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7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8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1C22-B503-4B07-B450-F905115BAA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9FC2-1176-4CDB-87AF-94CFDF06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th-formula-chalkboard - Salford Business School Blo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22"/>
          <a:stretch/>
        </p:blipFill>
        <p:spPr>
          <a:xfrm>
            <a:off x="125041" y="422635"/>
            <a:ext cx="3556622" cy="5845817"/>
          </a:xfrm>
          <a:prstGeom prst="rect">
            <a:avLst/>
          </a:prstGeom>
        </p:spPr>
      </p:pic>
      <p:pic>
        <p:nvPicPr>
          <p:cNvPr id="7" name="Picture 6" descr="HD wallpaper: man playing electronic keyboard, group of people playing ..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0000"/>
                    </a14:imgEffect>
                    <a14:imgEffect>
                      <a14:saturation sat="300000"/>
                    </a14:imgEffect>
                    <a14:imgEffect>
                      <a14:brightnessContrast bright="-10000"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63" y="533090"/>
            <a:ext cx="8432727" cy="56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th-formula-chalkboard - Salford Business School Blo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22"/>
          <a:stretch/>
        </p:blipFill>
        <p:spPr>
          <a:xfrm>
            <a:off x="125041" y="422635"/>
            <a:ext cx="3556622" cy="5845817"/>
          </a:xfrm>
          <a:prstGeom prst="rect">
            <a:avLst/>
          </a:prstGeom>
        </p:spPr>
      </p:pic>
      <p:pic>
        <p:nvPicPr>
          <p:cNvPr id="12" name="Picture 11" descr="HD wallpaper: Coldplay HD, concert crowd, music | Wallpaper Flar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2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663" y="422635"/>
            <a:ext cx="8130076" cy="57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0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Babbitt</dc:creator>
  <cp:lastModifiedBy>Gregory Babbitt</cp:lastModifiedBy>
  <cp:revision>7</cp:revision>
  <dcterms:created xsi:type="dcterms:W3CDTF">2024-03-10T22:26:01Z</dcterms:created>
  <dcterms:modified xsi:type="dcterms:W3CDTF">2025-07-27T15:05:41Z</dcterms:modified>
</cp:coreProperties>
</file>