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4902"/>
    <p:restoredTop sz="94592"/>
  </p:normalViewPr>
  <p:slideViewPr>
    <p:cSldViewPr snapToGrid="0" snapToObjects="1">
      <p:cViewPr>
        <p:scale>
          <a:sx n="170" d="100"/>
          <a:sy n="170" d="100"/>
        </p:scale>
        <p:origin x="-1424" y="-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99A2-2C64-CB4D-A098-A6EA814EEE6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D811-24BD-D449-B906-E5441ECC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2906" y="243068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 rot="20434089">
            <a:off x="5474825" y="3599397"/>
            <a:ext cx="833377" cy="575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250329" y="1990846"/>
            <a:ext cx="2" cy="17825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56813" y="1938380"/>
            <a:ext cx="2495862" cy="225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467330" y="3900284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235339" y="2260669"/>
            <a:ext cx="2" cy="1782502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474825" y="3599397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250329" y="1990846"/>
            <a:ext cx="2" cy="1782502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2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947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594746" y="3067459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70254" y="1873770"/>
            <a:ext cx="566" cy="1343991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594747" y="3337281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370251" y="1842759"/>
            <a:ext cx="2" cy="1782502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758406" y="2785071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05478" y="3073051"/>
            <a:ext cx="566" cy="1343991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758406" y="2522677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04452" y="2866421"/>
            <a:ext cx="1592" cy="14311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27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0434089">
            <a:off x="5758406" y="2168238"/>
            <a:ext cx="833377" cy="575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96501" y="2516565"/>
            <a:ext cx="1592" cy="178101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8348" y="532151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680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771" y="1435259"/>
            <a:ext cx="281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_______________________________________________________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496211" y="3972575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8815" y="3787909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6211" y="3498724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8815" y="3218358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6211" y="2943266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8815" y="2648807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6211" y="2387808"/>
            <a:ext cx="272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41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2017-10-15T00:45:43Z</dcterms:created>
  <dcterms:modified xsi:type="dcterms:W3CDTF">2017-10-17T01:53:51Z</dcterms:modified>
</cp:coreProperties>
</file>