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48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隶书" pitchFamily="49" charset="-122"/>
                <a:ea typeface="隶书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本题为提交答案题。</a:t>
            </a:r>
            <a:endParaRPr lang="en-US" altLang="zh-CN" dirty="0" smtClean="0"/>
          </a:p>
          <a:p>
            <a:r>
              <a:rPr lang="zh-CN" altLang="en-US" dirty="0" smtClean="0"/>
              <a:t>给定一个图 </a:t>
            </a:r>
            <a:r>
              <a:rPr lang="en-US" altLang="zh-CN" i="1" dirty="0" smtClean="0"/>
              <a:t>G </a:t>
            </a:r>
            <a:r>
              <a:rPr lang="zh-CN" altLang="en-US" dirty="0" smtClean="0"/>
              <a:t>和一个自然数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删掉不超过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条边，使得节点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和节点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仍然连通，且最短路最长。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1 2 3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的范围较小，直接暴力枚举删掉哪些边即可。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测试点 </a:t>
            </a:r>
            <a:r>
              <a:rPr lang="en-US" altLang="zh-CN" dirty="0" smtClean="0"/>
              <a:t>2 3 </a:t>
            </a:r>
            <a:r>
              <a:rPr lang="zh-CN" altLang="en-US" dirty="0" smtClean="0"/>
              <a:t>范围稍大，直接暴力枚举不可行。</a:t>
            </a:r>
            <a:endParaRPr lang="en-US" altLang="zh-CN" dirty="0" smtClean="0"/>
          </a:p>
          <a:p>
            <a:r>
              <a:rPr lang="zh-CN" altLang="en-US" dirty="0" smtClean="0"/>
              <a:t>优化搜索，删掉最短路上的边。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测试点</a:t>
            </a:r>
            <a:r>
              <a:rPr lang="en-US" altLang="zh-CN" dirty="0"/>
              <a:t>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大约需要运行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秒左右。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测试点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大约需要运行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分钟左右。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边数虽然很多，但是删边个数没有限制。</a:t>
            </a:r>
            <a:endParaRPr lang="en-US" altLang="zh-CN" dirty="0" smtClean="0"/>
          </a:p>
          <a:p>
            <a:r>
              <a:rPr lang="zh-CN" altLang="en-US" dirty="0" smtClean="0"/>
              <a:t>即我们可以保留最后的那条最短路，将其余的边都删除。</a:t>
            </a:r>
            <a:endParaRPr lang="en-US" altLang="zh-CN" dirty="0" smtClean="0"/>
          </a:p>
          <a:p>
            <a:r>
              <a:rPr lang="zh-CN" altLang="en-US" dirty="0" smtClean="0"/>
              <a:t>所以也就是求这个图的从点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到点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的最长路。</a:t>
            </a:r>
            <a:endParaRPr lang="en-US" altLang="zh-CN" dirty="0" smtClean="0"/>
          </a:p>
          <a:p>
            <a:r>
              <a:rPr lang="zh-CN" altLang="en-US" dirty="0" smtClean="0"/>
              <a:t>参考解法：点数较少</a:t>
            </a:r>
            <a:r>
              <a:rPr lang="zh-CN" altLang="en-US" dirty="0"/>
              <a:t>，只有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zh-CN" altLang="en-US" dirty="0" smtClean="0"/>
              <a:t>点，因此可以用状态压缩动态规划解决。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0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该测试</a:t>
            </a:r>
            <a:r>
              <a:rPr lang="zh-CN" altLang="en-US" dirty="0" smtClean="0"/>
              <a:t>点为测试点 </a:t>
            </a:r>
            <a:r>
              <a:rPr lang="en-US" altLang="zh-CN" dirty="0" smtClean="0"/>
              <a:t>4 </a:t>
            </a:r>
            <a:r>
              <a:rPr lang="zh-CN" altLang="en-US" dirty="0" smtClean="0"/>
              <a:t>的扩展。</a:t>
            </a:r>
            <a:endParaRPr lang="en-US" altLang="zh-CN" dirty="0" smtClean="0"/>
          </a:p>
          <a:p>
            <a:r>
              <a:rPr lang="zh-CN" altLang="en-US" dirty="0" smtClean="0"/>
              <a:t>将节点分为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块，每一块中都是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个节点。</a:t>
            </a:r>
            <a:endParaRPr lang="en-US" altLang="zh-CN" dirty="0" smtClean="0"/>
          </a:p>
          <a:p>
            <a:r>
              <a:rPr lang="zh-CN" altLang="en-US" dirty="0" smtClean="0"/>
              <a:t>相邻块之间用一条边相连。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参考解法同测试点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，对每一块用状态压缩动态规划求最长路。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5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6 7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这两个测试点类似测试点</a:t>
            </a:r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，每个块只有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个点和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条边，但是删边个数有限制。</a:t>
            </a:r>
            <a:endParaRPr lang="en-US" altLang="zh-CN" dirty="0"/>
          </a:p>
          <a:p>
            <a:r>
              <a:rPr lang="zh-CN" altLang="en-US" dirty="0" smtClean="0"/>
              <a:t>参考解法：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对每个块搜索，处理出删掉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(0 </a:t>
            </a:r>
            <a:r>
              <a:rPr lang="zh-CN" altLang="en-US" dirty="0" smtClean="0"/>
              <a:t>≤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20) </a:t>
            </a:r>
            <a:r>
              <a:rPr lang="zh-CN" altLang="en-US" dirty="0" smtClean="0"/>
              <a:t>条边后，从块内起点到块内终点的最短路的最大值。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然后再进行动态规划，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]</a:t>
            </a:r>
            <a:r>
              <a:rPr lang="zh-CN" altLang="en-US" dirty="0"/>
              <a:t> </a:t>
            </a:r>
            <a:r>
              <a:rPr lang="zh-CN" altLang="en-US" dirty="0" smtClean="0"/>
              <a:t>为前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块中删掉了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条边，从节点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到第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块的终点的最短路的最大值。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61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该测试点是一个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列的网格图，边权都是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，删边个数无限制。</a:t>
            </a:r>
            <a:endParaRPr lang="en-US" altLang="zh-CN" dirty="0" smtClean="0"/>
          </a:p>
          <a:p>
            <a:r>
              <a:rPr lang="zh-CN" altLang="en-US" dirty="0" smtClean="0"/>
              <a:t>起点左上角，终点右下角。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可以直接构造出一条长度为 </a:t>
            </a:r>
            <a:r>
              <a:rPr lang="en-US" altLang="zh-CN" dirty="0" smtClean="0"/>
              <a:t>9998 </a:t>
            </a:r>
            <a:r>
              <a:rPr lang="zh-CN" altLang="en-US" dirty="0" smtClean="0"/>
              <a:t>的路径。</a:t>
            </a:r>
            <a:endParaRPr lang="en-US" altLang="zh-CN" dirty="0" smtClean="0"/>
          </a:p>
          <a:p>
            <a:r>
              <a:rPr lang="zh-CN" altLang="en-US" dirty="0" smtClean="0"/>
              <a:t>证明：不存在长度为 </a:t>
            </a:r>
            <a:r>
              <a:rPr lang="en-US" altLang="zh-CN" dirty="0" smtClean="0"/>
              <a:t>9999 </a:t>
            </a:r>
            <a:r>
              <a:rPr lang="zh-CN" altLang="en-US" dirty="0" smtClean="0"/>
              <a:t>的路径。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2 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列的网格图，且已经删掉了若干条边。</a:t>
            </a:r>
            <a:endParaRPr lang="en-US" altLang="zh-CN" dirty="0" smtClean="0"/>
          </a:p>
          <a:p>
            <a:r>
              <a:rPr lang="zh-CN" altLang="en-US" dirty="0" smtClean="0"/>
              <a:t>起点左上角，终点右下角。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动态规划求最长路。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29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测试点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个点的图，边权都是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图中存在从点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到点 </a:t>
            </a:r>
            <a:r>
              <a:rPr lang="en-US" altLang="zh-CN" dirty="0" smtClean="0"/>
              <a:t>10000 </a:t>
            </a:r>
            <a:r>
              <a:rPr lang="zh-CN" altLang="en-US" dirty="0" smtClean="0"/>
              <a:t>的</a:t>
            </a:r>
            <a:r>
              <a:rPr lang="zh-CN" altLang="en-US" smtClean="0"/>
              <a:t>哈密尔顿路。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14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455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题意简述</vt:lpstr>
      <vt:lpstr>测试点 1 2 3</vt:lpstr>
      <vt:lpstr>测试点 4</vt:lpstr>
      <vt:lpstr>测试点 5</vt:lpstr>
      <vt:lpstr>测试点 6 7</vt:lpstr>
      <vt:lpstr>测试点 8</vt:lpstr>
      <vt:lpstr>测试点 9</vt:lpstr>
      <vt:lpstr>测试点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与丶今生挚爱</dc:creator>
  <cp:lastModifiedBy>Windows User</cp:lastModifiedBy>
  <cp:revision>505</cp:revision>
  <dcterms:created xsi:type="dcterms:W3CDTF">2011-11-28T08:33:04Z</dcterms:created>
  <dcterms:modified xsi:type="dcterms:W3CDTF">2017-04-11T23:35:54Z</dcterms:modified>
</cp:coreProperties>
</file>