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3" r:id="rId15"/>
    <p:sldId id="269" r:id="rId16"/>
    <p:sldId id="270" r:id="rId17"/>
    <p:sldId id="271" r:id="rId18"/>
    <p:sldId id="272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31" autoAdjust="0"/>
    <p:restoredTop sz="94660"/>
  </p:normalViewPr>
  <p:slideViewPr>
    <p:cSldViewPr snapToGrid="0">
      <p:cViewPr varScale="1">
        <p:scale>
          <a:sx n="69" d="100"/>
          <a:sy n="69" d="100"/>
        </p:scale>
        <p:origin x="372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40D24-3DD3-40E4-95B7-3E7C0515CB90}" type="datetimeFigureOut">
              <a:rPr lang="zh-CN" altLang="en-US" smtClean="0"/>
              <a:t>2017/6/28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FEFE1-9CDD-47D8-9DF9-ECC13419E7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8986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40D24-3DD3-40E4-95B7-3E7C0515CB90}" type="datetimeFigureOut">
              <a:rPr lang="zh-CN" altLang="en-US" smtClean="0"/>
              <a:t>2017/6/28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FEFE1-9CDD-47D8-9DF9-ECC13419E7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1028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40D24-3DD3-40E4-95B7-3E7C0515CB90}" type="datetimeFigureOut">
              <a:rPr lang="zh-CN" altLang="en-US" smtClean="0"/>
              <a:t>2017/6/28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FEFE1-9CDD-47D8-9DF9-ECC13419E7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2760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40D24-3DD3-40E4-95B7-3E7C0515CB90}" type="datetimeFigureOut">
              <a:rPr lang="zh-CN" altLang="en-US" smtClean="0"/>
              <a:t>2017/6/28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FEFE1-9CDD-47D8-9DF9-ECC13419E7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8397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40D24-3DD3-40E4-95B7-3E7C0515CB90}" type="datetimeFigureOut">
              <a:rPr lang="zh-CN" altLang="en-US" smtClean="0"/>
              <a:t>2017/6/28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FEFE1-9CDD-47D8-9DF9-ECC13419E7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3749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40D24-3DD3-40E4-95B7-3E7C0515CB90}" type="datetimeFigureOut">
              <a:rPr lang="zh-CN" altLang="en-US" smtClean="0"/>
              <a:t>2017/6/28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FEFE1-9CDD-47D8-9DF9-ECC13419E7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7216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40D24-3DD3-40E4-95B7-3E7C0515CB90}" type="datetimeFigureOut">
              <a:rPr lang="zh-CN" altLang="en-US" smtClean="0"/>
              <a:t>2017/6/28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FEFE1-9CDD-47D8-9DF9-ECC13419E7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0012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40D24-3DD3-40E4-95B7-3E7C0515CB90}" type="datetimeFigureOut">
              <a:rPr lang="zh-CN" altLang="en-US" smtClean="0"/>
              <a:t>2017/6/28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FEFE1-9CDD-47D8-9DF9-ECC13419E7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941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40D24-3DD3-40E4-95B7-3E7C0515CB90}" type="datetimeFigureOut">
              <a:rPr lang="zh-CN" altLang="en-US" smtClean="0"/>
              <a:t>2017/6/28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FEFE1-9CDD-47D8-9DF9-ECC13419E7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3828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40D24-3DD3-40E4-95B7-3E7C0515CB90}" type="datetimeFigureOut">
              <a:rPr lang="zh-CN" altLang="en-US" smtClean="0"/>
              <a:t>2017/6/28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FEFE1-9CDD-47D8-9DF9-ECC13419E7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6626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40D24-3DD3-40E4-95B7-3E7C0515CB90}" type="datetimeFigureOut">
              <a:rPr lang="zh-CN" altLang="en-US" smtClean="0"/>
              <a:t>2017/6/28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FEFE1-9CDD-47D8-9DF9-ECC13419E7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7698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40D24-3DD3-40E4-95B7-3E7C0515CB90}" type="datetimeFigureOut">
              <a:rPr lang="zh-CN" altLang="en-US" smtClean="0"/>
              <a:t>2017/6/28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4FEFE1-9CDD-47D8-9DF9-ECC13419E7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6757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2017</a:t>
            </a:r>
            <a:r>
              <a:rPr lang="zh-CN" altLang="en-US" dirty="0" smtClean="0"/>
              <a:t>安师大附中集训</a:t>
            </a:r>
            <a:r>
              <a:rPr lang="en-US" altLang="zh-CN" dirty="0" smtClean="0"/>
              <a:t>-day1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4780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作业</a:t>
            </a:r>
            <a:r>
              <a:rPr lang="en-US" altLang="zh-CN" dirty="0" smtClean="0"/>
              <a:t>-</a:t>
            </a:r>
            <a:r>
              <a:rPr lang="zh-CN" altLang="en-US" dirty="0" smtClean="0"/>
              <a:t>分析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</m:den>
                            </m:f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den>
                            </m:f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func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对充分大的</a:t>
                </a:r>
                <a:r>
                  <a:rPr lang="en-US" altLang="zh-CN" dirty="0" smtClean="0"/>
                  <a:t>n</a:t>
                </a:r>
                <a:r>
                  <a:rPr lang="zh-CN" altLang="en-US" dirty="0" smtClean="0"/>
                  <a:t>，可以利用上式估计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altLang="zh-CN" dirty="0" smtClean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4169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作业</a:t>
            </a:r>
            <a:r>
              <a:rPr lang="en-US" altLang="zh-CN" dirty="0" smtClean="0"/>
              <a:t>-</a:t>
            </a:r>
            <a:r>
              <a:rPr lang="zh-CN" altLang="en-US" dirty="0" smtClean="0"/>
              <a:t>分析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误差不会放大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1343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决战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给定一个定义在矩阵上的函数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 smtClean="0"/>
                  <a:t>对于部分给定的</a:t>
                </a:r>
                <a:r>
                  <a:rPr lang="en-US" altLang="zh-CN" dirty="0" smtClean="0"/>
                  <a:t>A</a:t>
                </a:r>
                <a:r>
                  <a:rPr lang="zh-CN" altLang="en-US" dirty="0" smtClean="0"/>
                  <a:t>，构造剩余部分使得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 r="-6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9968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决战</a:t>
            </a:r>
            <a:r>
              <a:rPr lang="en-US" altLang="zh-CN" dirty="0" smtClean="0"/>
              <a:t>-</a:t>
            </a:r>
            <a:r>
              <a:rPr lang="zh-CN" altLang="en-US" dirty="0" smtClean="0"/>
              <a:t>得分情况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7739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决战</a:t>
            </a:r>
            <a:r>
              <a:rPr lang="en-US" altLang="zh-CN" dirty="0" smtClean="0"/>
              <a:t>-</a:t>
            </a:r>
            <a:r>
              <a:rPr lang="zh-CN" altLang="en-US" dirty="0" smtClean="0"/>
              <a:t>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交换</a:t>
            </a:r>
            <a:r>
              <a:rPr lang="en-US" altLang="zh-CN" dirty="0" smtClean="0"/>
              <a:t>A</a:t>
            </a:r>
            <a:r>
              <a:rPr lang="zh-CN" altLang="en-US" dirty="0" smtClean="0"/>
              <a:t>的两列得到</a:t>
            </a:r>
            <a:r>
              <a:rPr lang="en-US" altLang="zh-CN" dirty="0" smtClean="0"/>
              <a:t>A’,</a:t>
            </a:r>
            <a:r>
              <a:rPr lang="zh-CN" altLang="en-US" dirty="0" smtClean="0"/>
              <a:t>则</a:t>
            </a:r>
            <a:r>
              <a:rPr lang="en-US" altLang="zh-CN" dirty="0" smtClean="0"/>
              <a:t>f(A’)=-f(A)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2395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决战</a:t>
            </a:r>
            <a:r>
              <a:rPr lang="en-US" altLang="zh-CN" dirty="0" smtClean="0"/>
              <a:t>-</a:t>
            </a:r>
            <a:r>
              <a:rPr lang="zh-CN" altLang="en-US" dirty="0" smtClean="0"/>
              <a:t>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</a:t>
            </a:r>
            <a:r>
              <a:rPr lang="zh-CN" altLang="en-US" dirty="0" smtClean="0"/>
              <a:t>对任意一列具有分配律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89602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决战</a:t>
            </a:r>
            <a:r>
              <a:rPr lang="en-US" altLang="zh-CN" dirty="0" smtClean="0"/>
              <a:t>-</a:t>
            </a:r>
            <a:r>
              <a:rPr lang="zh-CN" altLang="en-US" dirty="0" smtClean="0"/>
              <a:t>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若</a:t>
            </a:r>
            <a:r>
              <a:rPr lang="en-US" altLang="zh-CN" dirty="0" smtClean="0"/>
              <a:t>A</a:t>
            </a:r>
            <a:r>
              <a:rPr lang="zh-CN" altLang="en-US" dirty="0" smtClean="0"/>
              <a:t>有相同的两列，则</a:t>
            </a:r>
            <a:r>
              <a:rPr lang="en-US" altLang="zh-CN" dirty="0" smtClean="0"/>
              <a:t>f(A)=0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6055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决战</a:t>
            </a:r>
            <a:r>
              <a:rPr lang="en-US" altLang="zh-CN" dirty="0" smtClean="0"/>
              <a:t>-</a:t>
            </a:r>
            <a:r>
              <a:rPr lang="zh-CN" altLang="en-US" dirty="0" smtClean="0"/>
              <a:t>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将</a:t>
            </a:r>
            <a:r>
              <a:rPr lang="en-US" altLang="zh-CN" dirty="0" smtClean="0"/>
              <a:t>A</a:t>
            </a:r>
            <a:r>
              <a:rPr lang="zh-CN" altLang="en-US" dirty="0" smtClean="0"/>
              <a:t>的一列加到另一列上得到</a:t>
            </a:r>
            <a:r>
              <a:rPr lang="en-US" altLang="zh-CN" dirty="0" smtClean="0"/>
              <a:t>A’</a:t>
            </a:r>
            <a:r>
              <a:rPr lang="zh-CN" altLang="en-US" dirty="0" smtClean="0"/>
              <a:t>，则</a:t>
            </a:r>
            <a:r>
              <a:rPr lang="en-US" altLang="zh-CN" dirty="0" smtClean="0"/>
              <a:t>f(A’)=f(A)</a:t>
            </a:r>
          </a:p>
        </p:txBody>
      </p:sp>
    </p:spTree>
    <p:extLst>
      <p:ext uri="{BB962C8B-B14F-4D97-AF65-F5344CB8AC3E}">
        <p14:creationId xmlns:p14="http://schemas.microsoft.com/office/powerpoint/2010/main" val="3687060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决战</a:t>
            </a:r>
            <a:r>
              <a:rPr lang="en-US" altLang="zh-CN" dirty="0" smtClean="0"/>
              <a:t>-</a:t>
            </a:r>
            <a:r>
              <a:rPr lang="zh-CN" altLang="en-US" dirty="0" smtClean="0"/>
              <a:t>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如果某一行只有一个元素非</a:t>
            </a:r>
            <a:r>
              <a:rPr lang="en-US" altLang="zh-CN" dirty="0" smtClean="0"/>
              <a:t>0</a:t>
            </a:r>
            <a:r>
              <a:rPr lang="zh-CN" altLang="en-US" dirty="0" smtClean="0"/>
              <a:t>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3659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决战</a:t>
            </a:r>
            <a:r>
              <a:rPr lang="en-US" altLang="zh-CN" dirty="0" smtClean="0"/>
              <a:t>-</a:t>
            </a:r>
            <a:r>
              <a:rPr lang="zh-CN" altLang="en-US" dirty="0" smtClean="0"/>
              <a:t>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如何得到</a:t>
            </a:r>
            <a:r>
              <a:rPr lang="en-US" altLang="zh-CN" dirty="0" smtClean="0"/>
              <a:t>1</a:t>
            </a:r>
            <a:r>
              <a:rPr lang="zh-CN" altLang="en-US" dirty="0" smtClean="0"/>
              <a:t>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8999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作业</a:t>
            </a:r>
            <a:r>
              <a:rPr lang="en-US" altLang="zh-CN" dirty="0" smtClean="0"/>
              <a:t>-</a:t>
            </a:r>
            <a:r>
              <a:rPr lang="zh-CN" altLang="en-US" dirty="0" smtClean="0"/>
              <a:t>得分情况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7994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决战</a:t>
            </a:r>
            <a:r>
              <a:rPr lang="en-US" altLang="zh-CN" dirty="0" smtClean="0"/>
              <a:t>-</a:t>
            </a:r>
            <a:r>
              <a:rPr lang="zh-CN" altLang="en-US" dirty="0" smtClean="0"/>
              <a:t>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辗转相除</a:t>
            </a:r>
            <a:r>
              <a:rPr lang="en-US" altLang="zh-CN" dirty="0" smtClean="0"/>
              <a:t>/</a:t>
            </a:r>
            <a:r>
              <a:rPr lang="zh-CN" altLang="en-US" dirty="0" smtClean="0"/>
              <a:t>更相减损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5504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决战</a:t>
            </a:r>
            <a:r>
              <a:rPr lang="en-US" altLang="zh-CN" dirty="0" smtClean="0"/>
              <a:t>-</a:t>
            </a:r>
            <a:r>
              <a:rPr lang="zh-CN" altLang="en-US" dirty="0" smtClean="0"/>
              <a:t>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逆过程求原矩阵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3062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恢复</a:t>
            </a:r>
            <a:r>
              <a:rPr lang="en-US" altLang="zh-CN" dirty="0" smtClean="0"/>
              <a:t>-</a:t>
            </a:r>
            <a:r>
              <a:rPr lang="zh-CN" altLang="en-US" dirty="0" smtClean="0"/>
              <a:t>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给定平面上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个点间的距离关系，恢复出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个点的坐标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0606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恢复</a:t>
            </a:r>
            <a:r>
              <a:rPr lang="en-US" altLang="zh-CN" dirty="0" smtClean="0"/>
              <a:t>-</a:t>
            </a:r>
            <a:r>
              <a:rPr lang="zh-CN" altLang="en-US" dirty="0" smtClean="0"/>
              <a:t>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如果两个点的位置确定，第三个点最多只有两种取法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9829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恢复</a:t>
            </a:r>
            <a:r>
              <a:rPr lang="en-US" altLang="zh-CN" dirty="0" smtClean="0"/>
              <a:t>-</a:t>
            </a:r>
            <a:r>
              <a:rPr lang="zh-CN" altLang="en-US" dirty="0" smtClean="0"/>
              <a:t>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先确定前两个点</a:t>
            </a:r>
            <a:endParaRPr lang="en-US" altLang="zh-CN" dirty="0" smtClean="0"/>
          </a:p>
          <a:p>
            <a:r>
              <a:rPr lang="zh-CN" altLang="en-US" dirty="0" smtClean="0"/>
              <a:t>剩下的点</a:t>
            </a:r>
            <a:r>
              <a:rPr lang="en-US" altLang="zh-CN" dirty="0" smtClean="0"/>
              <a:t>2-SAT</a:t>
            </a:r>
            <a:r>
              <a:rPr lang="zh-CN" altLang="en-US" dirty="0" smtClean="0"/>
              <a:t>模型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379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恢复</a:t>
            </a:r>
            <a:r>
              <a:rPr lang="en-US" altLang="zh-CN" dirty="0" smtClean="0"/>
              <a:t>-</a:t>
            </a:r>
            <a:r>
              <a:rPr lang="zh-CN" altLang="en-US" dirty="0" smtClean="0"/>
              <a:t>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如果是</a:t>
            </a:r>
            <a:r>
              <a:rPr lang="en-US" altLang="zh-CN" dirty="0" smtClean="0"/>
              <a:t>3</a:t>
            </a:r>
            <a:r>
              <a:rPr lang="zh-CN" altLang="en-US" dirty="0" smtClean="0"/>
              <a:t>维空间中的点？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先定前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个点</a:t>
            </a:r>
            <a:endParaRPr lang="en-US" altLang="zh-CN" dirty="0" smtClean="0"/>
          </a:p>
          <a:p>
            <a:r>
              <a:rPr lang="zh-CN" altLang="en-US" dirty="0"/>
              <a:t>如果</a:t>
            </a:r>
            <a:r>
              <a:rPr lang="zh-CN" altLang="en-US" dirty="0" smtClean="0"/>
              <a:t>是</a:t>
            </a:r>
            <a:r>
              <a:rPr lang="en-US" altLang="zh-CN" dirty="0" smtClean="0"/>
              <a:t>n</a:t>
            </a:r>
            <a:r>
              <a:rPr lang="zh-CN" altLang="en-US" dirty="0" smtClean="0"/>
              <a:t>维空间中的点？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先定前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个点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691962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恢复</a:t>
            </a:r>
            <a:r>
              <a:rPr lang="en-US" altLang="zh-CN" dirty="0" smtClean="0"/>
              <a:t>-</a:t>
            </a:r>
            <a:r>
              <a:rPr lang="zh-CN" altLang="en-US" dirty="0" smtClean="0"/>
              <a:t>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解多元高次方程组？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9768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恢复</a:t>
            </a:r>
            <a:r>
              <a:rPr lang="en-US" altLang="zh-CN" dirty="0" smtClean="0"/>
              <a:t>-</a:t>
            </a:r>
            <a:r>
              <a:rPr lang="zh-CN" altLang="en-US" dirty="0" smtClean="0"/>
              <a:t>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有另外的做法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469885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预习一些数学知识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分部积分</a:t>
            </a:r>
            <a:endParaRPr lang="en-US" altLang="zh-CN" dirty="0" smtClean="0"/>
          </a:p>
          <a:p>
            <a:r>
              <a:rPr lang="zh-CN" altLang="en-US" dirty="0"/>
              <a:t>泰勒公式</a:t>
            </a:r>
          </a:p>
        </p:txBody>
      </p:sp>
    </p:spTree>
    <p:extLst>
      <p:ext uri="{BB962C8B-B14F-4D97-AF65-F5344CB8AC3E}">
        <p14:creationId xmlns:p14="http://schemas.microsoft.com/office/powerpoint/2010/main" val="3864913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估算</a:t>
            </a:r>
            <a:r>
              <a:rPr lang="en-US" altLang="zh-CN" dirty="0" smtClean="0"/>
              <a:t>e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′′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2!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endParaRPr lang="en-US" altLang="zh-CN" b="0" dirty="0" smtClean="0"/>
              </a:p>
              <a:p>
                <a:r>
                  <a:rPr lang="zh-CN" altLang="en-US" dirty="0" smtClean="0"/>
                  <a:t>令</a:t>
                </a:r>
                <a:r>
                  <a:rPr lang="en-US" altLang="zh-CN" dirty="0" smtClean="0"/>
                  <a:t>x=1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1454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给定递推式，求第</a:t>
            </a:r>
            <a:r>
              <a:rPr lang="en-US" altLang="zh-CN" dirty="0" smtClean="0"/>
              <a:t>n</a:t>
            </a:r>
            <a:r>
              <a:rPr lang="zh-CN" altLang="en-US" dirty="0" smtClean="0"/>
              <a:t>项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1575" y="2767012"/>
            <a:ext cx="2228850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801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估算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den>
                    </m:f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估算</a:t>
            </a:r>
            <a:r>
              <a:rPr lang="en-US" altLang="zh-CN" dirty="0" smtClean="0"/>
              <a:t>e-&gt;</a:t>
            </a:r>
            <a:r>
              <a:rPr lang="zh-CN" altLang="en-US" dirty="0" smtClean="0"/>
              <a:t>取倒数？</a:t>
            </a:r>
            <a:endParaRPr lang="en-US" altLang="zh-CN" dirty="0" smtClean="0"/>
          </a:p>
          <a:p>
            <a:r>
              <a:rPr lang="zh-CN" altLang="en-US" dirty="0" smtClean="0"/>
              <a:t>令</a:t>
            </a:r>
            <a:r>
              <a:rPr lang="en-US" altLang="zh-CN" dirty="0" smtClean="0"/>
              <a:t>x=-1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5294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作业</a:t>
            </a:r>
            <a:r>
              <a:rPr lang="en-US" altLang="zh-CN" dirty="0" smtClean="0"/>
              <a:t>-</a:t>
            </a:r>
            <a:r>
              <a:rPr lang="zh-CN" altLang="en-US" dirty="0" smtClean="0"/>
              <a:t>分析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+1)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数学归纳法</a:t>
                </a:r>
                <a:r>
                  <a:rPr lang="zh-CN" altLang="en-US" dirty="0" smtClean="0"/>
                  <a:t>？</a:t>
                </a:r>
                <a:endParaRPr lang="en-US" altLang="zh-CN" dirty="0" smtClean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7907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作业</a:t>
            </a:r>
            <a:r>
              <a:rPr lang="en-US" altLang="zh-CN" dirty="0" smtClean="0"/>
              <a:t>-</a:t>
            </a:r>
            <a:r>
              <a:rPr lang="zh-CN" altLang="en-US" dirty="0" smtClean="0"/>
              <a:t>分析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形式上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zh-CN" altLang="en-US" dirty="0" smtClean="0"/>
                  <a:t>可以看作一个分部积分</a:t>
                </a:r>
                <a:r>
                  <a:rPr lang="zh-CN" altLang="en-US" dirty="0" smtClean="0"/>
                  <a:t>式子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求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微分</m:t>
                    </m:r>
                  </m:oMath>
                </a14:m>
                <a:r>
                  <a:rPr lang="zh-CN" altLang="en-US" dirty="0" smtClean="0"/>
                  <a:t>得到</a:t>
                </a:r>
                <a:r>
                  <a:rPr lang="en-US" altLang="zh-CN" dirty="0" smtClean="0"/>
                  <a:t>n</a:t>
                </a:r>
                <a:r>
                  <a:rPr lang="zh-CN" altLang="en-US" dirty="0" smtClean="0"/>
                  <a:t>？</a:t>
                </a:r>
                <a:endParaRPr lang="en-US" altLang="zh-CN" dirty="0" smtClean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1853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作业</a:t>
            </a:r>
            <a:r>
              <a:rPr lang="en-US" altLang="zh-CN" dirty="0" smtClean="0"/>
              <a:t>-</a:t>
            </a:r>
            <a:r>
              <a:rPr lang="zh-CN" altLang="en-US" dirty="0" smtClean="0"/>
              <a:t>分析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>
                    <a:latin typeface="Cambria Math" panose="02040503050406030204" pitchFamily="18" charset="0"/>
                  </a:rPr>
                  <a:t>习题</a:t>
                </a:r>
                <a:endParaRPr lang="en-US" altLang="zh-CN" dirty="0" smtClean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=?</m:t>
                    </m:r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习题</a:t>
                </a:r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=?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74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9596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作业</a:t>
            </a:r>
            <a:r>
              <a:rPr lang="en-US" altLang="zh-CN" dirty="0" smtClean="0"/>
              <a:t>-</a:t>
            </a:r>
            <a:r>
              <a:rPr lang="zh-CN" altLang="en-US" dirty="0" smtClean="0"/>
              <a:t>分析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nary>
                      <m:nary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endParaRPr lang="en-US" altLang="zh-CN" dirty="0" smtClean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4650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作业</a:t>
            </a:r>
            <a:r>
              <a:rPr lang="en-US" altLang="zh-CN" dirty="0" smtClean="0"/>
              <a:t>-</a:t>
            </a:r>
            <a:r>
              <a:rPr lang="zh-CN" altLang="en-US" dirty="0" smtClean="0"/>
              <a:t>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按照定积分定义去逼近？</a:t>
            </a:r>
            <a:endParaRPr lang="en-US" altLang="zh-CN" dirty="0" smtClean="0"/>
          </a:p>
          <a:p>
            <a:r>
              <a:rPr lang="zh-CN" altLang="en-US" dirty="0" smtClean="0"/>
              <a:t>辛普森积分公式？</a:t>
            </a:r>
            <a:r>
              <a:rPr lang="en-US" altLang="zh-CN" dirty="0" smtClean="0"/>
              <a:t>(*)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3156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作业</a:t>
            </a:r>
            <a:r>
              <a:rPr lang="en-US" altLang="zh-CN" dirty="0" smtClean="0"/>
              <a:t>-</a:t>
            </a:r>
            <a:r>
              <a:rPr lang="zh-CN" altLang="en-US" dirty="0" smtClean="0"/>
              <a:t>分析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𝑒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(0≤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≤1)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4145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8916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作业</a:t>
            </a:r>
            <a:r>
              <a:rPr lang="en-US" altLang="zh-CN" dirty="0" smtClean="0"/>
              <a:t>-</a:t>
            </a:r>
            <a:r>
              <a:rPr lang="zh-CN" altLang="en-US" dirty="0" smtClean="0"/>
              <a:t>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已知第</a:t>
            </a:r>
            <a:r>
              <a:rPr lang="en-US" altLang="zh-CN" dirty="0" smtClean="0"/>
              <a:t>n-1</a:t>
            </a:r>
            <a:r>
              <a:rPr lang="zh-CN" altLang="en-US" dirty="0" smtClean="0"/>
              <a:t>项，代入计算第</a:t>
            </a:r>
            <a:r>
              <a:rPr lang="en-US" altLang="zh-CN" dirty="0" smtClean="0"/>
              <a:t>n</a:t>
            </a:r>
            <a:r>
              <a:rPr lang="zh-CN" altLang="en-US" dirty="0" smtClean="0"/>
              <a:t>项</a:t>
            </a:r>
            <a:r>
              <a:rPr lang="en-US" altLang="zh-CN" dirty="0" smtClean="0"/>
              <a:t>-O(1)</a:t>
            </a:r>
          </a:p>
          <a:p>
            <a:r>
              <a:rPr lang="zh-CN" altLang="en-US" dirty="0" smtClean="0"/>
              <a:t>总复杂度</a:t>
            </a:r>
            <a:r>
              <a:rPr lang="en-US" altLang="zh-CN" dirty="0" smtClean="0"/>
              <a:t>O(n)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580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作业</a:t>
            </a:r>
            <a:r>
              <a:rPr lang="en-US" altLang="zh-CN" dirty="0" smtClean="0"/>
              <a:t>-</a:t>
            </a:r>
            <a:r>
              <a:rPr lang="zh-CN" altLang="en-US" dirty="0" smtClean="0"/>
              <a:t>分析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4181475" cy="9810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467927" y="1690688"/>
            <a:ext cx="157018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？</a:t>
            </a:r>
            <a:endParaRPr lang="zh-CN" altLang="en-US" sz="8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95273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作业</a:t>
            </a:r>
            <a:r>
              <a:rPr lang="en-US" altLang="zh-CN" dirty="0" smtClean="0"/>
              <a:t>-</a:t>
            </a:r>
            <a:r>
              <a:rPr lang="zh-CN" altLang="en-US" dirty="0" smtClean="0"/>
              <a:t>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float/double/long double?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6293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作业</a:t>
            </a:r>
            <a:r>
              <a:rPr lang="en-US" altLang="zh-CN" dirty="0" smtClean="0"/>
              <a:t>-</a:t>
            </a:r>
            <a:r>
              <a:rPr lang="zh-CN" altLang="en-US" dirty="0" smtClean="0"/>
              <a:t>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误差是阶乘级别放大的！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5639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作业</a:t>
            </a:r>
            <a:r>
              <a:rPr lang="en-US" altLang="zh-CN" dirty="0" smtClean="0"/>
              <a:t>-</a:t>
            </a:r>
            <a:r>
              <a:rPr lang="zh-CN" altLang="en-US" dirty="0" smtClean="0"/>
              <a:t>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高精度？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Maybe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872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作业</a:t>
            </a:r>
            <a:r>
              <a:rPr lang="en-US" altLang="zh-CN" dirty="0" smtClean="0"/>
              <a:t>-</a:t>
            </a:r>
            <a:r>
              <a:rPr lang="zh-CN" altLang="en-US" dirty="0" smtClean="0"/>
              <a:t>分析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先给出结论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5815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352</Words>
  <Application>Microsoft Office PowerPoint</Application>
  <PresentationFormat>宽屏</PresentationFormat>
  <Paragraphs>87</Paragraphs>
  <Slides>37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2" baseType="lpstr">
      <vt:lpstr>等线</vt:lpstr>
      <vt:lpstr>等线 Light</vt:lpstr>
      <vt:lpstr>Arial</vt:lpstr>
      <vt:lpstr>Cambria Math</vt:lpstr>
      <vt:lpstr>Office 主题​​</vt:lpstr>
      <vt:lpstr>2017安师大附中集训-day1</vt:lpstr>
      <vt:lpstr>作业-得分情况</vt:lpstr>
      <vt:lpstr>作业</vt:lpstr>
      <vt:lpstr>作业-分析</vt:lpstr>
      <vt:lpstr>作业-分析</vt:lpstr>
      <vt:lpstr>作业-分析</vt:lpstr>
      <vt:lpstr>作业-分析</vt:lpstr>
      <vt:lpstr>作业-分析</vt:lpstr>
      <vt:lpstr>作业-分析</vt:lpstr>
      <vt:lpstr>作业-分析</vt:lpstr>
      <vt:lpstr>作业-分析</vt:lpstr>
      <vt:lpstr>决战</vt:lpstr>
      <vt:lpstr>决战-得分情况</vt:lpstr>
      <vt:lpstr>决战-分析</vt:lpstr>
      <vt:lpstr>决战-分析</vt:lpstr>
      <vt:lpstr>决战-分析</vt:lpstr>
      <vt:lpstr>决战-分析</vt:lpstr>
      <vt:lpstr>决战-分析</vt:lpstr>
      <vt:lpstr>决战-分析</vt:lpstr>
      <vt:lpstr>决战-分析</vt:lpstr>
      <vt:lpstr>决战-分析</vt:lpstr>
      <vt:lpstr>恢复-分析</vt:lpstr>
      <vt:lpstr>恢复-分析</vt:lpstr>
      <vt:lpstr>恢复-分析</vt:lpstr>
      <vt:lpstr>恢复-分析</vt:lpstr>
      <vt:lpstr>恢复-分析</vt:lpstr>
      <vt:lpstr>恢复-分析</vt:lpstr>
      <vt:lpstr>预习一些数学知识</vt:lpstr>
      <vt:lpstr>估算e</vt:lpstr>
      <vt:lpstr>估算1/e</vt:lpstr>
      <vt:lpstr>作业-分析</vt:lpstr>
      <vt:lpstr>作业-分析</vt:lpstr>
      <vt:lpstr>作业-分析</vt:lpstr>
      <vt:lpstr>作业-分析</vt:lpstr>
      <vt:lpstr>作业-分析</vt:lpstr>
      <vt:lpstr>作业-分析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2017安师大附中集训-day1</dc:title>
  <dc:creator>Yitan Wang</dc:creator>
  <cp:lastModifiedBy>Yitan Wang</cp:lastModifiedBy>
  <cp:revision>124</cp:revision>
  <dcterms:created xsi:type="dcterms:W3CDTF">2017-06-28T01:45:51Z</dcterms:created>
  <dcterms:modified xsi:type="dcterms:W3CDTF">2017-06-28T05:10:30Z</dcterms:modified>
</cp:coreProperties>
</file>