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557" r:id="rId3"/>
    <p:sldId id="559" r:id="rId4"/>
    <p:sldId id="574" r:id="rId5"/>
    <p:sldId id="575" r:id="rId6"/>
    <p:sldId id="533" r:id="rId7"/>
    <p:sldId id="571" r:id="rId8"/>
    <p:sldId id="569" r:id="rId9"/>
    <p:sldId id="570" r:id="rId10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57"/>
    <p:restoredTop sz="94823"/>
  </p:normalViewPr>
  <p:slideViewPr>
    <p:cSldViewPr snapToGrid="0">
      <p:cViewPr varScale="1">
        <p:scale>
          <a:sx n="77" d="100"/>
          <a:sy n="77" d="100"/>
        </p:scale>
        <p:origin x="200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4BD50-1E22-D5D5-070A-3DF6C7753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E7E962-8DA5-18D9-9159-B5BB718E0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B7AFF-FB9E-57A4-2395-993CA542D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8EE3F-61F4-C042-9E9B-BEDFE39D0CF1}" type="datetimeFigureOut">
              <a:rPr lang="en-PT" smtClean="0"/>
              <a:t>24/06/2025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3F18D-5FE2-6DAE-E5CA-026784891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8DDA8-3CA6-082F-6F08-A3C70D08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D1F4-835D-B64C-B3F9-2B43FB03E829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26612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C8B0B-3C59-D4E1-8FCD-2FE569601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00417C-6511-3181-7662-204D3ED16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BB924-4727-6A45-AD00-7EFCB8623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8EE3F-61F4-C042-9E9B-BEDFE39D0CF1}" type="datetimeFigureOut">
              <a:rPr lang="en-PT" smtClean="0"/>
              <a:t>24/06/2025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85216-0CFB-CC43-889F-515D987E8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E5878-8770-542E-0914-846135A41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D1F4-835D-B64C-B3F9-2B43FB03E829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11497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4B797F-94F4-A008-23F7-D0D37AD3D4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F5E98-FC4D-D086-A552-639D9CB76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D251F-5E4A-E76A-D685-74FDADD7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8EE3F-61F4-C042-9E9B-BEDFE39D0CF1}" type="datetimeFigureOut">
              <a:rPr lang="en-PT" smtClean="0"/>
              <a:t>24/06/2025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C3DB1-1E3E-DBBE-F058-09414E1B4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2A115-0039-2783-7FE5-C0D100C35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D1F4-835D-B64C-B3F9-2B43FB03E829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693739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8D988-A25E-ACB1-1853-AA9EB016D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A87EC-8255-D38B-EEAB-EF4F427FB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361DF-0F01-6AAF-B895-DE8A5E24A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8EE3F-61F4-C042-9E9B-BEDFE39D0CF1}" type="datetimeFigureOut">
              <a:rPr lang="en-PT" smtClean="0"/>
              <a:t>24/06/2025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C693E-2F5E-58EF-1343-03A5C73B8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9D67A-FFBC-428D-F08A-A684EE925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D1F4-835D-B64C-B3F9-2B43FB03E829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367772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B3613-D038-1B49-F941-4E931DE8F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6504E-A61D-01B7-0BAE-4292D6D65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82C8D-F982-BE7A-5844-13B934DB3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8EE3F-61F4-C042-9E9B-BEDFE39D0CF1}" type="datetimeFigureOut">
              <a:rPr lang="en-PT" smtClean="0"/>
              <a:t>24/06/2025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2D2B5-53B9-5137-B766-FE377BBA9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1E6BE-5B76-3B40-BA3C-52EEB2D16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D1F4-835D-B64C-B3F9-2B43FB03E829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179286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B6347-556B-594E-BD69-33FB0B003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27BAA-F727-F8D2-4E49-05F6F97A00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D16BA-6A4C-9CA4-9B1B-FA689504E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E0CBE-F67D-DF50-C158-E6C3B10CE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8EE3F-61F4-C042-9E9B-BEDFE39D0CF1}" type="datetimeFigureOut">
              <a:rPr lang="en-PT" smtClean="0"/>
              <a:t>24/06/2025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B07A6-6A3B-2D6D-3CAA-0B11B1AAF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95E5C-731D-5EBA-5376-351416083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D1F4-835D-B64C-B3F9-2B43FB03E829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608862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DBB2F-D2F6-AA51-BBA2-CACB704F3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7A307-2E81-C1C8-F136-91180BF34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B4EA9-EA65-A57A-5D49-09525EE80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83F031-457E-C65D-6230-2C44836B5D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94CC01-6CF3-6DFF-ACBA-A4993EBC90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DC17F5-2B02-E429-38BC-A6D87D3E1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8EE3F-61F4-C042-9E9B-BEDFE39D0CF1}" type="datetimeFigureOut">
              <a:rPr lang="en-PT" smtClean="0"/>
              <a:t>24/06/2025</a:t>
            </a:fld>
            <a:endParaRPr lang="en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5B2861-6583-4292-08A6-9E52385D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D06B2E-75EC-F830-030A-4CD55674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D1F4-835D-B64C-B3F9-2B43FB03E829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45215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38705-DD3A-36E9-13D5-CCFA9DFE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340096-CACF-80CA-7EAF-522BC7220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8EE3F-61F4-C042-9E9B-BEDFE39D0CF1}" type="datetimeFigureOut">
              <a:rPr lang="en-PT" smtClean="0"/>
              <a:t>24/06/2025</a:t>
            </a:fld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022D61-87F5-0649-72DA-95434B93E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CF662E-9BAC-11CC-1F0E-9D9B692A7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D1F4-835D-B64C-B3F9-2B43FB03E829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340941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A91C03-CEC0-A9EB-EA02-FB6225E24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8EE3F-61F4-C042-9E9B-BEDFE39D0CF1}" type="datetimeFigureOut">
              <a:rPr lang="en-PT" smtClean="0"/>
              <a:t>24/06/2025</a:t>
            </a:fld>
            <a:endParaRPr lang="en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FD4CE4-B3D2-E73A-39AA-6F26A3E16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90C56-CC80-5673-111F-09B9A2C47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D1F4-835D-B64C-B3F9-2B43FB03E829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697097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4B1E-C7FB-1A32-F1A6-49D76CFAE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25935-4865-D4B6-AD72-432C18B85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F0365A-6053-5DB0-491A-C4A25FE20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D8CB2-ABC3-6E0D-DC57-CDE6E43E8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8EE3F-61F4-C042-9E9B-BEDFE39D0CF1}" type="datetimeFigureOut">
              <a:rPr lang="en-PT" smtClean="0"/>
              <a:t>24/06/2025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D6922F-CCA4-204E-A2D8-15E265462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081B9-9BAC-A953-0D87-49427D62C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D1F4-835D-B64C-B3F9-2B43FB03E829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995781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FB60E-670F-D74A-D6FE-3F550207D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47E60A-2F10-15FF-6BFD-015D5B7EE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F4C03-6698-8B9B-6397-0FDECB892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84178-273E-1BA3-B0A6-5BCAAE8E8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8EE3F-61F4-C042-9E9B-BEDFE39D0CF1}" type="datetimeFigureOut">
              <a:rPr lang="en-PT" smtClean="0"/>
              <a:t>24/06/2025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5D59C-6E63-EE9D-8E2B-FCE2C3540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67F45-8E1C-1EF4-CEE8-836756564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D1F4-835D-B64C-B3F9-2B43FB03E829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13185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41CC2F-2535-5629-CD1C-CE9CECA09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B1339-74BA-AF3B-0374-4CA2B8D11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91E4D-DCAC-BFF1-EBED-B9929217DF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D8EE3F-61F4-C042-9E9B-BEDFE39D0CF1}" type="datetimeFigureOut">
              <a:rPr lang="en-PT" smtClean="0"/>
              <a:t>24/06/2025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A4FB5-EC50-214E-DFE6-693FF0206D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D4260-2896-4B4A-1623-2DD525F33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EAD1F4-835D-B64C-B3F9-2B43FB03E829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46636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4FA9E-80DD-8777-A4A2-196EC2276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ADD3F4-0468-7C9B-D73B-8F48D5BE34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06" y="0"/>
            <a:ext cx="3668887" cy="31749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D35579-30BA-A8FE-EC21-FE380A6B63B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3368" y="3656285"/>
            <a:ext cx="3343563" cy="31776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A1B95C-727D-CD3D-D7F7-85B204BC54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8495" y="561109"/>
            <a:ext cx="8053505" cy="573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657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F87DED-3928-C5FD-23D1-F5C686FBC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133759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6D4C70-130C-0630-B642-8656790C9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759" y="1627736"/>
            <a:ext cx="5058241" cy="360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66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794ADC-D599-52CF-3D24-FFBA91AE8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055C820-C560-82B9-1156-C6DFF791C4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959" y="-1"/>
            <a:ext cx="7022436" cy="68579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0D4277-F5DD-0332-62DE-DA46B8B2190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046458" y="883424"/>
            <a:ext cx="5126894" cy="29714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3A156E-30F2-3FD9-A059-EF9E83A7E4E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044668" y="3876182"/>
            <a:ext cx="5114409" cy="29710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5F1392-573B-A5B7-ADEC-8F1C2EE55000}"/>
              </a:ext>
            </a:extLst>
          </p:cNvPr>
          <p:cNvSpPr txBox="1"/>
          <p:nvPr/>
        </p:nvSpPr>
        <p:spPr>
          <a:xfrm>
            <a:off x="7019778" y="0"/>
            <a:ext cx="517222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800" b="1" dirty="0"/>
              <a:t>SB25r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382709-14DB-6A2C-9A24-BEAB04794B18}"/>
              </a:ext>
            </a:extLst>
          </p:cNvPr>
          <p:cNvSpPr txBox="1"/>
          <p:nvPr/>
        </p:nvSpPr>
        <p:spPr>
          <a:xfrm>
            <a:off x="7019778" y="492741"/>
            <a:ext cx="5172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E</a:t>
            </a:r>
            <a:r>
              <a:rPr lang="en-PT" sz="1200" dirty="0"/>
              <a:t>ach oarcel must have valid S1 ans S2 data for at least 25 weeks</a:t>
            </a:r>
          </a:p>
        </p:txBody>
      </p:sp>
    </p:spTree>
    <p:extLst>
      <p:ext uri="{BB962C8B-B14F-4D97-AF65-F5344CB8AC3E}">
        <p14:creationId xmlns:p14="http://schemas.microsoft.com/office/powerpoint/2010/main" val="766896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38FF21-EFA5-5462-BE48-A760A6651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7695DF-4EDA-17E6-F43D-9C853C6522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3904" y="0"/>
            <a:ext cx="5478737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1EE866-F7F6-E7EF-641F-8F5AB7007D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448966" y="-1"/>
            <a:ext cx="5478737" cy="685799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4C4139F-82C4-C96F-2D16-A55BCE949C57}"/>
              </a:ext>
            </a:extLst>
          </p:cNvPr>
          <p:cNvCxnSpPr>
            <a:cxnSpLocks/>
          </p:cNvCxnSpPr>
          <p:nvPr/>
        </p:nvCxnSpPr>
        <p:spPr>
          <a:xfrm>
            <a:off x="6095996" y="-1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775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D401E-DDEF-36CE-E67F-F8561D803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C54CECD-F2B0-2C58-B72F-91DF88571B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3904" y="0"/>
            <a:ext cx="5478737" cy="68579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00938A-0C87-DB34-2B0B-3EC53174930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448966" y="-1"/>
            <a:ext cx="5478736" cy="685799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0D078F1-C20F-5968-DFC7-1FD758C42037}"/>
              </a:ext>
            </a:extLst>
          </p:cNvPr>
          <p:cNvCxnSpPr>
            <a:cxnSpLocks/>
          </p:cNvCxnSpPr>
          <p:nvPr/>
        </p:nvCxnSpPr>
        <p:spPr>
          <a:xfrm>
            <a:off x="6095996" y="-1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191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2ABD8D-3F69-8E61-F265-F1AE6AFE33D6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Applied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Calendar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Filter</a:t>
            </a:r>
          </a:p>
        </p:txBody>
      </p:sp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64E48CF6-0C4D-B5D3-1FD5-341451DFC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277" y="227647"/>
            <a:ext cx="7351723" cy="621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408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7106E1-082F-C347-82C7-2CED4081C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B6DB75-077D-5E8E-5C84-B883D2A1A1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482" y="3541775"/>
            <a:ext cx="6091023" cy="33162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CFFE6A-F000-2FA0-EF23-0B5A57E0555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359618" y="3541775"/>
            <a:ext cx="5568753" cy="331622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B00F33-359C-C203-1067-D18EDA3BE09D}"/>
              </a:ext>
            </a:extLst>
          </p:cNvPr>
          <p:cNvCxnSpPr>
            <a:cxnSpLocks/>
          </p:cNvCxnSpPr>
          <p:nvPr/>
        </p:nvCxnSpPr>
        <p:spPr>
          <a:xfrm>
            <a:off x="6095996" y="-1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A2082C1-5444-B6C3-A30B-1CBC668AC21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62302" y="533899"/>
            <a:ext cx="5171389" cy="29971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E3FF67-21E3-AD2A-73C1-7644E3A6B3D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397494" y="529306"/>
            <a:ext cx="3516902" cy="30063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D3C698-D407-3FFB-ED43-86DC8CD35D91}"/>
              </a:ext>
            </a:extLst>
          </p:cNvPr>
          <p:cNvSpPr txBox="1"/>
          <p:nvPr/>
        </p:nvSpPr>
        <p:spPr>
          <a:xfrm>
            <a:off x="-1" y="0"/>
            <a:ext cx="12189505" cy="53389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800" b="1" dirty="0"/>
              <a:t>SB25r</a:t>
            </a:r>
          </a:p>
        </p:txBody>
      </p:sp>
    </p:spTree>
    <p:extLst>
      <p:ext uri="{BB962C8B-B14F-4D97-AF65-F5344CB8AC3E}">
        <p14:creationId xmlns:p14="http://schemas.microsoft.com/office/powerpoint/2010/main" val="3171545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952B4E-2B68-FBA9-D714-4E10816FF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7F3FD5-70FF-940B-CB74-399C9200441C}"/>
              </a:ext>
            </a:extLst>
          </p:cNvPr>
          <p:cNvSpPr txBox="1"/>
          <p:nvPr/>
        </p:nvSpPr>
        <p:spPr>
          <a:xfrm>
            <a:off x="-1" y="0"/>
            <a:ext cx="12189505" cy="53389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800" b="1" dirty="0"/>
              <a:t>SB25r</a:t>
            </a:r>
          </a:p>
        </p:txBody>
      </p:sp>
      <p:pic>
        <p:nvPicPr>
          <p:cNvPr id="5" name="Picture 4" descr="A screenshot of a graph&#10;&#10;AI-generated content may be incorrect.">
            <a:extLst>
              <a:ext uri="{FF2B5EF4-FFF2-40B4-BE49-F238E27FC236}">
                <a16:creationId xmlns:a16="http://schemas.microsoft.com/office/drawing/2014/main" id="{D0581867-F2F9-7B54-37E2-BE9076F93F7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3250"/>
          <a:stretch>
            <a:fillRect/>
          </a:stretch>
        </p:blipFill>
        <p:spPr>
          <a:xfrm>
            <a:off x="-1" y="533898"/>
            <a:ext cx="12189505" cy="829389"/>
          </a:xfrm>
          <a:prstGeom prst="rect">
            <a:avLst/>
          </a:prstGeom>
        </p:spPr>
      </p:pic>
      <p:pic>
        <p:nvPicPr>
          <p:cNvPr id="8" name="Picture 7" descr="A screenshot of a graph&#10;&#10;AI-generated content may be incorrect.">
            <a:extLst>
              <a:ext uri="{FF2B5EF4-FFF2-40B4-BE49-F238E27FC236}">
                <a16:creationId xmlns:a16="http://schemas.microsoft.com/office/drawing/2014/main" id="{3FFBADC7-2709-3FEF-AC6B-45700EB101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353" t="16689" r="22725" b="10108"/>
          <a:stretch>
            <a:fillRect/>
          </a:stretch>
        </p:blipFill>
        <p:spPr>
          <a:xfrm>
            <a:off x="798021" y="1363287"/>
            <a:ext cx="9709265" cy="481802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D6363E5-E82D-AECC-0E8C-5B6E184730C3}"/>
              </a:ext>
            </a:extLst>
          </p:cNvPr>
          <p:cNvCxnSpPr>
            <a:cxnSpLocks/>
          </p:cNvCxnSpPr>
          <p:nvPr/>
        </p:nvCxnSpPr>
        <p:spPr>
          <a:xfrm flipH="1">
            <a:off x="6095996" y="1363287"/>
            <a:ext cx="4" cy="5494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529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E58C8-0BB9-1A9E-3A87-CC048B957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AB0C229-CE1D-AC86-7B4C-A7C26704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762010"/>
            <a:ext cx="6095988" cy="60959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72FC99-7F39-8D29-CB00-33B411B6143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5988" y="1371608"/>
            <a:ext cx="6095987" cy="487678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3FC8A8-E5E7-3D57-CE0A-93FDED61CD61}"/>
              </a:ext>
            </a:extLst>
          </p:cNvPr>
          <p:cNvCxnSpPr>
            <a:cxnSpLocks/>
          </p:cNvCxnSpPr>
          <p:nvPr/>
        </p:nvCxnSpPr>
        <p:spPr>
          <a:xfrm>
            <a:off x="6095996" y="-1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38C69C9-E3C0-0937-BF5E-4B132DEFF389}"/>
              </a:ext>
            </a:extLst>
          </p:cNvPr>
          <p:cNvSpPr txBox="1"/>
          <p:nvPr/>
        </p:nvSpPr>
        <p:spPr>
          <a:xfrm>
            <a:off x="-1" y="0"/>
            <a:ext cx="12189505" cy="53389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800" b="1" dirty="0"/>
              <a:t>SB25r</a:t>
            </a:r>
          </a:p>
        </p:txBody>
      </p:sp>
    </p:spTree>
    <p:extLst>
      <p:ext uri="{BB962C8B-B14F-4D97-AF65-F5344CB8AC3E}">
        <p14:creationId xmlns:p14="http://schemas.microsoft.com/office/powerpoint/2010/main" val="346810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1581</TotalTime>
  <Words>22</Words>
  <Application>Microsoft Macintosh PowerPoint</Application>
  <PresentationFormat>Widescreen</PresentationFormat>
  <Paragraphs>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Baldassarre, Giuseppe (FAOGM)</dc:creator>
  <cp:lastModifiedBy>Baldassarre, Giuseppe (FAOGM)</cp:lastModifiedBy>
  <cp:revision>27</cp:revision>
  <dcterms:created xsi:type="dcterms:W3CDTF">2025-05-21T11:17:03Z</dcterms:created>
  <dcterms:modified xsi:type="dcterms:W3CDTF">2025-06-24T08:23:04Z</dcterms:modified>
</cp:coreProperties>
</file>