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8" r:id="rId9"/>
    <p:sldId id="269" r:id="rId10"/>
    <p:sldId id="270" r:id="rId11"/>
    <p:sldId id="271" r:id="rId12"/>
    <p:sldId id="259" r:id="rId13"/>
    <p:sldId id="261" r:id="rId14"/>
    <p:sldId id="262" r:id="rId15"/>
    <p:sldId id="26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AD428-1712-49F8-AF79-F955600BD5A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E3935C2-074B-415C-A229-3AC9B4C93D4B}">
      <dgm:prSet/>
      <dgm:spPr/>
      <dgm:t>
        <a:bodyPr/>
        <a:lstStyle/>
        <a:p>
          <a:r>
            <a:rPr lang="en-US"/>
            <a:t>ABOUT CAREER AND EXPERIENCE</a:t>
          </a:r>
        </a:p>
      </dgm:t>
    </dgm:pt>
    <dgm:pt modelId="{72F3A7C6-B226-43F2-89D2-26B8EA470662}" type="parTrans" cxnId="{390E5F37-0269-4227-82CF-4413939EFC53}">
      <dgm:prSet/>
      <dgm:spPr/>
      <dgm:t>
        <a:bodyPr/>
        <a:lstStyle/>
        <a:p>
          <a:endParaRPr lang="en-US"/>
        </a:p>
      </dgm:t>
    </dgm:pt>
    <dgm:pt modelId="{ED7CF7E6-7EE5-4A7E-A092-13679345E814}" type="sibTrans" cxnId="{390E5F37-0269-4227-82CF-4413939EFC53}">
      <dgm:prSet/>
      <dgm:spPr/>
      <dgm:t>
        <a:bodyPr/>
        <a:lstStyle/>
        <a:p>
          <a:endParaRPr lang="en-US"/>
        </a:p>
      </dgm:t>
    </dgm:pt>
    <dgm:pt modelId="{33197BCA-90DF-4961-B475-F17E7FD78469}">
      <dgm:prSet/>
      <dgm:spPr/>
      <dgm:t>
        <a:bodyPr/>
        <a:lstStyle/>
        <a:p>
          <a:r>
            <a:rPr lang="en-US" dirty="0"/>
            <a:t>ABOUT US</a:t>
          </a:r>
        </a:p>
      </dgm:t>
    </dgm:pt>
    <dgm:pt modelId="{0DEF713B-7393-4976-BF3F-70F311A1F112}" type="parTrans" cxnId="{4542FE14-1C37-4A83-A3F2-1ACEEE0C6486}">
      <dgm:prSet/>
      <dgm:spPr/>
      <dgm:t>
        <a:bodyPr/>
        <a:lstStyle/>
        <a:p>
          <a:endParaRPr lang="en-US"/>
        </a:p>
      </dgm:t>
    </dgm:pt>
    <dgm:pt modelId="{00D2066B-ADAE-439A-B388-BAA4A50AC596}" type="sibTrans" cxnId="{4542FE14-1C37-4A83-A3F2-1ACEEE0C6486}">
      <dgm:prSet/>
      <dgm:spPr/>
      <dgm:t>
        <a:bodyPr/>
        <a:lstStyle/>
        <a:p>
          <a:endParaRPr lang="en-US"/>
        </a:p>
      </dgm:t>
    </dgm:pt>
    <dgm:pt modelId="{7F7F98FA-B0A7-4CB0-9C29-1F71719BFAC9}">
      <dgm:prSet/>
      <dgm:spPr/>
      <dgm:t>
        <a:bodyPr/>
        <a:lstStyle/>
        <a:p>
          <a:r>
            <a:rPr lang="en-US"/>
            <a:t>PROJECT REQUIREMENTS</a:t>
          </a:r>
        </a:p>
      </dgm:t>
    </dgm:pt>
    <dgm:pt modelId="{F5B27D97-AC4F-4913-9834-ECD9B42888C7}" type="parTrans" cxnId="{6EB26680-152F-45E0-BE48-B6A23F884D7F}">
      <dgm:prSet/>
      <dgm:spPr/>
      <dgm:t>
        <a:bodyPr/>
        <a:lstStyle/>
        <a:p>
          <a:endParaRPr lang="en-US"/>
        </a:p>
      </dgm:t>
    </dgm:pt>
    <dgm:pt modelId="{ACAFBA1E-2C4D-4929-932A-17446B8A1F4E}" type="sibTrans" cxnId="{6EB26680-152F-45E0-BE48-B6A23F884D7F}">
      <dgm:prSet/>
      <dgm:spPr/>
      <dgm:t>
        <a:bodyPr/>
        <a:lstStyle/>
        <a:p>
          <a:endParaRPr lang="en-US"/>
        </a:p>
      </dgm:t>
    </dgm:pt>
    <dgm:pt modelId="{07119D38-87B7-43ED-A090-0F32917632EA}" type="pres">
      <dgm:prSet presAssocID="{0F5AD428-1712-49F8-AF79-F955600BD5AA}" presName="outerComposite" presStyleCnt="0">
        <dgm:presLayoutVars>
          <dgm:chMax val="5"/>
          <dgm:dir/>
          <dgm:resizeHandles val="exact"/>
        </dgm:presLayoutVars>
      </dgm:prSet>
      <dgm:spPr/>
    </dgm:pt>
    <dgm:pt modelId="{85351838-B2D1-4D84-A40F-BDA928C0301C}" type="pres">
      <dgm:prSet presAssocID="{0F5AD428-1712-49F8-AF79-F955600BD5AA}" presName="dummyMaxCanvas" presStyleCnt="0">
        <dgm:presLayoutVars/>
      </dgm:prSet>
      <dgm:spPr/>
    </dgm:pt>
    <dgm:pt modelId="{04382C29-4258-4EEE-AB89-2DA01B26E2FC}" type="pres">
      <dgm:prSet presAssocID="{0F5AD428-1712-49F8-AF79-F955600BD5AA}" presName="ThreeNodes_1" presStyleLbl="node1" presStyleIdx="0" presStyleCnt="3">
        <dgm:presLayoutVars>
          <dgm:bulletEnabled val="1"/>
        </dgm:presLayoutVars>
      </dgm:prSet>
      <dgm:spPr/>
    </dgm:pt>
    <dgm:pt modelId="{6EF610C9-D6A0-4BA6-9E32-B92ADF113F2C}" type="pres">
      <dgm:prSet presAssocID="{0F5AD428-1712-49F8-AF79-F955600BD5AA}" presName="ThreeNodes_2" presStyleLbl="node1" presStyleIdx="1" presStyleCnt="3">
        <dgm:presLayoutVars>
          <dgm:bulletEnabled val="1"/>
        </dgm:presLayoutVars>
      </dgm:prSet>
      <dgm:spPr/>
    </dgm:pt>
    <dgm:pt modelId="{B03E6DAA-A1F3-4DCB-A25C-FD67C82BA3A2}" type="pres">
      <dgm:prSet presAssocID="{0F5AD428-1712-49F8-AF79-F955600BD5AA}" presName="ThreeNodes_3" presStyleLbl="node1" presStyleIdx="2" presStyleCnt="3">
        <dgm:presLayoutVars>
          <dgm:bulletEnabled val="1"/>
        </dgm:presLayoutVars>
      </dgm:prSet>
      <dgm:spPr/>
    </dgm:pt>
    <dgm:pt modelId="{CB49F81E-E007-460A-9AAD-991755B20969}" type="pres">
      <dgm:prSet presAssocID="{0F5AD428-1712-49F8-AF79-F955600BD5AA}" presName="ThreeConn_1-2" presStyleLbl="fgAccFollowNode1" presStyleIdx="0" presStyleCnt="2">
        <dgm:presLayoutVars>
          <dgm:bulletEnabled val="1"/>
        </dgm:presLayoutVars>
      </dgm:prSet>
      <dgm:spPr/>
    </dgm:pt>
    <dgm:pt modelId="{6732DB4C-0A61-4E63-A8B6-5CA948B2973C}" type="pres">
      <dgm:prSet presAssocID="{0F5AD428-1712-49F8-AF79-F955600BD5AA}" presName="ThreeConn_2-3" presStyleLbl="fgAccFollowNode1" presStyleIdx="1" presStyleCnt="2">
        <dgm:presLayoutVars>
          <dgm:bulletEnabled val="1"/>
        </dgm:presLayoutVars>
      </dgm:prSet>
      <dgm:spPr/>
    </dgm:pt>
    <dgm:pt modelId="{6FCD4D28-AFEE-4652-AAE3-CA24DAEE5D04}" type="pres">
      <dgm:prSet presAssocID="{0F5AD428-1712-49F8-AF79-F955600BD5AA}" presName="ThreeNodes_1_text" presStyleLbl="node1" presStyleIdx="2" presStyleCnt="3">
        <dgm:presLayoutVars>
          <dgm:bulletEnabled val="1"/>
        </dgm:presLayoutVars>
      </dgm:prSet>
      <dgm:spPr/>
    </dgm:pt>
    <dgm:pt modelId="{20A3E199-66E7-4100-9AA9-E961E2970078}" type="pres">
      <dgm:prSet presAssocID="{0F5AD428-1712-49F8-AF79-F955600BD5AA}" presName="ThreeNodes_2_text" presStyleLbl="node1" presStyleIdx="2" presStyleCnt="3">
        <dgm:presLayoutVars>
          <dgm:bulletEnabled val="1"/>
        </dgm:presLayoutVars>
      </dgm:prSet>
      <dgm:spPr/>
    </dgm:pt>
    <dgm:pt modelId="{6E2C9BB6-DA39-42FA-AD9C-AA3D98ABB33C}" type="pres">
      <dgm:prSet presAssocID="{0F5AD428-1712-49F8-AF79-F955600BD5AA}" presName="ThreeNodes_3_text" presStyleLbl="node1" presStyleIdx="2" presStyleCnt="3">
        <dgm:presLayoutVars>
          <dgm:bulletEnabled val="1"/>
        </dgm:presLayoutVars>
      </dgm:prSet>
      <dgm:spPr/>
    </dgm:pt>
  </dgm:ptLst>
  <dgm:cxnLst>
    <dgm:cxn modelId="{4542FE14-1C37-4A83-A3F2-1ACEEE0C6486}" srcId="{0F5AD428-1712-49F8-AF79-F955600BD5AA}" destId="{33197BCA-90DF-4961-B475-F17E7FD78469}" srcOrd="1" destOrd="0" parTransId="{0DEF713B-7393-4976-BF3F-70F311A1F112}" sibTransId="{00D2066B-ADAE-439A-B388-BAA4A50AC596}"/>
    <dgm:cxn modelId="{390E5F37-0269-4227-82CF-4413939EFC53}" srcId="{0F5AD428-1712-49F8-AF79-F955600BD5AA}" destId="{9E3935C2-074B-415C-A229-3AC9B4C93D4B}" srcOrd="0" destOrd="0" parTransId="{72F3A7C6-B226-43F2-89D2-26B8EA470662}" sibTransId="{ED7CF7E6-7EE5-4A7E-A092-13679345E814}"/>
    <dgm:cxn modelId="{83EFF637-817D-456D-93D4-D1C4DFC0C444}" type="presOf" srcId="{33197BCA-90DF-4961-B475-F17E7FD78469}" destId="{20A3E199-66E7-4100-9AA9-E961E2970078}" srcOrd="1" destOrd="0" presId="urn:microsoft.com/office/officeart/2005/8/layout/vProcess5"/>
    <dgm:cxn modelId="{5290A041-9F42-4AF4-B155-8105C98C688B}" type="presOf" srcId="{00D2066B-ADAE-439A-B388-BAA4A50AC596}" destId="{6732DB4C-0A61-4E63-A8B6-5CA948B2973C}" srcOrd="0" destOrd="0" presId="urn:microsoft.com/office/officeart/2005/8/layout/vProcess5"/>
    <dgm:cxn modelId="{10FA2072-C986-462C-9309-716691990EB7}" type="presOf" srcId="{9E3935C2-074B-415C-A229-3AC9B4C93D4B}" destId="{04382C29-4258-4EEE-AB89-2DA01B26E2FC}" srcOrd="0" destOrd="0" presId="urn:microsoft.com/office/officeart/2005/8/layout/vProcess5"/>
    <dgm:cxn modelId="{FFEDFB54-C4F3-439F-994C-FB9673DF0809}" type="presOf" srcId="{ED7CF7E6-7EE5-4A7E-A092-13679345E814}" destId="{CB49F81E-E007-460A-9AAD-991755B20969}" srcOrd="0" destOrd="0" presId="urn:microsoft.com/office/officeart/2005/8/layout/vProcess5"/>
    <dgm:cxn modelId="{224DC179-93EB-4EA2-A94E-EE056A80F93F}" type="presOf" srcId="{7F7F98FA-B0A7-4CB0-9C29-1F71719BFAC9}" destId="{6E2C9BB6-DA39-42FA-AD9C-AA3D98ABB33C}" srcOrd="1" destOrd="0" presId="urn:microsoft.com/office/officeart/2005/8/layout/vProcess5"/>
    <dgm:cxn modelId="{6EB26680-152F-45E0-BE48-B6A23F884D7F}" srcId="{0F5AD428-1712-49F8-AF79-F955600BD5AA}" destId="{7F7F98FA-B0A7-4CB0-9C29-1F71719BFAC9}" srcOrd="2" destOrd="0" parTransId="{F5B27D97-AC4F-4913-9834-ECD9B42888C7}" sibTransId="{ACAFBA1E-2C4D-4929-932A-17446B8A1F4E}"/>
    <dgm:cxn modelId="{D5661294-09C7-4673-8B64-1F0C0251761A}" type="presOf" srcId="{33197BCA-90DF-4961-B475-F17E7FD78469}" destId="{6EF610C9-D6A0-4BA6-9E32-B92ADF113F2C}" srcOrd="0" destOrd="0" presId="urn:microsoft.com/office/officeart/2005/8/layout/vProcess5"/>
    <dgm:cxn modelId="{84A684A0-CBBB-4CE2-8F74-D82A252D9EE1}" type="presOf" srcId="{7F7F98FA-B0A7-4CB0-9C29-1F71719BFAC9}" destId="{B03E6DAA-A1F3-4DCB-A25C-FD67C82BA3A2}" srcOrd="0" destOrd="0" presId="urn:microsoft.com/office/officeart/2005/8/layout/vProcess5"/>
    <dgm:cxn modelId="{679A32E4-9A72-4939-971A-0D52C7A21CA3}" type="presOf" srcId="{9E3935C2-074B-415C-A229-3AC9B4C93D4B}" destId="{6FCD4D28-AFEE-4652-AAE3-CA24DAEE5D04}" srcOrd="1" destOrd="0" presId="urn:microsoft.com/office/officeart/2005/8/layout/vProcess5"/>
    <dgm:cxn modelId="{3C8D56E8-C2A6-4802-9E65-1290BA35054A}" type="presOf" srcId="{0F5AD428-1712-49F8-AF79-F955600BD5AA}" destId="{07119D38-87B7-43ED-A090-0F32917632EA}" srcOrd="0" destOrd="0" presId="urn:microsoft.com/office/officeart/2005/8/layout/vProcess5"/>
    <dgm:cxn modelId="{0C18D925-CDCA-4B98-8A82-9C99FDC83271}" type="presParOf" srcId="{07119D38-87B7-43ED-A090-0F32917632EA}" destId="{85351838-B2D1-4D84-A40F-BDA928C0301C}" srcOrd="0" destOrd="0" presId="urn:microsoft.com/office/officeart/2005/8/layout/vProcess5"/>
    <dgm:cxn modelId="{F7BC2238-C145-4479-A112-40D32E11C90E}" type="presParOf" srcId="{07119D38-87B7-43ED-A090-0F32917632EA}" destId="{04382C29-4258-4EEE-AB89-2DA01B26E2FC}" srcOrd="1" destOrd="0" presId="urn:microsoft.com/office/officeart/2005/8/layout/vProcess5"/>
    <dgm:cxn modelId="{142E2183-5AF9-4C02-B015-139BB7F6B665}" type="presParOf" srcId="{07119D38-87B7-43ED-A090-0F32917632EA}" destId="{6EF610C9-D6A0-4BA6-9E32-B92ADF113F2C}" srcOrd="2" destOrd="0" presId="urn:microsoft.com/office/officeart/2005/8/layout/vProcess5"/>
    <dgm:cxn modelId="{7CD63749-531C-4789-B34E-8082FB209BDB}" type="presParOf" srcId="{07119D38-87B7-43ED-A090-0F32917632EA}" destId="{B03E6DAA-A1F3-4DCB-A25C-FD67C82BA3A2}" srcOrd="3" destOrd="0" presId="urn:microsoft.com/office/officeart/2005/8/layout/vProcess5"/>
    <dgm:cxn modelId="{FD8E71A4-C7D2-4A4A-89CF-3DF3A7D8C6BD}" type="presParOf" srcId="{07119D38-87B7-43ED-A090-0F32917632EA}" destId="{CB49F81E-E007-460A-9AAD-991755B20969}" srcOrd="4" destOrd="0" presId="urn:microsoft.com/office/officeart/2005/8/layout/vProcess5"/>
    <dgm:cxn modelId="{683741F6-2B71-49CC-8AF4-13799254FE35}" type="presParOf" srcId="{07119D38-87B7-43ED-A090-0F32917632EA}" destId="{6732DB4C-0A61-4E63-A8B6-5CA948B2973C}" srcOrd="5" destOrd="0" presId="urn:microsoft.com/office/officeart/2005/8/layout/vProcess5"/>
    <dgm:cxn modelId="{CA7E08D8-CAA8-45E5-B949-393C1BF0F1E6}" type="presParOf" srcId="{07119D38-87B7-43ED-A090-0F32917632EA}" destId="{6FCD4D28-AFEE-4652-AAE3-CA24DAEE5D04}" srcOrd="6" destOrd="0" presId="urn:microsoft.com/office/officeart/2005/8/layout/vProcess5"/>
    <dgm:cxn modelId="{50E43687-2839-421F-B122-D97E5E1CD426}" type="presParOf" srcId="{07119D38-87B7-43ED-A090-0F32917632EA}" destId="{20A3E199-66E7-4100-9AA9-E961E2970078}" srcOrd="7" destOrd="0" presId="urn:microsoft.com/office/officeart/2005/8/layout/vProcess5"/>
    <dgm:cxn modelId="{6AF47D7B-9074-402E-BA47-2F71296ACF4A}" type="presParOf" srcId="{07119D38-87B7-43ED-A090-0F32917632EA}" destId="{6E2C9BB6-DA39-42FA-AD9C-AA3D98ABB33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C54F9B-7F56-4311-AD6A-4F1664B52AF8}"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5147F969-49AD-41EC-8788-463537BC4996}">
      <dgm:prSet/>
      <dgm:spPr/>
      <dgm:t>
        <a:bodyPr/>
        <a:lstStyle/>
        <a:p>
          <a:r>
            <a:rPr lang="en-US" dirty="0"/>
            <a:t>With Selenium Training, you will learn to Automate Web Applications. Our Selenium Course will help you gain proficiency in Selenium. We have prepared our Selenium Course for Training to help new engineers and manual testers in learning automation of web applications with a framework and put together them within the DevOps processes of a business.</a:t>
          </a:r>
        </a:p>
      </dgm:t>
    </dgm:pt>
    <dgm:pt modelId="{52A3F9B5-F292-497A-BEC3-CE7DE900F1B3}" type="parTrans" cxnId="{3416FE56-11BF-49CD-AE9A-407EE4E7925B}">
      <dgm:prSet/>
      <dgm:spPr/>
      <dgm:t>
        <a:bodyPr/>
        <a:lstStyle/>
        <a:p>
          <a:endParaRPr lang="en-US"/>
        </a:p>
      </dgm:t>
    </dgm:pt>
    <dgm:pt modelId="{2AFC7129-D816-4C57-BD98-44967826E5A7}" type="sibTrans" cxnId="{3416FE56-11BF-49CD-AE9A-407EE4E7925B}">
      <dgm:prSet/>
      <dgm:spPr/>
      <dgm:t>
        <a:bodyPr/>
        <a:lstStyle/>
        <a:p>
          <a:endParaRPr lang="en-US"/>
        </a:p>
      </dgm:t>
    </dgm:pt>
    <dgm:pt modelId="{8021C918-E316-4A1D-800E-3D3800C16B29}">
      <dgm:prSet custT="1"/>
      <dgm:spPr/>
      <dgm:t>
        <a:bodyPr/>
        <a:lstStyle/>
        <a:p>
          <a:r>
            <a:rPr lang="en-US" sz="2400" b="1"/>
            <a:t>MODULES:</a:t>
          </a:r>
          <a:endParaRPr lang="en-US" sz="2400"/>
        </a:p>
      </dgm:t>
    </dgm:pt>
    <dgm:pt modelId="{14EFBE0C-DC2F-4728-8B8F-F332DC29B3FC}" type="parTrans" cxnId="{8B8F6173-5DBE-46D1-8EBA-977E6AD95BA3}">
      <dgm:prSet/>
      <dgm:spPr/>
      <dgm:t>
        <a:bodyPr/>
        <a:lstStyle/>
        <a:p>
          <a:endParaRPr lang="en-US"/>
        </a:p>
      </dgm:t>
    </dgm:pt>
    <dgm:pt modelId="{409E6D01-ABBE-4E43-B813-B095313C62CE}" type="sibTrans" cxnId="{8B8F6173-5DBE-46D1-8EBA-977E6AD95BA3}">
      <dgm:prSet/>
      <dgm:spPr/>
      <dgm:t>
        <a:bodyPr/>
        <a:lstStyle/>
        <a:p>
          <a:endParaRPr lang="en-US"/>
        </a:p>
      </dgm:t>
    </dgm:pt>
    <dgm:pt modelId="{D282615A-F9E9-494C-8876-5043B59FDB8F}">
      <dgm:prSet custT="1"/>
      <dgm:spPr/>
      <dgm:t>
        <a:bodyPr/>
        <a:lstStyle/>
        <a:p>
          <a:r>
            <a:rPr lang="en-US" sz="2400"/>
            <a:t>Learn JAVA </a:t>
          </a:r>
        </a:p>
      </dgm:t>
    </dgm:pt>
    <dgm:pt modelId="{69A82E9F-7140-4173-A0BD-1D9F2DE7B91B}" type="parTrans" cxnId="{4287EB73-F9FB-4CDB-88FF-AF72719C2272}">
      <dgm:prSet/>
      <dgm:spPr/>
      <dgm:t>
        <a:bodyPr/>
        <a:lstStyle/>
        <a:p>
          <a:endParaRPr lang="en-US"/>
        </a:p>
      </dgm:t>
    </dgm:pt>
    <dgm:pt modelId="{5092043A-0015-4228-8FC1-68D5907B98DE}" type="sibTrans" cxnId="{4287EB73-F9FB-4CDB-88FF-AF72719C2272}">
      <dgm:prSet/>
      <dgm:spPr/>
      <dgm:t>
        <a:bodyPr/>
        <a:lstStyle/>
        <a:p>
          <a:endParaRPr lang="en-US"/>
        </a:p>
      </dgm:t>
    </dgm:pt>
    <dgm:pt modelId="{17DECF0D-36EA-482F-AD7A-8950175F2F74}">
      <dgm:prSet custT="1"/>
      <dgm:spPr/>
      <dgm:t>
        <a:bodyPr/>
        <a:lstStyle/>
        <a:p>
          <a:r>
            <a:rPr lang="en-US" sz="2400"/>
            <a:t>Learn Selenium</a:t>
          </a:r>
        </a:p>
      </dgm:t>
    </dgm:pt>
    <dgm:pt modelId="{2E1DA9EF-76CE-480B-9454-B02C33EA5ACC}" type="parTrans" cxnId="{0F2208D8-5F6C-4D3F-9144-7AA607062830}">
      <dgm:prSet/>
      <dgm:spPr/>
      <dgm:t>
        <a:bodyPr/>
        <a:lstStyle/>
        <a:p>
          <a:endParaRPr lang="en-US"/>
        </a:p>
      </dgm:t>
    </dgm:pt>
    <dgm:pt modelId="{777C9906-CA57-4D43-A14E-1F87202048E1}" type="sibTrans" cxnId="{0F2208D8-5F6C-4D3F-9144-7AA607062830}">
      <dgm:prSet/>
      <dgm:spPr/>
      <dgm:t>
        <a:bodyPr/>
        <a:lstStyle/>
        <a:p>
          <a:endParaRPr lang="en-US"/>
        </a:p>
      </dgm:t>
    </dgm:pt>
    <dgm:pt modelId="{4660DD14-A0C0-437D-916E-C1BB00A7B975}">
      <dgm:prSet custT="1"/>
      <dgm:spPr/>
      <dgm:t>
        <a:bodyPr/>
        <a:lstStyle/>
        <a:p>
          <a:r>
            <a:rPr lang="en-US" sz="2400"/>
            <a:t>Testing Framework and Tools</a:t>
          </a:r>
        </a:p>
      </dgm:t>
    </dgm:pt>
    <dgm:pt modelId="{F63561EF-DEAB-46E6-9ABA-FBD5E6343D4F}" type="parTrans" cxnId="{7EEE95E7-4877-4B08-83A1-4190990DA7BA}">
      <dgm:prSet/>
      <dgm:spPr/>
      <dgm:t>
        <a:bodyPr/>
        <a:lstStyle/>
        <a:p>
          <a:endParaRPr lang="en-US"/>
        </a:p>
      </dgm:t>
    </dgm:pt>
    <dgm:pt modelId="{6C8DDBDC-85F8-4BC9-811D-0FB527DE26FF}" type="sibTrans" cxnId="{7EEE95E7-4877-4B08-83A1-4190990DA7BA}">
      <dgm:prSet/>
      <dgm:spPr/>
      <dgm:t>
        <a:bodyPr/>
        <a:lstStyle/>
        <a:p>
          <a:endParaRPr lang="en-US"/>
        </a:p>
      </dgm:t>
    </dgm:pt>
    <dgm:pt modelId="{D3222628-E9B2-49B3-9ADF-E8D36FFA78D6}">
      <dgm:prSet custT="1"/>
      <dgm:spPr/>
      <dgm:t>
        <a:bodyPr/>
        <a:lstStyle/>
        <a:p>
          <a:r>
            <a:rPr lang="en-US" sz="2400"/>
            <a:t>Configuration Management (git / Jenkins)</a:t>
          </a:r>
        </a:p>
      </dgm:t>
    </dgm:pt>
    <dgm:pt modelId="{3917C731-FD98-45A0-8B9B-FD02CB831C73}" type="parTrans" cxnId="{FF54106C-E944-4B25-8EC7-2AA06F2C6AE3}">
      <dgm:prSet/>
      <dgm:spPr/>
      <dgm:t>
        <a:bodyPr/>
        <a:lstStyle/>
        <a:p>
          <a:endParaRPr lang="en-US"/>
        </a:p>
      </dgm:t>
    </dgm:pt>
    <dgm:pt modelId="{ABCE2FF2-B6EB-418B-BC66-7A2CF3AD7B26}" type="sibTrans" cxnId="{FF54106C-E944-4B25-8EC7-2AA06F2C6AE3}">
      <dgm:prSet/>
      <dgm:spPr/>
      <dgm:t>
        <a:bodyPr/>
        <a:lstStyle/>
        <a:p>
          <a:endParaRPr lang="en-US"/>
        </a:p>
      </dgm:t>
    </dgm:pt>
    <dgm:pt modelId="{9EB7F85C-F3F5-409B-9DCD-E3A537B5C4D8}">
      <dgm:prSet custT="1"/>
      <dgm:spPr/>
      <dgm:t>
        <a:bodyPr/>
        <a:lstStyle/>
        <a:p>
          <a:r>
            <a:rPr lang="en-US" sz="2400"/>
            <a:t>Develop a Demo project</a:t>
          </a:r>
        </a:p>
      </dgm:t>
    </dgm:pt>
    <dgm:pt modelId="{316CCFFB-D4C5-4BF5-93CE-BE0BEE2347E3}" type="parTrans" cxnId="{3CF5102D-1DEB-421A-9814-CDD74FAA8C11}">
      <dgm:prSet/>
      <dgm:spPr/>
      <dgm:t>
        <a:bodyPr/>
        <a:lstStyle/>
        <a:p>
          <a:endParaRPr lang="en-US"/>
        </a:p>
      </dgm:t>
    </dgm:pt>
    <dgm:pt modelId="{54D7DE3F-E54D-41C2-A2F2-F44220025869}" type="sibTrans" cxnId="{3CF5102D-1DEB-421A-9814-CDD74FAA8C11}">
      <dgm:prSet/>
      <dgm:spPr/>
      <dgm:t>
        <a:bodyPr/>
        <a:lstStyle/>
        <a:p>
          <a:endParaRPr lang="en-US"/>
        </a:p>
      </dgm:t>
    </dgm:pt>
    <dgm:pt modelId="{EDA6779C-FA11-4AF2-A910-910F95C99B86}">
      <dgm:prSet custT="1"/>
      <dgm:spPr/>
      <dgm:t>
        <a:bodyPr/>
        <a:lstStyle/>
        <a:p>
          <a:r>
            <a:rPr lang="en-US" sz="2400" dirty="0"/>
            <a:t>Exam – Pass % - 70</a:t>
          </a:r>
        </a:p>
      </dgm:t>
    </dgm:pt>
    <dgm:pt modelId="{432FECC4-6443-4F8A-987E-05F74C41CA71}" type="parTrans" cxnId="{828CBD27-BDF8-4D2A-8081-73A0344CAEFB}">
      <dgm:prSet/>
      <dgm:spPr/>
      <dgm:t>
        <a:bodyPr/>
        <a:lstStyle/>
        <a:p>
          <a:endParaRPr lang="en-US"/>
        </a:p>
      </dgm:t>
    </dgm:pt>
    <dgm:pt modelId="{B4BF5747-98D7-4C2B-9520-16BD5A07525C}" type="sibTrans" cxnId="{828CBD27-BDF8-4D2A-8081-73A0344CAEFB}">
      <dgm:prSet/>
      <dgm:spPr/>
      <dgm:t>
        <a:bodyPr/>
        <a:lstStyle/>
        <a:p>
          <a:endParaRPr lang="en-US"/>
        </a:p>
      </dgm:t>
    </dgm:pt>
    <dgm:pt modelId="{2F66F879-2C1A-4E90-9546-43FB6C119C9F}">
      <dgm:prSet custT="1"/>
      <dgm:spPr/>
      <dgm:t>
        <a:bodyPr/>
        <a:lstStyle/>
        <a:p>
          <a:r>
            <a:rPr lang="en-US" sz="2400"/>
            <a:t>Certification</a:t>
          </a:r>
        </a:p>
      </dgm:t>
    </dgm:pt>
    <dgm:pt modelId="{FC7BDFB3-88D4-4DD3-A205-93C6E57BD45D}" type="parTrans" cxnId="{5DDAEEF0-065D-48EA-82FC-2076881A8252}">
      <dgm:prSet/>
      <dgm:spPr/>
      <dgm:t>
        <a:bodyPr/>
        <a:lstStyle/>
        <a:p>
          <a:endParaRPr lang="en-US"/>
        </a:p>
      </dgm:t>
    </dgm:pt>
    <dgm:pt modelId="{5E7AF471-8C68-4B6F-A9EB-0B4376890BA7}" type="sibTrans" cxnId="{5DDAEEF0-065D-48EA-82FC-2076881A8252}">
      <dgm:prSet/>
      <dgm:spPr/>
      <dgm:t>
        <a:bodyPr/>
        <a:lstStyle/>
        <a:p>
          <a:endParaRPr lang="en-US"/>
        </a:p>
      </dgm:t>
    </dgm:pt>
    <dgm:pt modelId="{6175AAB7-53EC-4B20-96DC-FEE0600E4FAB}" type="pres">
      <dgm:prSet presAssocID="{FCC54F9B-7F56-4311-AD6A-4F1664B52AF8}" presName="diagram" presStyleCnt="0">
        <dgm:presLayoutVars>
          <dgm:dir/>
          <dgm:resizeHandles val="exact"/>
        </dgm:presLayoutVars>
      </dgm:prSet>
      <dgm:spPr/>
    </dgm:pt>
    <dgm:pt modelId="{5ECEC3A7-2223-445E-A04E-69C29E7DD4F3}" type="pres">
      <dgm:prSet presAssocID="{5147F969-49AD-41EC-8788-463537BC4996}" presName="node" presStyleLbl="node1" presStyleIdx="0" presStyleCnt="2">
        <dgm:presLayoutVars>
          <dgm:bulletEnabled val="1"/>
        </dgm:presLayoutVars>
      </dgm:prSet>
      <dgm:spPr/>
    </dgm:pt>
    <dgm:pt modelId="{DC03C5AA-854F-4FBD-BEF3-017548D3EDD6}" type="pres">
      <dgm:prSet presAssocID="{2AFC7129-D816-4C57-BD98-44967826E5A7}" presName="sibTrans" presStyleCnt="0"/>
      <dgm:spPr/>
    </dgm:pt>
    <dgm:pt modelId="{7375A979-ACA0-4FA4-8EB3-BCCF3D75CB6A}" type="pres">
      <dgm:prSet presAssocID="{8021C918-E316-4A1D-800E-3D3800C16B29}" presName="node" presStyleLbl="node1" presStyleIdx="1" presStyleCnt="2" custScaleY="124811">
        <dgm:presLayoutVars>
          <dgm:bulletEnabled val="1"/>
        </dgm:presLayoutVars>
      </dgm:prSet>
      <dgm:spPr/>
    </dgm:pt>
  </dgm:ptLst>
  <dgm:cxnLst>
    <dgm:cxn modelId="{0B17C703-7F37-4CDF-8422-E5C0E7AFE5A6}" type="presOf" srcId="{17DECF0D-36EA-482F-AD7A-8950175F2F74}" destId="{7375A979-ACA0-4FA4-8EB3-BCCF3D75CB6A}" srcOrd="0" destOrd="2" presId="urn:microsoft.com/office/officeart/2005/8/layout/default"/>
    <dgm:cxn modelId="{B5F7551D-AB29-422A-8B3E-77F8AE9B3B15}" type="presOf" srcId="{EDA6779C-FA11-4AF2-A910-910F95C99B86}" destId="{7375A979-ACA0-4FA4-8EB3-BCCF3D75CB6A}" srcOrd="0" destOrd="6" presId="urn:microsoft.com/office/officeart/2005/8/layout/default"/>
    <dgm:cxn modelId="{828CBD27-BDF8-4D2A-8081-73A0344CAEFB}" srcId="{8021C918-E316-4A1D-800E-3D3800C16B29}" destId="{EDA6779C-FA11-4AF2-A910-910F95C99B86}" srcOrd="5" destOrd="0" parTransId="{432FECC4-6443-4F8A-987E-05F74C41CA71}" sibTransId="{B4BF5747-98D7-4C2B-9520-16BD5A07525C}"/>
    <dgm:cxn modelId="{3CF5102D-1DEB-421A-9814-CDD74FAA8C11}" srcId="{8021C918-E316-4A1D-800E-3D3800C16B29}" destId="{9EB7F85C-F3F5-409B-9DCD-E3A537B5C4D8}" srcOrd="4" destOrd="0" parTransId="{316CCFFB-D4C5-4BF5-93CE-BE0BEE2347E3}" sibTransId="{54D7DE3F-E54D-41C2-A2F2-F44220025869}"/>
    <dgm:cxn modelId="{849BE75F-53C6-41A6-9562-96DA96183107}" type="presOf" srcId="{5147F969-49AD-41EC-8788-463537BC4996}" destId="{5ECEC3A7-2223-445E-A04E-69C29E7DD4F3}" srcOrd="0" destOrd="0" presId="urn:microsoft.com/office/officeart/2005/8/layout/default"/>
    <dgm:cxn modelId="{BC17FF49-52D5-47AA-B821-1E0FBA91B6E7}" type="presOf" srcId="{FCC54F9B-7F56-4311-AD6A-4F1664B52AF8}" destId="{6175AAB7-53EC-4B20-96DC-FEE0600E4FAB}" srcOrd="0" destOrd="0" presId="urn:microsoft.com/office/officeart/2005/8/layout/default"/>
    <dgm:cxn modelId="{FF54106C-E944-4B25-8EC7-2AA06F2C6AE3}" srcId="{8021C918-E316-4A1D-800E-3D3800C16B29}" destId="{D3222628-E9B2-49B3-9ADF-E8D36FFA78D6}" srcOrd="3" destOrd="0" parTransId="{3917C731-FD98-45A0-8B9B-FD02CB831C73}" sibTransId="{ABCE2FF2-B6EB-418B-BC66-7A2CF3AD7B26}"/>
    <dgm:cxn modelId="{8B8F6173-5DBE-46D1-8EBA-977E6AD95BA3}" srcId="{FCC54F9B-7F56-4311-AD6A-4F1664B52AF8}" destId="{8021C918-E316-4A1D-800E-3D3800C16B29}" srcOrd="1" destOrd="0" parTransId="{14EFBE0C-DC2F-4728-8B8F-F332DC29B3FC}" sibTransId="{409E6D01-ABBE-4E43-B813-B095313C62CE}"/>
    <dgm:cxn modelId="{4287EB73-F9FB-4CDB-88FF-AF72719C2272}" srcId="{8021C918-E316-4A1D-800E-3D3800C16B29}" destId="{D282615A-F9E9-494C-8876-5043B59FDB8F}" srcOrd="0" destOrd="0" parTransId="{69A82E9F-7140-4173-A0BD-1D9F2DE7B91B}" sibTransId="{5092043A-0015-4228-8FC1-68D5907B98DE}"/>
    <dgm:cxn modelId="{3416FE56-11BF-49CD-AE9A-407EE4E7925B}" srcId="{FCC54F9B-7F56-4311-AD6A-4F1664B52AF8}" destId="{5147F969-49AD-41EC-8788-463537BC4996}" srcOrd="0" destOrd="0" parTransId="{52A3F9B5-F292-497A-BEC3-CE7DE900F1B3}" sibTransId="{2AFC7129-D816-4C57-BD98-44967826E5A7}"/>
    <dgm:cxn modelId="{B900E192-CB50-4FD1-8DD0-4FBA1EF6FC6C}" type="presOf" srcId="{8021C918-E316-4A1D-800E-3D3800C16B29}" destId="{7375A979-ACA0-4FA4-8EB3-BCCF3D75CB6A}" srcOrd="0" destOrd="0" presId="urn:microsoft.com/office/officeart/2005/8/layout/default"/>
    <dgm:cxn modelId="{86ABBBB4-598F-4F97-B06C-B4CE23E21174}" type="presOf" srcId="{2F66F879-2C1A-4E90-9546-43FB6C119C9F}" destId="{7375A979-ACA0-4FA4-8EB3-BCCF3D75CB6A}" srcOrd="0" destOrd="7" presId="urn:microsoft.com/office/officeart/2005/8/layout/default"/>
    <dgm:cxn modelId="{0F2208D8-5F6C-4D3F-9144-7AA607062830}" srcId="{8021C918-E316-4A1D-800E-3D3800C16B29}" destId="{17DECF0D-36EA-482F-AD7A-8950175F2F74}" srcOrd="1" destOrd="0" parTransId="{2E1DA9EF-76CE-480B-9454-B02C33EA5ACC}" sibTransId="{777C9906-CA57-4D43-A14E-1F87202048E1}"/>
    <dgm:cxn modelId="{7EEE95E7-4877-4B08-83A1-4190990DA7BA}" srcId="{8021C918-E316-4A1D-800E-3D3800C16B29}" destId="{4660DD14-A0C0-437D-916E-C1BB00A7B975}" srcOrd="2" destOrd="0" parTransId="{F63561EF-DEAB-46E6-9ABA-FBD5E6343D4F}" sibTransId="{6C8DDBDC-85F8-4BC9-811D-0FB527DE26FF}"/>
    <dgm:cxn modelId="{273C27F0-DCAF-4129-A8D0-F794B49D7245}" type="presOf" srcId="{D3222628-E9B2-49B3-9ADF-E8D36FFA78D6}" destId="{7375A979-ACA0-4FA4-8EB3-BCCF3D75CB6A}" srcOrd="0" destOrd="4" presId="urn:microsoft.com/office/officeart/2005/8/layout/default"/>
    <dgm:cxn modelId="{5DDAEEF0-065D-48EA-82FC-2076881A8252}" srcId="{8021C918-E316-4A1D-800E-3D3800C16B29}" destId="{2F66F879-2C1A-4E90-9546-43FB6C119C9F}" srcOrd="6" destOrd="0" parTransId="{FC7BDFB3-88D4-4DD3-A205-93C6E57BD45D}" sibTransId="{5E7AF471-8C68-4B6F-A9EB-0B4376890BA7}"/>
    <dgm:cxn modelId="{0379ABF3-BFF0-4E70-9CC2-D49A583C45FD}" type="presOf" srcId="{D282615A-F9E9-494C-8876-5043B59FDB8F}" destId="{7375A979-ACA0-4FA4-8EB3-BCCF3D75CB6A}" srcOrd="0" destOrd="1" presId="urn:microsoft.com/office/officeart/2005/8/layout/default"/>
    <dgm:cxn modelId="{AF389CFA-1BC0-4DA4-91AD-38696B04986C}" type="presOf" srcId="{9EB7F85C-F3F5-409B-9DCD-E3A537B5C4D8}" destId="{7375A979-ACA0-4FA4-8EB3-BCCF3D75CB6A}" srcOrd="0" destOrd="5" presId="urn:microsoft.com/office/officeart/2005/8/layout/default"/>
    <dgm:cxn modelId="{3459ACFC-12F0-49E6-99D9-F6BA0D3296B4}" type="presOf" srcId="{4660DD14-A0C0-437D-916E-C1BB00A7B975}" destId="{7375A979-ACA0-4FA4-8EB3-BCCF3D75CB6A}" srcOrd="0" destOrd="3" presId="urn:microsoft.com/office/officeart/2005/8/layout/default"/>
    <dgm:cxn modelId="{E2CD1C8A-DD48-41C0-BF4C-2E8363B1C0ED}" type="presParOf" srcId="{6175AAB7-53EC-4B20-96DC-FEE0600E4FAB}" destId="{5ECEC3A7-2223-445E-A04E-69C29E7DD4F3}" srcOrd="0" destOrd="0" presId="urn:microsoft.com/office/officeart/2005/8/layout/default"/>
    <dgm:cxn modelId="{C550C7B4-C3F8-40BC-A5A4-030F06DFBA51}" type="presParOf" srcId="{6175AAB7-53EC-4B20-96DC-FEE0600E4FAB}" destId="{DC03C5AA-854F-4FBD-BEF3-017548D3EDD6}" srcOrd="1" destOrd="0" presId="urn:microsoft.com/office/officeart/2005/8/layout/default"/>
    <dgm:cxn modelId="{47DCBA40-7901-4111-ABC1-9C2C7A4CF81C}" type="presParOf" srcId="{6175AAB7-53EC-4B20-96DC-FEE0600E4FAB}" destId="{7375A979-ACA0-4FA4-8EB3-BCCF3D75CB6A}"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99A1A6-F884-4CBA-B150-72CD011DB72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8D08E43-2A3B-434D-9A00-B25D35272B72}">
      <dgm:prSet/>
      <dgm:spPr/>
      <dgm:t>
        <a:bodyPr/>
        <a:lstStyle/>
        <a:p>
          <a:r>
            <a:rPr lang="en-US"/>
            <a:t>QTP</a:t>
          </a:r>
        </a:p>
      </dgm:t>
    </dgm:pt>
    <dgm:pt modelId="{8C7E2B41-995E-4AEB-A3A4-90E23F27DDFF}" type="parTrans" cxnId="{F2EA57B6-CCD9-4081-8F86-25E7A6041E6A}">
      <dgm:prSet/>
      <dgm:spPr/>
      <dgm:t>
        <a:bodyPr/>
        <a:lstStyle/>
        <a:p>
          <a:endParaRPr lang="en-US"/>
        </a:p>
      </dgm:t>
    </dgm:pt>
    <dgm:pt modelId="{CDF1A662-3DB5-4DCA-8D52-A452F6DBE015}" type="sibTrans" cxnId="{F2EA57B6-CCD9-4081-8F86-25E7A6041E6A}">
      <dgm:prSet/>
      <dgm:spPr/>
      <dgm:t>
        <a:bodyPr/>
        <a:lstStyle/>
        <a:p>
          <a:endParaRPr lang="en-US"/>
        </a:p>
      </dgm:t>
    </dgm:pt>
    <dgm:pt modelId="{74361F9C-DBBE-4025-B0C9-4962FB0F6A59}">
      <dgm:prSet/>
      <dgm:spPr/>
      <dgm:t>
        <a:bodyPr/>
        <a:lstStyle/>
        <a:p>
          <a:r>
            <a:rPr lang="en-US"/>
            <a:t>FUNCTIONAL TESTER (IBM)</a:t>
          </a:r>
        </a:p>
      </dgm:t>
    </dgm:pt>
    <dgm:pt modelId="{B2A4AFCC-AFFE-4FAA-8194-9D4A0AB57CA2}" type="parTrans" cxnId="{9B775D58-B41C-49EA-A27E-4024E4071A04}">
      <dgm:prSet/>
      <dgm:spPr/>
      <dgm:t>
        <a:bodyPr/>
        <a:lstStyle/>
        <a:p>
          <a:endParaRPr lang="en-US"/>
        </a:p>
      </dgm:t>
    </dgm:pt>
    <dgm:pt modelId="{CAFADE6B-E08B-4086-80EA-8D31C1BD1194}" type="sibTrans" cxnId="{9B775D58-B41C-49EA-A27E-4024E4071A04}">
      <dgm:prSet/>
      <dgm:spPr/>
      <dgm:t>
        <a:bodyPr/>
        <a:lstStyle/>
        <a:p>
          <a:endParaRPr lang="en-US"/>
        </a:p>
      </dgm:t>
    </dgm:pt>
    <dgm:pt modelId="{380D23DC-2EDC-4CAE-8646-097D0522DC70}">
      <dgm:prSet/>
      <dgm:spPr/>
      <dgm:t>
        <a:bodyPr/>
        <a:lstStyle/>
        <a:p>
          <a:r>
            <a:rPr lang="en-US"/>
            <a:t>SILK TEST</a:t>
          </a:r>
        </a:p>
      </dgm:t>
    </dgm:pt>
    <dgm:pt modelId="{8EA21B98-7997-4206-8FA2-93F5EB70A1E0}" type="parTrans" cxnId="{CF4A207B-4751-489F-A7FA-AA64E7E895D5}">
      <dgm:prSet/>
      <dgm:spPr/>
      <dgm:t>
        <a:bodyPr/>
        <a:lstStyle/>
        <a:p>
          <a:endParaRPr lang="en-US"/>
        </a:p>
      </dgm:t>
    </dgm:pt>
    <dgm:pt modelId="{8C2131DB-34B4-4F98-9BA3-D9317160D6EA}" type="sibTrans" cxnId="{CF4A207B-4751-489F-A7FA-AA64E7E895D5}">
      <dgm:prSet/>
      <dgm:spPr/>
      <dgm:t>
        <a:bodyPr/>
        <a:lstStyle/>
        <a:p>
          <a:endParaRPr lang="en-US"/>
        </a:p>
      </dgm:t>
    </dgm:pt>
    <dgm:pt modelId="{0961E2A0-65F3-4C59-A983-C060F1718EFE}">
      <dgm:prSet/>
      <dgm:spPr/>
      <dgm:t>
        <a:bodyPr/>
        <a:lstStyle/>
        <a:p>
          <a:r>
            <a:rPr lang="en-US"/>
            <a:t>TEST COMPLETE</a:t>
          </a:r>
        </a:p>
      </dgm:t>
    </dgm:pt>
    <dgm:pt modelId="{EC2030A9-55D3-4242-B0DB-872DD1B3A3F7}" type="parTrans" cxnId="{063A3CF0-EEF7-4C10-B56F-C62D247D621E}">
      <dgm:prSet/>
      <dgm:spPr/>
      <dgm:t>
        <a:bodyPr/>
        <a:lstStyle/>
        <a:p>
          <a:endParaRPr lang="en-US"/>
        </a:p>
      </dgm:t>
    </dgm:pt>
    <dgm:pt modelId="{9E0C7105-529C-456E-802F-212F0AFD617A}" type="sibTrans" cxnId="{063A3CF0-EEF7-4C10-B56F-C62D247D621E}">
      <dgm:prSet/>
      <dgm:spPr/>
      <dgm:t>
        <a:bodyPr/>
        <a:lstStyle/>
        <a:p>
          <a:endParaRPr lang="en-US"/>
        </a:p>
      </dgm:t>
    </dgm:pt>
    <dgm:pt modelId="{A0F75F33-D8F1-4D01-89A8-C8AB153C659E}">
      <dgm:prSet/>
      <dgm:spPr/>
      <dgm:t>
        <a:bodyPr/>
        <a:lstStyle/>
        <a:p>
          <a:r>
            <a:rPr lang="en-US"/>
            <a:t>eggplant</a:t>
          </a:r>
        </a:p>
      </dgm:t>
    </dgm:pt>
    <dgm:pt modelId="{CB1005B0-81DB-4980-B5DC-F651326EC95D}" type="parTrans" cxnId="{82EB749B-198F-4446-81AA-FD3FEB57545D}">
      <dgm:prSet/>
      <dgm:spPr/>
      <dgm:t>
        <a:bodyPr/>
        <a:lstStyle/>
        <a:p>
          <a:endParaRPr lang="en-US"/>
        </a:p>
      </dgm:t>
    </dgm:pt>
    <dgm:pt modelId="{8E83C923-5C3D-46CA-BA08-BA5DFC77D320}" type="sibTrans" cxnId="{82EB749B-198F-4446-81AA-FD3FEB57545D}">
      <dgm:prSet/>
      <dgm:spPr/>
      <dgm:t>
        <a:bodyPr/>
        <a:lstStyle/>
        <a:p>
          <a:endParaRPr lang="en-US"/>
        </a:p>
      </dgm:t>
    </dgm:pt>
    <dgm:pt modelId="{9F04BF22-0E4A-4677-B519-1C41F73C953C}">
      <dgm:prSet/>
      <dgm:spPr/>
      <dgm:t>
        <a:bodyPr/>
        <a:lstStyle/>
        <a:p>
          <a:r>
            <a:rPr lang="en-US"/>
            <a:t>SELENIUM</a:t>
          </a:r>
        </a:p>
      </dgm:t>
    </dgm:pt>
    <dgm:pt modelId="{3A536DE3-67BF-41BE-BFC1-A5EFE6EEC396}" type="parTrans" cxnId="{A90A55A5-3449-4BD8-ACD7-BC54E09CFABC}">
      <dgm:prSet/>
      <dgm:spPr/>
      <dgm:t>
        <a:bodyPr/>
        <a:lstStyle/>
        <a:p>
          <a:endParaRPr lang="en-US"/>
        </a:p>
      </dgm:t>
    </dgm:pt>
    <dgm:pt modelId="{E80C6029-7ADD-4FFD-A35B-636A32F9AFF0}" type="sibTrans" cxnId="{A90A55A5-3449-4BD8-ACD7-BC54E09CFABC}">
      <dgm:prSet/>
      <dgm:spPr/>
      <dgm:t>
        <a:bodyPr/>
        <a:lstStyle/>
        <a:p>
          <a:endParaRPr lang="en-US"/>
        </a:p>
      </dgm:t>
    </dgm:pt>
    <dgm:pt modelId="{335AFE42-484E-4CF5-9B32-AD62D965500E}">
      <dgm:prSet/>
      <dgm:spPr/>
      <dgm:t>
        <a:bodyPr/>
        <a:lstStyle/>
        <a:p>
          <a:r>
            <a:rPr lang="en-US"/>
            <a:t>WATIR</a:t>
          </a:r>
        </a:p>
      </dgm:t>
    </dgm:pt>
    <dgm:pt modelId="{6688BB65-6340-4677-8D58-BDA9B544403F}" type="parTrans" cxnId="{BA344534-5B6B-4F16-94CD-F99EBD2C59D8}">
      <dgm:prSet/>
      <dgm:spPr/>
      <dgm:t>
        <a:bodyPr/>
        <a:lstStyle/>
        <a:p>
          <a:endParaRPr lang="en-US"/>
        </a:p>
      </dgm:t>
    </dgm:pt>
    <dgm:pt modelId="{B5C5065B-BF85-4AC6-BE65-7D69A8EBFBEC}" type="sibTrans" cxnId="{BA344534-5B6B-4F16-94CD-F99EBD2C59D8}">
      <dgm:prSet/>
      <dgm:spPr/>
      <dgm:t>
        <a:bodyPr/>
        <a:lstStyle/>
        <a:p>
          <a:endParaRPr lang="en-US"/>
        </a:p>
      </dgm:t>
    </dgm:pt>
    <dgm:pt modelId="{0339C290-E31E-4CD4-A444-F6E6B791191E}">
      <dgm:prSet/>
      <dgm:spPr/>
      <dgm:t>
        <a:bodyPr/>
        <a:lstStyle/>
        <a:p>
          <a:r>
            <a:rPr lang="en-US"/>
            <a:t>ROBOTIUM</a:t>
          </a:r>
        </a:p>
      </dgm:t>
    </dgm:pt>
    <dgm:pt modelId="{D3730374-D89F-4B11-B9FF-9F8AAA95B039}" type="parTrans" cxnId="{03FE8ED7-FFBD-46C4-95E5-C21A4039FA41}">
      <dgm:prSet/>
      <dgm:spPr/>
      <dgm:t>
        <a:bodyPr/>
        <a:lstStyle/>
        <a:p>
          <a:endParaRPr lang="en-US"/>
        </a:p>
      </dgm:t>
    </dgm:pt>
    <dgm:pt modelId="{D2844AAA-A722-4263-BB87-C5C8BC2BD677}" type="sibTrans" cxnId="{03FE8ED7-FFBD-46C4-95E5-C21A4039FA41}">
      <dgm:prSet/>
      <dgm:spPr/>
      <dgm:t>
        <a:bodyPr/>
        <a:lstStyle/>
        <a:p>
          <a:endParaRPr lang="en-US"/>
        </a:p>
      </dgm:t>
    </dgm:pt>
    <dgm:pt modelId="{AC1B79B7-FEE7-43C2-800E-FF5565624BA0}">
      <dgm:prSet/>
      <dgm:spPr/>
      <dgm:t>
        <a:bodyPr/>
        <a:lstStyle/>
        <a:p>
          <a:r>
            <a:rPr lang="en-US"/>
            <a:t>JMETER</a:t>
          </a:r>
        </a:p>
      </dgm:t>
    </dgm:pt>
    <dgm:pt modelId="{DB4EBBAC-451B-48B3-9852-326E9917A557}" type="parTrans" cxnId="{079D527A-7FB7-40C9-AE4E-A2E06CF344CF}">
      <dgm:prSet/>
      <dgm:spPr/>
      <dgm:t>
        <a:bodyPr/>
        <a:lstStyle/>
        <a:p>
          <a:endParaRPr lang="en-US"/>
        </a:p>
      </dgm:t>
    </dgm:pt>
    <dgm:pt modelId="{46CA49C8-5711-4D09-AEF1-00E5755ECB81}" type="sibTrans" cxnId="{079D527A-7FB7-40C9-AE4E-A2E06CF344CF}">
      <dgm:prSet/>
      <dgm:spPr/>
      <dgm:t>
        <a:bodyPr/>
        <a:lstStyle/>
        <a:p>
          <a:endParaRPr lang="en-US"/>
        </a:p>
      </dgm:t>
    </dgm:pt>
    <dgm:pt modelId="{25F1910A-1937-446C-A096-DBB69D67BB0E}">
      <dgm:prSet/>
      <dgm:spPr/>
      <dgm:t>
        <a:bodyPr/>
        <a:lstStyle/>
        <a:p>
          <a:r>
            <a:rPr lang="en-US"/>
            <a:t>SOAPUI</a:t>
          </a:r>
        </a:p>
      </dgm:t>
    </dgm:pt>
    <dgm:pt modelId="{8CB319AB-E15C-4FF5-8C86-4B5163EDF9F9}" type="parTrans" cxnId="{B1B6C8D2-63FB-41B6-A9B1-39E5DCF76E0C}">
      <dgm:prSet/>
      <dgm:spPr/>
      <dgm:t>
        <a:bodyPr/>
        <a:lstStyle/>
        <a:p>
          <a:endParaRPr lang="en-US"/>
        </a:p>
      </dgm:t>
    </dgm:pt>
    <dgm:pt modelId="{DCBE1C72-7A77-40B7-A038-AD6F108E2661}" type="sibTrans" cxnId="{B1B6C8D2-63FB-41B6-A9B1-39E5DCF76E0C}">
      <dgm:prSet/>
      <dgm:spPr/>
      <dgm:t>
        <a:bodyPr/>
        <a:lstStyle/>
        <a:p>
          <a:endParaRPr lang="en-US"/>
        </a:p>
      </dgm:t>
    </dgm:pt>
    <dgm:pt modelId="{FBCB3F33-0497-41F9-A73B-ECC4E790B6D4}" type="pres">
      <dgm:prSet presAssocID="{8B99A1A6-F884-4CBA-B150-72CD011DB723}" presName="diagram" presStyleCnt="0">
        <dgm:presLayoutVars>
          <dgm:dir/>
          <dgm:resizeHandles val="exact"/>
        </dgm:presLayoutVars>
      </dgm:prSet>
      <dgm:spPr/>
    </dgm:pt>
    <dgm:pt modelId="{010F5A3C-D4DE-4D09-AAC2-EE609C4BC9EF}" type="pres">
      <dgm:prSet presAssocID="{C8D08E43-2A3B-434D-9A00-B25D35272B72}" presName="node" presStyleLbl="node1" presStyleIdx="0" presStyleCnt="10">
        <dgm:presLayoutVars>
          <dgm:bulletEnabled val="1"/>
        </dgm:presLayoutVars>
      </dgm:prSet>
      <dgm:spPr/>
    </dgm:pt>
    <dgm:pt modelId="{4B1172F9-122C-4597-9293-C708E57BCDAF}" type="pres">
      <dgm:prSet presAssocID="{CDF1A662-3DB5-4DCA-8D52-A452F6DBE015}" presName="sibTrans" presStyleCnt="0"/>
      <dgm:spPr/>
    </dgm:pt>
    <dgm:pt modelId="{99BFF1C6-5529-43EE-A1D5-0CAC35B51508}" type="pres">
      <dgm:prSet presAssocID="{74361F9C-DBBE-4025-B0C9-4962FB0F6A59}" presName="node" presStyleLbl="node1" presStyleIdx="1" presStyleCnt="10">
        <dgm:presLayoutVars>
          <dgm:bulletEnabled val="1"/>
        </dgm:presLayoutVars>
      </dgm:prSet>
      <dgm:spPr/>
    </dgm:pt>
    <dgm:pt modelId="{11021788-6DBE-4E35-B442-3E271DC039B9}" type="pres">
      <dgm:prSet presAssocID="{CAFADE6B-E08B-4086-80EA-8D31C1BD1194}" presName="sibTrans" presStyleCnt="0"/>
      <dgm:spPr/>
    </dgm:pt>
    <dgm:pt modelId="{600CE59B-F900-4B8F-B8AD-6547D3A6DB42}" type="pres">
      <dgm:prSet presAssocID="{380D23DC-2EDC-4CAE-8646-097D0522DC70}" presName="node" presStyleLbl="node1" presStyleIdx="2" presStyleCnt="10">
        <dgm:presLayoutVars>
          <dgm:bulletEnabled val="1"/>
        </dgm:presLayoutVars>
      </dgm:prSet>
      <dgm:spPr/>
    </dgm:pt>
    <dgm:pt modelId="{5CE8F56D-C282-4B91-8F00-4E3DC4B12BE7}" type="pres">
      <dgm:prSet presAssocID="{8C2131DB-34B4-4F98-9BA3-D9317160D6EA}" presName="sibTrans" presStyleCnt="0"/>
      <dgm:spPr/>
    </dgm:pt>
    <dgm:pt modelId="{4E4B873B-195A-43F4-BE92-F8D89B31E89C}" type="pres">
      <dgm:prSet presAssocID="{0961E2A0-65F3-4C59-A983-C060F1718EFE}" presName="node" presStyleLbl="node1" presStyleIdx="3" presStyleCnt="10">
        <dgm:presLayoutVars>
          <dgm:bulletEnabled val="1"/>
        </dgm:presLayoutVars>
      </dgm:prSet>
      <dgm:spPr/>
    </dgm:pt>
    <dgm:pt modelId="{A31DCBE7-9F17-4088-BCF5-2A237C2C6101}" type="pres">
      <dgm:prSet presAssocID="{9E0C7105-529C-456E-802F-212F0AFD617A}" presName="sibTrans" presStyleCnt="0"/>
      <dgm:spPr/>
    </dgm:pt>
    <dgm:pt modelId="{A5755CF9-15B9-4F12-9CBB-3909055BC2CF}" type="pres">
      <dgm:prSet presAssocID="{A0F75F33-D8F1-4D01-89A8-C8AB153C659E}" presName="node" presStyleLbl="node1" presStyleIdx="4" presStyleCnt="10">
        <dgm:presLayoutVars>
          <dgm:bulletEnabled val="1"/>
        </dgm:presLayoutVars>
      </dgm:prSet>
      <dgm:spPr/>
    </dgm:pt>
    <dgm:pt modelId="{C73075E5-549D-47C8-9FBD-8C447171D12D}" type="pres">
      <dgm:prSet presAssocID="{8E83C923-5C3D-46CA-BA08-BA5DFC77D320}" presName="sibTrans" presStyleCnt="0"/>
      <dgm:spPr/>
    </dgm:pt>
    <dgm:pt modelId="{11B75FE6-3FA6-41CD-9CE8-FF4D6F3B56FD}" type="pres">
      <dgm:prSet presAssocID="{9F04BF22-0E4A-4677-B519-1C41F73C953C}" presName="node" presStyleLbl="node1" presStyleIdx="5" presStyleCnt="10">
        <dgm:presLayoutVars>
          <dgm:bulletEnabled val="1"/>
        </dgm:presLayoutVars>
      </dgm:prSet>
      <dgm:spPr/>
    </dgm:pt>
    <dgm:pt modelId="{4AD1CB69-A0A9-47EA-B1F5-F998E1D38298}" type="pres">
      <dgm:prSet presAssocID="{E80C6029-7ADD-4FFD-A35B-636A32F9AFF0}" presName="sibTrans" presStyleCnt="0"/>
      <dgm:spPr/>
    </dgm:pt>
    <dgm:pt modelId="{2F2A564A-8F6C-4486-B1F2-775C9EE2A53B}" type="pres">
      <dgm:prSet presAssocID="{335AFE42-484E-4CF5-9B32-AD62D965500E}" presName="node" presStyleLbl="node1" presStyleIdx="6" presStyleCnt="10">
        <dgm:presLayoutVars>
          <dgm:bulletEnabled val="1"/>
        </dgm:presLayoutVars>
      </dgm:prSet>
      <dgm:spPr/>
    </dgm:pt>
    <dgm:pt modelId="{14E7CC21-AD65-4204-A0DE-3EA3AE69864A}" type="pres">
      <dgm:prSet presAssocID="{B5C5065B-BF85-4AC6-BE65-7D69A8EBFBEC}" presName="sibTrans" presStyleCnt="0"/>
      <dgm:spPr/>
    </dgm:pt>
    <dgm:pt modelId="{DAD30660-E977-48BD-A6E7-23C0464506CF}" type="pres">
      <dgm:prSet presAssocID="{0339C290-E31E-4CD4-A444-F6E6B791191E}" presName="node" presStyleLbl="node1" presStyleIdx="7" presStyleCnt="10">
        <dgm:presLayoutVars>
          <dgm:bulletEnabled val="1"/>
        </dgm:presLayoutVars>
      </dgm:prSet>
      <dgm:spPr/>
    </dgm:pt>
    <dgm:pt modelId="{E19959DD-2D18-41B9-80AE-27FADBA7C65E}" type="pres">
      <dgm:prSet presAssocID="{D2844AAA-A722-4263-BB87-C5C8BC2BD677}" presName="sibTrans" presStyleCnt="0"/>
      <dgm:spPr/>
    </dgm:pt>
    <dgm:pt modelId="{B6843137-CCAF-4E40-A1B5-3BA0DEB95A0C}" type="pres">
      <dgm:prSet presAssocID="{AC1B79B7-FEE7-43C2-800E-FF5565624BA0}" presName="node" presStyleLbl="node1" presStyleIdx="8" presStyleCnt="10">
        <dgm:presLayoutVars>
          <dgm:bulletEnabled val="1"/>
        </dgm:presLayoutVars>
      </dgm:prSet>
      <dgm:spPr/>
    </dgm:pt>
    <dgm:pt modelId="{DB5F7B3A-0FBA-4EC8-9044-EB4E2FDE8E67}" type="pres">
      <dgm:prSet presAssocID="{46CA49C8-5711-4D09-AEF1-00E5755ECB81}" presName="sibTrans" presStyleCnt="0"/>
      <dgm:spPr/>
    </dgm:pt>
    <dgm:pt modelId="{666BE3D2-FA28-47F1-A608-04ABC95DCF7A}" type="pres">
      <dgm:prSet presAssocID="{25F1910A-1937-446C-A096-DBB69D67BB0E}" presName="node" presStyleLbl="node1" presStyleIdx="9" presStyleCnt="10">
        <dgm:presLayoutVars>
          <dgm:bulletEnabled val="1"/>
        </dgm:presLayoutVars>
      </dgm:prSet>
      <dgm:spPr/>
    </dgm:pt>
  </dgm:ptLst>
  <dgm:cxnLst>
    <dgm:cxn modelId="{AA5A0D0C-2E8D-4229-927F-82413D0BDAB6}" type="presOf" srcId="{380D23DC-2EDC-4CAE-8646-097D0522DC70}" destId="{600CE59B-F900-4B8F-B8AD-6547D3A6DB42}" srcOrd="0" destOrd="0" presId="urn:microsoft.com/office/officeart/2005/8/layout/default"/>
    <dgm:cxn modelId="{AD7A562D-6145-49DD-BC17-E0F81AE53C97}" type="presOf" srcId="{25F1910A-1937-446C-A096-DBB69D67BB0E}" destId="{666BE3D2-FA28-47F1-A608-04ABC95DCF7A}" srcOrd="0" destOrd="0" presId="urn:microsoft.com/office/officeart/2005/8/layout/default"/>
    <dgm:cxn modelId="{BA344534-5B6B-4F16-94CD-F99EBD2C59D8}" srcId="{8B99A1A6-F884-4CBA-B150-72CD011DB723}" destId="{335AFE42-484E-4CF5-9B32-AD62D965500E}" srcOrd="6" destOrd="0" parTransId="{6688BB65-6340-4677-8D58-BDA9B544403F}" sibTransId="{B5C5065B-BF85-4AC6-BE65-7D69A8EBFBEC}"/>
    <dgm:cxn modelId="{B5F30E38-5158-4F50-B59F-3CDD311A3515}" type="presOf" srcId="{0339C290-E31E-4CD4-A444-F6E6B791191E}" destId="{DAD30660-E977-48BD-A6E7-23C0464506CF}" srcOrd="0" destOrd="0" presId="urn:microsoft.com/office/officeart/2005/8/layout/default"/>
    <dgm:cxn modelId="{B0A2885D-FD24-47DC-9685-925260321C2D}" type="presOf" srcId="{74361F9C-DBBE-4025-B0C9-4962FB0F6A59}" destId="{99BFF1C6-5529-43EE-A1D5-0CAC35B51508}" srcOrd="0" destOrd="0" presId="urn:microsoft.com/office/officeart/2005/8/layout/default"/>
    <dgm:cxn modelId="{10494E6A-B190-4354-B0DE-82D284F7F2A0}" type="presOf" srcId="{C8D08E43-2A3B-434D-9A00-B25D35272B72}" destId="{010F5A3C-D4DE-4D09-AAC2-EE609C4BC9EF}" srcOrd="0" destOrd="0" presId="urn:microsoft.com/office/officeart/2005/8/layout/default"/>
    <dgm:cxn modelId="{1F828E71-15CE-4E95-B66A-6CBDDFE4D48F}" type="presOf" srcId="{335AFE42-484E-4CF5-9B32-AD62D965500E}" destId="{2F2A564A-8F6C-4486-B1F2-775C9EE2A53B}" srcOrd="0" destOrd="0" presId="urn:microsoft.com/office/officeart/2005/8/layout/default"/>
    <dgm:cxn modelId="{8B22A273-D164-42E3-A98D-63164B1E6A63}" type="presOf" srcId="{8B99A1A6-F884-4CBA-B150-72CD011DB723}" destId="{FBCB3F33-0497-41F9-A73B-ECC4E790B6D4}" srcOrd="0" destOrd="0" presId="urn:microsoft.com/office/officeart/2005/8/layout/default"/>
    <dgm:cxn modelId="{B09BE353-F1FA-48C1-9451-E554D05636E7}" type="presOf" srcId="{A0F75F33-D8F1-4D01-89A8-C8AB153C659E}" destId="{A5755CF9-15B9-4F12-9CBB-3909055BC2CF}" srcOrd="0" destOrd="0" presId="urn:microsoft.com/office/officeart/2005/8/layout/default"/>
    <dgm:cxn modelId="{9B775D58-B41C-49EA-A27E-4024E4071A04}" srcId="{8B99A1A6-F884-4CBA-B150-72CD011DB723}" destId="{74361F9C-DBBE-4025-B0C9-4962FB0F6A59}" srcOrd="1" destOrd="0" parTransId="{B2A4AFCC-AFFE-4FAA-8194-9D4A0AB57CA2}" sibTransId="{CAFADE6B-E08B-4086-80EA-8D31C1BD1194}"/>
    <dgm:cxn modelId="{079D527A-7FB7-40C9-AE4E-A2E06CF344CF}" srcId="{8B99A1A6-F884-4CBA-B150-72CD011DB723}" destId="{AC1B79B7-FEE7-43C2-800E-FF5565624BA0}" srcOrd="8" destOrd="0" parTransId="{DB4EBBAC-451B-48B3-9852-326E9917A557}" sibTransId="{46CA49C8-5711-4D09-AEF1-00E5755ECB81}"/>
    <dgm:cxn modelId="{CF4A207B-4751-489F-A7FA-AA64E7E895D5}" srcId="{8B99A1A6-F884-4CBA-B150-72CD011DB723}" destId="{380D23DC-2EDC-4CAE-8646-097D0522DC70}" srcOrd="2" destOrd="0" parTransId="{8EA21B98-7997-4206-8FA2-93F5EB70A1E0}" sibTransId="{8C2131DB-34B4-4F98-9BA3-D9317160D6EA}"/>
    <dgm:cxn modelId="{82EB749B-198F-4446-81AA-FD3FEB57545D}" srcId="{8B99A1A6-F884-4CBA-B150-72CD011DB723}" destId="{A0F75F33-D8F1-4D01-89A8-C8AB153C659E}" srcOrd="4" destOrd="0" parTransId="{CB1005B0-81DB-4980-B5DC-F651326EC95D}" sibTransId="{8E83C923-5C3D-46CA-BA08-BA5DFC77D320}"/>
    <dgm:cxn modelId="{A90A55A5-3449-4BD8-ACD7-BC54E09CFABC}" srcId="{8B99A1A6-F884-4CBA-B150-72CD011DB723}" destId="{9F04BF22-0E4A-4677-B519-1C41F73C953C}" srcOrd="5" destOrd="0" parTransId="{3A536DE3-67BF-41BE-BFC1-A5EFE6EEC396}" sibTransId="{E80C6029-7ADD-4FFD-A35B-636A32F9AFF0}"/>
    <dgm:cxn modelId="{9CEC31A8-0BFE-4577-966A-A90B1E13FA5C}" type="presOf" srcId="{9F04BF22-0E4A-4677-B519-1C41F73C953C}" destId="{11B75FE6-3FA6-41CD-9CE8-FF4D6F3B56FD}" srcOrd="0" destOrd="0" presId="urn:microsoft.com/office/officeart/2005/8/layout/default"/>
    <dgm:cxn modelId="{F2EA57B6-CCD9-4081-8F86-25E7A6041E6A}" srcId="{8B99A1A6-F884-4CBA-B150-72CD011DB723}" destId="{C8D08E43-2A3B-434D-9A00-B25D35272B72}" srcOrd="0" destOrd="0" parTransId="{8C7E2B41-995E-4AEB-A3A4-90E23F27DDFF}" sibTransId="{CDF1A662-3DB5-4DCA-8D52-A452F6DBE015}"/>
    <dgm:cxn modelId="{2FD842C5-17DB-45F3-84B8-C8AE71D6C6C0}" type="presOf" srcId="{AC1B79B7-FEE7-43C2-800E-FF5565624BA0}" destId="{B6843137-CCAF-4E40-A1B5-3BA0DEB95A0C}" srcOrd="0" destOrd="0" presId="urn:microsoft.com/office/officeart/2005/8/layout/default"/>
    <dgm:cxn modelId="{B1B6C8D2-63FB-41B6-A9B1-39E5DCF76E0C}" srcId="{8B99A1A6-F884-4CBA-B150-72CD011DB723}" destId="{25F1910A-1937-446C-A096-DBB69D67BB0E}" srcOrd="9" destOrd="0" parTransId="{8CB319AB-E15C-4FF5-8C86-4B5163EDF9F9}" sibTransId="{DCBE1C72-7A77-40B7-A038-AD6F108E2661}"/>
    <dgm:cxn modelId="{03FE8ED7-FFBD-46C4-95E5-C21A4039FA41}" srcId="{8B99A1A6-F884-4CBA-B150-72CD011DB723}" destId="{0339C290-E31E-4CD4-A444-F6E6B791191E}" srcOrd="7" destOrd="0" parTransId="{D3730374-D89F-4B11-B9FF-9F8AAA95B039}" sibTransId="{D2844AAA-A722-4263-BB87-C5C8BC2BD677}"/>
    <dgm:cxn modelId="{002BC2E4-C654-4EEB-8793-A7FA89E279FE}" type="presOf" srcId="{0961E2A0-65F3-4C59-A983-C060F1718EFE}" destId="{4E4B873B-195A-43F4-BE92-F8D89B31E89C}" srcOrd="0" destOrd="0" presId="urn:microsoft.com/office/officeart/2005/8/layout/default"/>
    <dgm:cxn modelId="{063A3CF0-EEF7-4C10-B56F-C62D247D621E}" srcId="{8B99A1A6-F884-4CBA-B150-72CD011DB723}" destId="{0961E2A0-65F3-4C59-A983-C060F1718EFE}" srcOrd="3" destOrd="0" parTransId="{EC2030A9-55D3-4242-B0DB-872DD1B3A3F7}" sibTransId="{9E0C7105-529C-456E-802F-212F0AFD617A}"/>
    <dgm:cxn modelId="{772B0F7E-406C-4F68-8166-37E0019351F1}" type="presParOf" srcId="{FBCB3F33-0497-41F9-A73B-ECC4E790B6D4}" destId="{010F5A3C-D4DE-4D09-AAC2-EE609C4BC9EF}" srcOrd="0" destOrd="0" presId="urn:microsoft.com/office/officeart/2005/8/layout/default"/>
    <dgm:cxn modelId="{C9C5D559-462A-49D3-A63C-00D3676B715A}" type="presParOf" srcId="{FBCB3F33-0497-41F9-A73B-ECC4E790B6D4}" destId="{4B1172F9-122C-4597-9293-C708E57BCDAF}" srcOrd="1" destOrd="0" presId="urn:microsoft.com/office/officeart/2005/8/layout/default"/>
    <dgm:cxn modelId="{43BD896B-AD77-4892-B3FB-0F3B54D3BAC5}" type="presParOf" srcId="{FBCB3F33-0497-41F9-A73B-ECC4E790B6D4}" destId="{99BFF1C6-5529-43EE-A1D5-0CAC35B51508}" srcOrd="2" destOrd="0" presId="urn:microsoft.com/office/officeart/2005/8/layout/default"/>
    <dgm:cxn modelId="{D1BB9AAE-9055-41C4-857D-653245A63AB7}" type="presParOf" srcId="{FBCB3F33-0497-41F9-A73B-ECC4E790B6D4}" destId="{11021788-6DBE-4E35-B442-3E271DC039B9}" srcOrd="3" destOrd="0" presId="urn:microsoft.com/office/officeart/2005/8/layout/default"/>
    <dgm:cxn modelId="{75E1EFEC-BAE6-4B5D-8CDC-610718DE0AF2}" type="presParOf" srcId="{FBCB3F33-0497-41F9-A73B-ECC4E790B6D4}" destId="{600CE59B-F900-4B8F-B8AD-6547D3A6DB42}" srcOrd="4" destOrd="0" presId="urn:microsoft.com/office/officeart/2005/8/layout/default"/>
    <dgm:cxn modelId="{30DE07F1-0BB5-4694-8047-0299523EB386}" type="presParOf" srcId="{FBCB3F33-0497-41F9-A73B-ECC4E790B6D4}" destId="{5CE8F56D-C282-4B91-8F00-4E3DC4B12BE7}" srcOrd="5" destOrd="0" presId="urn:microsoft.com/office/officeart/2005/8/layout/default"/>
    <dgm:cxn modelId="{4BFA1D33-C8FE-4BB5-A0FC-1C332808F7FA}" type="presParOf" srcId="{FBCB3F33-0497-41F9-A73B-ECC4E790B6D4}" destId="{4E4B873B-195A-43F4-BE92-F8D89B31E89C}" srcOrd="6" destOrd="0" presId="urn:microsoft.com/office/officeart/2005/8/layout/default"/>
    <dgm:cxn modelId="{618C430A-690A-48EC-803D-4E3C617940E4}" type="presParOf" srcId="{FBCB3F33-0497-41F9-A73B-ECC4E790B6D4}" destId="{A31DCBE7-9F17-4088-BCF5-2A237C2C6101}" srcOrd="7" destOrd="0" presId="urn:microsoft.com/office/officeart/2005/8/layout/default"/>
    <dgm:cxn modelId="{A3355FA6-5F65-4ED3-9455-A933766E425D}" type="presParOf" srcId="{FBCB3F33-0497-41F9-A73B-ECC4E790B6D4}" destId="{A5755CF9-15B9-4F12-9CBB-3909055BC2CF}" srcOrd="8" destOrd="0" presId="urn:microsoft.com/office/officeart/2005/8/layout/default"/>
    <dgm:cxn modelId="{520BC34B-6621-417C-8C0F-49B6DB6D5FCC}" type="presParOf" srcId="{FBCB3F33-0497-41F9-A73B-ECC4E790B6D4}" destId="{C73075E5-549D-47C8-9FBD-8C447171D12D}" srcOrd="9" destOrd="0" presId="urn:microsoft.com/office/officeart/2005/8/layout/default"/>
    <dgm:cxn modelId="{11139739-16E2-4C84-948E-DFC8A5DD3DA0}" type="presParOf" srcId="{FBCB3F33-0497-41F9-A73B-ECC4E790B6D4}" destId="{11B75FE6-3FA6-41CD-9CE8-FF4D6F3B56FD}" srcOrd="10" destOrd="0" presId="urn:microsoft.com/office/officeart/2005/8/layout/default"/>
    <dgm:cxn modelId="{565167C2-C531-4F6E-8CE7-CAE1EB4ADB25}" type="presParOf" srcId="{FBCB3F33-0497-41F9-A73B-ECC4E790B6D4}" destId="{4AD1CB69-A0A9-47EA-B1F5-F998E1D38298}" srcOrd="11" destOrd="0" presId="urn:microsoft.com/office/officeart/2005/8/layout/default"/>
    <dgm:cxn modelId="{5E333202-361F-4A59-A177-C74633238D62}" type="presParOf" srcId="{FBCB3F33-0497-41F9-A73B-ECC4E790B6D4}" destId="{2F2A564A-8F6C-4486-B1F2-775C9EE2A53B}" srcOrd="12" destOrd="0" presId="urn:microsoft.com/office/officeart/2005/8/layout/default"/>
    <dgm:cxn modelId="{9424B314-59F8-451D-8F67-613DD5CAAF4E}" type="presParOf" srcId="{FBCB3F33-0497-41F9-A73B-ECC4E790B6D4}" destId="{14E7CC21-AD65-4204-A0DE-3EA3AE69864A}" srcOrd="13" destOrd="0" presId="urn:microsoft.com/office/officeart/2005/8/layout/default"/>
    <dgm:cxn modelId="{15C1D3A4-A007-4E69-AB80-DE45EFD11075}" type="presParOf" srcId="{FBCB3F33-0497-41F9-A73B-ECC4E790B6D4}" destId="{DAD30660-E977-48BD-A6E7-23C0464506CF}" srcOrd="14" destOrd="0" presId="urn:microsoft.com/office/officeart/2005/8/layout/default"/>
    <dgm:cxn modelId="{DA795592-BCE2-4A1C-9BED-0377367BCE24}" type="presParOf" srcId="{FBCB3F33-0497-41F9-A73B-ECC4E790B6D4}" destId="{E19959DD-2D18-41B9-80AE-27FADBA7C65E}" srcOrd="15" destOrd="0" presId="urn:microsoft.com/office/officeart/2005/8/layout/default"/>
    <dgm:cxn modelId="{B038F5CE-031C-4D99-9F5C-797006276672}" type="presParOf" srcId="{FBCB3F33-0497-41F9-A73B-ECC4E790B6D4}" destId="{B6843137-CCAF-4E40-A1B5-3BA0DEB95A0C}" srcOrd="16" destOrd="0" presId="urn:microsoft.com/office/officeart/2005/8/layout/default"/>
    <dgm:cxn modelId="{79B294A4-0B38-42F0-8314-7A7B83240050}" type="presParOf" srcId="{FBCB3F33-0497-41F9-A73B-ECC4E790B6D4}" destId="{DB5F7B3A-0FBA-4EC8-9044-EB4E2FDE8E67}" srcOrd="17" destOrd="0" presId="urn:microsoft.com/office/officeart/2005/8/layout/default"/>
    <dgm:cxn modelId="{227EB99B-2FD6-48EC-B911-171AB332F947}" type="presParOf" srcId="{FBCB3F33-0497-41F9-A73B-ECC4E790B6D4}" destId="{666BE3D2-FA28-47F1-A608-04ABC95DCF7A}"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41B511-5817-431B-B19B-4829BD029F37}"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204BB1D-52ED-4859-BCFE-4B2682CFD770}">
      <dgm:prSet/>
      <dgm:spPr/>
      <dgm:t>
        <a:bodyPr/>
        <a:lstStyle/>
        <a:p>
          <a:pPr>
            <a:defRPr cap="all"/>
          </a:pPr>
          <a:r>
            <a:rPr lang="en-US"/>
            <a:t>Automation for Agile</a:t>
          </a:r>
        </a:p>
      </dgm:t>
    </dgm:pt>
    <dgm:pt modelId="{C8FB9B55-8C71-4A98-A936-791C8E69E754}" type="parTrans" cxnId="{02FDE672-B503-406B-9C46-460927155EF5}">
      <dgm:prSet/>
      <dgm:spPr/>
      <dgm:t>
        <a:bodyPr/>
        <a:lstStyle/>
        <a:p>
          <a:endParaRPr lang="en-US"/>
        </a:p>
      </dgm:t>
    </dgm:pt>
    <dgm:pt modelId="{B8C27D86-3FAF-472D-A5FB-2F231504D457}" type="sibTrans" cxnId="{02FDE672-B503-406B-9C46-460927155EF5}">
      <dgm:prSet/>
      <dgm:spPr/>
      <dgm:t>
        <a:bodyPr/>
        <a:lstStyle/>
        <a:p>
          <a:endParaRPr lang="en-US"/>
        </a:p>
      </dgm:t>
    </dgm:pt>
    <dgm:pt modelId="{99044C66-87E7-428F-ABFD-C14363FFA109}">
      <dgm:prSet/>
      <dgm:spPr/>
      <dgm:t>
        <a:bodyPr/>
        <a:lstStyle/>
        <a:p>
          <a:pPr>
            <a:defRPr cap="all"/>
          </a:pPr>
          <a:r>
            <a:rPr lang="en-US"/>
            <a:t>Mobile Automation</a:t>
          </a:r>
        </a:p>
      </dgm:t>
    </dgm:pt>
    <dgm:pt modelId="{F2581022-4310-4F7A-B767-7B0BE1628516}" type="parTrans" cxnId="{1D186A4E-C35F-4C6D-A34A-96D04DB30DCC}">
      <dgm:prSet/>
      <dgm:spPr/>
      <dgm:t>
        <a:bodyPr/>
        <a:lstStyle/>
        <a:p>
          <a:endParaRPr lang="en-US"/>
        </a:p>
      </dgm:t>
    </dgm:pt>
    <dgm:pt modelId="{A8EE2A4D-6336-498E-90F6-3FE9F3BA3F71}" type="sibTrans" cxnId="{1D186A4E-C35F-4C6D-A34A-96D04DB30DCC}">
      <dgm:prSet/>
      <dgm:spPr/>
      <dgm:t>
        <a:bodyPr/>
        <a:lstStyle/>
        <a:p>
          <a:endParaRPr lang="en-US"/>
        </a:p>
      </dgm:t>
    </dgm:pt>
    <dgm:pt modelId="{35B69ED9-1614-4D4D-A6F9-455AB8F12DBA}">
      <dgm:prSet/>
      <dgm:spPr/>
      <dgm:t>
        <a:bodyPr/>
        <a:lstStyle/>
        <a:p>
          <a:pPr>
            <a:defRPr cap="all"/>
          </a:pPr>
          <a:r>
            <a:rPr lang="en-US"/>
            <a:t>Performance Test </a:t>
          </a:r>
        </a:p>
      </dgm:t>
    </dgm:pt>
    <dgm:pt modelId="{83CAA4EB-0DDF-45C8-8103-B692166173EB}" type="parTrans" cxnId="{B24AC931-9EDA-4CDA-81B0-13723D1A6C76}">
      <dgm:prSet/>
      <dgm:spPr/>
      <dgm:t>
        <a:bodyPr/>
        <a:lstStyle/>
        <a:p>
          <a:endParaRPr lang="en-US"/>
        </a:p>
      </dgm:t>
    </dgm:pt>
    <dgm:pt modelId="{9181CA36-6C85-4154-AFCC-E31D9A5E7211}" type="sibTrans" cxnId="{B24AC931-9EDA-4CDA-81B0-13723D1A6C76}">
      <dgm:prSet/>
      <dgm:spPr/>
      <dgm:t>
        <a:bodyPr/>
        <a:lstStyle/>
        <a:p>
          <a:endParaRPr lang="en-US"/>
        </a:p>
      </dgm:t>
    </dgm:pt>
    <dgm:pt modelId="{117C8B43-96E6-4DB8-AEFC-835B8103C199}">
      <dgm:prSet/>
      <dgm:spPr/>
      <dgm:t>
        <a:bodyPr/>
        <a:lstStyle/>
        <a:p>
          <a:pPr>
            <a:defRPr cap="all"/>
          </a:pPr>
          <a:r>
            <a:rPr lang="en-US"/>
            <a:t>Model-based automation</a:t>
          </a:r>
        </a:p>
      </dgm:t>
    </dgm:pt>
    <dgm:pt modelId="{E9F8497E-B098-46D4-920F-6531BF20C0F9}" type="parTrans" cxnId="{DF97758B-5283-460E-A079-4F8431B37689}">
      <dgm:prSet/>
      <dgm:spPr/>
      <dgm:t>
        <a:bodyPr/>
        <a:lstStyle/>
        <a:p>
          <a:endParaRPr lang="en-US"/>
        </a:p>
      </dgm:t>
    </dgm:pt>
    <dgm:pt modelId="{06D08D78-C801-434D-883D-6683C5939555}" type="sibTrans" cxnId="{DF97758B-5283-460E-A079-4F8431B37689}">
      <dgm:prSet/>
      <dgm:spPr/>
      <dgm:t>
        <a:bodyPr/>
        <a:lstStyle/>
        <a:p>
          <a:endParaRPr lang="en-US"/>
        </a:p>
      </dgm:t>
    </dgm:pt>
    <dgm:pt modelId="{2DCAB1B4-E803-4C73-A110-5E5A1D29A216}">
      <dgm:prSet/>
      <dgm:spPr/>
      <dgm:t>
        <a:bodyPr/>
        <a:lstStyle/>
        <a:p>
          <a:pPr>
            <a:defRPr cap="all"/>
          </a:pPr>
          <a:r>
            <a:rPr lang="en-US"/>
            <a:t>Security Test</a:t>
          </a:r>
        </a:p>
      </dgm:t>
    </dgm:pt>
    <dgm:pt modelId="{63E7D848-C2E0-4820-9711-05D09A7425C6}" type="parTrans" cxnId="{E83F09AF-4D45-4E57-98DD-90BE4B11538A}">
      <dgm:prSet/>
      <dgm:spPr/>
      <dgm:t>
        <a:bodyPr/>
        <a:lstStyle/>
        <a:p>
          <a:endParaRPr lang="en-US"/>
        </a:p>
      </dgm:t>
    </dgm:pt>
    <dgm:pt modelId="{2132A3A9-4BA7-4A3E-B69B-FBCED412DFBE}" type="sibTrans" cxnId="{E83F09AF-4D45-4E57-98DD-90BE4B11538A}">
      <dgm:prSet/>
      <dgm:spPr/>
      <dgm:t>
        <a:bodyPr/>
        <a:lstStyle/>
        <a:p>
          <a:endParaRPr lang="en-US"/>
        </a:p>
      </dgm:t>
    </dgm:pt>
    <dgm:pt modelId="{4F556260-F957-4682-BC9A-BEB15FD2C084}">
      <dgm:prSet/>
      <dgm:spPr/>
      <dgm:t>
        <a:bodyPr/>
        <a:lstStyle/>
        <a:p>
          <a:pPr>
            <a:defRPr cap="all"/>
          </a:pPr>
          <a:r>
            <a:rPr lang="en-US"/>
            <a:t>GUI Automation</a:t>
          </a:r>
        </a:p>
      </dgm:t>
    </dgm:pt>
    <dgm:pt modelId="{83979E22-B9C3-44B7-8676-EE5CE5049A97}" type="parTrans" cxnId="{C2FDF5B0-169C-48D1-9861-C8171B25B7FD}">
      <dgm:prSet/>
      <dgm:spPr/>
      <dgm:t>
        <a:bodyPr/>
        <a:lstStyle/>
        <a:p>
          <a:endParaRPr lang="en-US"/>
        </a:p>
      </dgm:t>
    </dgm:pt>
    <dgm:pt modelId="{2C34971D-ACCF-4FC4-A2BF-8125426D0094}" type="sibTrans" cxnId="{C2FDF5B0-169C-48D1-9861-C8171B25B7FD}">
      <dgm:prSet/>
      <dgm:spPr/>
      <dgm:t>
        <a:bodyPr/>
        <a:lstStyle/>
        <a:p>
          <a:endParaRPr lang="en-US"/>
        </a:p>
      </dgm:t>
    </dgm:pt>
    <dgm:pt modelId="{7750767C-6EE5-43C2-B7EB-17A29626C710}">
      <dgm:prSet/>
      <dgm:spPr/>
      <dgm:t>
        <a:bodyPr/>
        <a:lstStyle/>
        <a:p>
          <a:pPr>
            <a:defRPr cap="all"/>
          </a:pPr>
          <a:r>
            <a:rPr lang="en-US"/>
            <a:t>REST API Automation</a:t>
          </a:r>
        </a:p>
      </dgm:t>
    </dgm:pt>
    <dgm:pt modelId="{5D5CCDE2-7680-4237-9CF2-7E0BC6233F73}" type="parTrans" cxnId="{51340599-4408-497F-AC47-33E15B53FA2A}">
      <dgm:prSet/>
      <dgm:spPr/>
      <dgm:t>
        <a:bodyPr/>
        <a:lstStyle/>
        <a:p>
          <a:endParaRPr lang="en-US"/>
        </a:p>
      </dgm:t>
    </dgm:pt>
    <dgm:pt modelId="{55D9D11F-B810-47DB-A677-01025DA174C0}" type="sibTrans" cxnId="{51340599-4408-497F-AC47-33E15B53FA2A}">
      <dgm:prSet/>
      <dgm:spPr/>
      <dgm:t>
        <a:bodyPr/>
        <a:lstStyle/>
        <a:p>
          <a:endParaRPr lang="en-US"/>
        </a:p>
      </dgm:t>
    </dgm:pt>
    <dgm:pt modelId="{43DFC1F4-C0C0-4D5C-B80A-13E8D9CFA967}" type="pres">
      <dgm:prSet presAssocID="{1941B511-5817-431B-B19B-4829BD029F37}" presName="root" presStyleCnt="0">
        <dgm:presLayoutVars>
          <dgm:dir/>
          <dgm:resizeHandles val="exact"/>
        </dgm:presLayoutVars>
      </dgm:prSet>
      <dgm:spPr/>
    </dgm:pt>
    <dgm:pt modelId="{97F37D5C-01A5-458B-930B-DFC2F6EC9D07}" type="pres">
      <dgm:prSet presAssocID="{B204BB1D-52ED-4859-BCFE-4B2682CFD770}" presName="compNode" presStyleCnt="0"/>
      <dgm:spPr/>
    </dgm:pt>
    <dgm:pt modelId="{ECD5A289-13B8-4B2B-9F7B-5AADE41A88E1}" type="pres">
      <dgm:prSet presAssocID="{B204BB1D-52ED-4859-BCFE-4B2682CFD770}" presName="iconBgRect" presStyleLbl="bgShp" presStyleIdx="0" presStyleCnt="7"/>
      <dgm:spPr/>
    </dgm:pt>
    <dgm:pt modelId="{75A3DE19-8111-4903-AB9B-FAA10FB5EF15}" type="pres">
      <dgm:prSet presAssocID="{B204BB1D-52ED-4859-BCFE-4B2682CFD77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46C1DDC0-7D27-44E6-9EC6-05C0E6EC2BB9}" type="pres">
      <dgm:prSet presAssocID="{B204BB1D-52ED-4859-BCFE-4B2682CFD770}" presName="spaceRect" presStyleCnt="0"/>
      <dgm:spPr/>
    </dgm:pt>
    <dgm:pt modelId="{526BBE52-2990-4DC7-A45C-F0BBE4C2EA47}" type="pres">
      <dgm:prSet presAssocID="{B204BB1D-52ED-4859-BCFE-4B2682CFD770}" presName="textRect" presStyleLbl="revTx" presStyleIdx="0" presStyleCnt="7">
        <dgm:presLayoutVars>
          <dgm:chMax val="1"/>
          <dgm:chPref val="1"/>
        </dgm:presLayoutVars>
      </dgm:prSet>
      <dgm:spPr/>
    </dgm:pt>
    <dgm:pt modelId="{DC548A45-1BC3-4F12-8FB4-59BB2391A8C1}" type="pres">
      <dgm:prSet presAssocID="{B8C27D86-3FAF-472D-A5FB-2F231504D457}" presName="sibTrans" presStyleCnt="0"/>
      <dgm:spPr/>
    </dgm:pt>
    <dgm:pt modelId="{9E2F9E83-0633-4B21-8917-92133384AFFF}" type="pres">
      <dgm:prSet presAssocID="{99044C66-87E7-428F-ABFD-C14363FFA109}" presName="compNode" presStyleCnt="0"/>
      <dgm:spPr/>
    </dgm:pt>
    <dgm:pt modelId="{2F829EBE-3AAB-4B7B-92C7-AE56E70A8B4D}" type="pres">
      <dgm:prSet presAssocID="{99044C66-87E7-428F-ABFD-C14363FFA109}" presName="iconBgRect" presStyleLbl="bgShp" presStyleIdx="1" presStyleCnt="7"/>
      <dgm:spPr/>
    </dgm:pt>
    <dgm:pt modelId="{A13BCAB7-A2AD-42FE-A031-6B28D9A0366E}" type="pres">
      <dgm:prSet presAssocID="{99044C66-87E7-428F-ABFD-C14363FFA10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F13BCD06-F058-42FE-B9A9-CCE8C7B62EE6}" type="pres">
      <dgm:prSet presAssocID="{99044C66-87E7-428F-ABFD-C14363FFA109}" presName="spaceRect" presStyleCnt="0"/>
      <dgm:spPr/>
    </dgm:pt>
    <dgm:pt modelId="{A4044391-951F-4507-B691-0728DD710A17}" type="pres">
      <dgm:prSet presAssocID="{99044C66-87E7-428F-ABFD-C14363FFA109}" presName="textRect" presStyleLbl="revTx" presStyleIdx="1" presStyleCnt="7">
        <dgm:presLayoutVars>
          <dgm:chMax val="1"/>
          <dgm:chPref val="1"/>
        </dgm:presLayoutVars>
      </dgm:prSet>
      <dgm:spPr/>
    </dgm:pt>
    <dgm:pt modelId="{21BB25DE-8A1E-4B32-85D2-A62C76988FC0}" type="pres">
      <dgm:prSet presAssocID="{A8EE2A4D-6336-498E-90F6-3FE9F3BA3F71}" presName="sibTrans" presStyleCnt="0"/>
      <dgm:spPr/>
    </dgm:pt>
    <dgm:pt modelId="{3350A78D-5399-436F-AE90-5072C3A185C9}" type="pres">
      <dgm:prSet presAssocID="{35B69ED9-1614-4D4D-A6F9-455AB8F12DBA}" presName="compNode" presStyleCnt="0"/>
      <dgm:spPr/>
    </dgm:pt>
    <dgm:pt modelId="{AFE97060-5B61-4420-8C41-EFC7FB84CCE1}" type="pres">
      <dgm:prSet presAssocID="{35B69ED9-1614-4D4D-A6F9-455AB8F12DBA}" presName="iconBgRect" presStyleLbl="bgShp" presStyleIdx="2" presStyleCnt="7"/>
      <dgm:spPr/>
    </dgm:pt>
    <dgm:pt modelId="{D59FF165-9C2E-4413-B157-735534D57E3D}" type="pres">
      <dgm:prSet presAssocID="{35B69ED9-1614-4D4D-A6F9-455AB8F12DB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2DBF0AA-8001-468A-9479-90AECD93387A}" type="pres">
      <dgm:prSet presAssocID="{35B69ED9-1614-4D4D-A6F9-455AB8F12DBA}" presName="spaceRect" presStyleCnt="0"/>
      <dgm:spPr/>
    </dgm:pt>
    <dgm:pt modelId="{461F8F3C-A658-4593-AF05-18C6E088B9ED}" type="pres">
      <dgm:prSet presAssocID="{35B69ED9-1614-4D4D-A6F9-455AB8F12DBA}" presName="textRect" presStyleLbl="revTx" presStyleIdx="2" presStyleCnt="7">
        <dgm:presLayoutVars>
          <dgm:chMax val="1"/>
          <dgm:chPref val="1"/>
        </dgm:presLayoutVars>
      </dgm:prSet>
      <dgm:spPr/>
    </dgm:pt>
    <dgm:pt modelId="{CCC7337E-F23A-4975-9349-BCFD8374BA6D}" type="pres">
      <dgm:prSet presAssocID="{9181CA36-6C85-4154-AFCC-E31D9A5E7211}" presName="sibTrans" presStyleCnt="0"/>
      <dgm:spPr/>
    </dgm:pt>
    <dgm:pt modelId="{5952293D-E814-46C0-8E60-AEE6C2E313FA}" type="pres">
      <dgm:prSet presAssocID="{117C8B43-96E6-4DB8-AEFC-835B8103C199}" presName="compNode" presStyleCnt="0"/>
      <dgm:spPr/>
    </dgm:pt>
    <dgm:pt modelId="{ED73D58F-8727-4641-A164-79C59D2E4AD4}" type="pres">
      <dgm:prSet presAssocID="{117C8B43-96E6-4DB8-AEFC-835B8103C199}" presName="iconBgRect" presStyleLbl="bgShp" presStyleIdx="3" presStyleCnt="7"/>
      <dgm:spPr/>
    </dgm:pt>
    <dgm:pt modelId="{EB34DFFE-0E02-485D-B0DE-B1DCE4793C30}" type="pres">
      <dgm:prSet presAssocID="{117C8B43-96E6-4DB8-AEFC-835B8103C19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788678C4-2B01-446C-B626-33EF28D8768E}" type="pres">
      <dgm:prSet presAssocID="{117C8B43-96E6-4DB8-AEFC-835B8103C199}" presName="spaceRect" presStyleCnt="0"/>
      <dgm:spPr/>
    </dgm:pt>
    <dgm:pt modelId="{EE862236-AA3D-4809-8ED0-3C3A5E0D7F37}" type="pres">
      <dgm:prSet presAssocID="{117C8B43-96E6-4DB8-AEFC-835B8103C199}" presName="textRect" presStyleLbl="revTx" presStyleIdx="3" presStyleCnt="7">
        <dgm:presLayoutVars>
          <dgm:chMax val="1"/>
          <dgm:chPref val="1"/>
        </dgm:presLayoutVars>
      </dgm:prSet>
      <dgm:spPr/>
    </dgm:pt>
    <dgm:pt modelId="{6B105D21-1DBB-4389-82DB-BED79DD0D136}" type="pres">
      <dgm:prSet presAssocID="{06D08D78-C801-434D-883D-6683C5939555}" presName="sibTrans" presStyleCnt="0"/>
      <dgm:spPr/>
    </dgm:pt>
    <dgm:pt modelId="{E668533A-632D-4D13-A80A-C8AF1D642AEA}" type="pres">
      <dgm:prSet presAssocID="{2DCAB1B4-E803-4C73-A110-5E5A1D29A216}" presName="compNode" presStyleCnt="0"/>
      <dgm:spPr/>
    </dgm:pt>
    <dgm:pt modelId="{0B3E4CAB-2272-4008-A47F-14D5ABF32B94}" type="pres">
      <dgm:prSet presAssocID="{2DCAB1B4-E803-4C73-A110-5E5A1D29A216}" presName="iconBgRect" presStyleLbl="bgShp" presStyleIdx="4" presStyleCnt="7"/>
      <dgm:spPr/>
    </dgm:pt>
    <dgm:pt modelId="{AEAF9464-D506-45D2-8AC6-46EFA851C3D7}" type="pres">
      <dgm:prSet presAssocID="{2DCAB1B4-E803-4C73-A110-5E5A1D29A21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3E68C770-8377-4B04-B664-9A6F44ED76AB}" type="pres">
      <dgm:prSet presAssocID="{2DCAB1B4-E803-4C73-A110-5E5A1D29A216}" presName="spaceRect" presStyleCnt="0"/>
      <dgm:spPr/>
    </dgm:pt>
    <dgm:pt modelId="{BF52AF7A-5C80-4929-B2CA-1D2A455BCA9D}" type="pres">
      <dgm:prSet presAssocID="{2DCAB1B4-E803-4C73-A110-5E5A1D29A216}" presName="textRect" presStyleLbl="revTx" presStyleIdx="4" presStyleCnt="7">
        <dgm:presLayoutVars>
          <dgm:chMax val="1"/>
          <dgm:chPref val="1"/>
        </dgm:presLayoutVars>
      </dgm:prSet>
      <dgm:spPr/>
    </dgm:pt>
    <dgm:pt modelId="{4BBBEA97-9D24-49EF-837C-10042BA181F0}" type="pres">
      <dgm:prSet presAssocID="{2132A3A9-4BA7-4A3E-B69B-FBCED412DFBE}" presName="sibTrans" presStyleCnt="0"/>
      <dgm:spPr/>
    </dgm:pt>
    <dgm:pt modelId="{5527016C-AA4D-47F2-B7E7-90BF11CB6D11}" type="pres">
      <dgm:prSet presAssocID="{4F556260-F957-4682-BC9A-BEB15FD2C084}" presName="compNode" presStyleCnt="0"/>
      <dgm:spPr/>
    </dgm:pt>
    <dgm:pt modelId="{1DDEE7C4-AC25-46FE-AD08-ADD6563FCCA9}" type="pres">
      <dgm:prSet presAssocID="{4F556260-F957-4682-BC9A-BEB15FD2C084}" presName="iconBgRect" presStyleLbl="bgShp" presStyleIdx="5" presStyleCnt="7"/>
      <dgm:spPr/>
    </dgm:pt>
    <dgm:pt modelId="{F76B52E7-7C29-4557-880F-7F1C5D2F23FE}" type="pres">
      <dgm:prSet presAssocID="{4F556260-F957-4682-BC9A-BEB15FD2C08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DBC338B9-D459-4D0A-82E3-9259026D6F67}" type="pres">
      <dgm:prSet presAssocID="{4F556260-F957-4682-BC9A-BEB15FD2C084}" presName="spaceRect" presStyleCnt="0"/>
      <dgm:spPr/>
    </dgm:pt>
    <dgm:pt modelId="{7202EE49-5A5D-42D1-942A-8589D2D14694}" type="pres">
      <dgm:prSet presAssocID="{4F556260-F957-4682-BC9A-BEB15FD2C084}" presName="textRect" presStyleLbl="revTx" presStyleIdx="5" presStyleCnt="7">
        <dgm:presLayoutVars>
          <dgm:chMax val="1"/>
          <dgm:chPref val="1"/>
        </dgm:presLayoutVars>
      </dgm:prSet>
      <dgm:spPr/>
    </dgm:pt>
    <dgm:pt modelId="{A26D0671-EEA3-476E-A6E3-A4C9D9500C76}" type="pres">
      <dgm:prSet presAssocID="{2C34971D-ACCF-4FC4-A2BF-8125426D0094}" presName="sibTrans" presStyleCnt="0"/>
      <dgm:spPr/>
    </dgm:pt>
    <dgm:pt modelId="{B2C15C79-7382-46D1-A970-55A589985BA6}" type="pres">
      <dgm:prSet presAssocID="{7750767C-6EE5-43C2-B7EB-17A29626C710}" presName="compNode" presStyleCnt="0"/>
      <dgm:spPr/>
    </dgm:pt>
    <dgm:pt modelId="{AA125A3D-B181-410F-ABAB-658D4A0B9E9C}" type="pres">
      <dgm:prSet presAssocID="{7750767C-6EE5-43C2-B7EB-17A29626C710}" presName="iconBgRect" presStyleLbl="bgShp" presStyleIdx="6" presStyleCnt="7"/>
      <dgm:spPr/>
    </dgm:pt>
    <dgm:pt modelId="{77C888B7-B37E-4C2D-B842-0DD76C0F461A}" type="pres">
      <dgm:prSet presAssocID="{7750767C-6EE5-43C2-B7EB-17A29626C71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atabase"/>
        </a:ext>
      </dgm:extLst>
    </dgm:pt>
    <dgm:pt modelId="{C0B9A2BE-755A-4E2B-9E1B-A9B25A20CF29}" type="pres">
      <dgm:prSet presAssocID="{7750767C-6EE5-43C2-B7EB-17A29626C710}" presName="spaceRect" presStyleCnt="0"/>
      <dgm:spPr/>
    </dgm:pt>
    <dgm:pt modelId="{C2B894C6-4294-4F9F-A7B7-C2FC9E5B8EDE}" type="pres">
      <dgm:prSet presAssocID="{7750767C-6EE5-43C2-B7EB-17A29626C710}" presName="textRect" presStyleLbl="revTx" presStyleIdx="6" presStyleCnt="7">
        <dgm:presLayoutVars>
          <dgm:chMax val="1"/>
          <dgm:chPref val="1"/>
        </dgm:presLayoutVars>
      </dgm:prSet>
      <dgm:spPr/>
    </dgm:pt>
  </dgm:ptLst>
  <dgm:cxnLst>
    <dgm:cxn modelId="{55381B1B-EA21-4DD1-921F-384451C5B6D0}" type="presOf" srcId="{B204BB1D-52ED-4859-BCFE-4B2682CFD770}" destId="{526BBE52-2990-4DC7-A45C-F0BBE4C2EA47}" srcOrd="0" destOrd="0" presId="urn:microsoft.com/office/officeart/2018/5/layout/IconCircleLabelList"/>
    <dgm:cxn modelId="{B24AC931-9EDA-4CDA-81B0-13723D1A6C76}" srcId="{1941B511-5817-431B-B19B-4829BD029F37}" destId="{35B69ED9-1614-4D4D-A6F9-455AB8F12DBA}" srcOrd="2" destOrd="0" parTransId="{83CAA4EB-0DDF-45C8-8103-B692166173EB}" sibTransId="{9181CA36-6C85-4154-AFCC-E31D9A5E7211}"/>
    <dgm:cxn modelId="{B7CDEA3C-6BE6-4A14-8385-183688FD943F}" type="presOf" srcId="{117C8B43-96E6-4DB8-AEFC-835B8103C199}" destId="{EE862236-AA3D-4809-8ED0-3C3A5E0D7F37}" srcOrd="0" destOrd="0" presId="urn:microsoft.com/office/officeart/2018/5/layout/IconCircleLabelList"/>
    <dgm:cxn modelId="{1D186A4E-C35F-4C6D-A34A-96D04DB30DCC}" srcId="{1941B511-5817-431B-B19B-4829BD029F37}" destId="{99044C66-87E7-428F-ABFD-C14363FFA109}" srcOrd="1" destOrd="0" parTransId="{F2581022-4310-4F7A-B767-7B0BE1628516}" sibTransId="{A8EE2A4D-6336-498E-90F6-3FE9F3BA3F71}"/>
    <dgm:cxn modelId="{43088B4F-076D-43C2-8346-098922B6E63D}" type="presOf" srcId="{1941B511-5817-431B-B19B-4829BD029F37}" destId="{43DFC1F4-C0C0-4D5C-B80A-13E8D9CFA967}" srcOrd="0" destOrd="0" presId="urn:microsoft.com/office/officeart/2018/5/layout/IconCircleLabelList"/>
    <dgm:cxn modelId="{02FDE672-B503-406B-9C46-460927155EF5}" srcId="{1941B511-5817-431B-B19B-4829BD029F37}" destId="{B204BB1D-52ED-4859-BCFE-4B2682CFD770}" srcOrd="0" destOrd="0" parTransId="{C8FB9B55-8C71-4A98-A936-791C8E69E754}" sibTransId="{B8C27D86-3FAF-472D-A5FB-2F231504D457}"/>
    <dgm:cxn modelId="{DF97758B-5283-460E-A079-4F8431B37689}" srcId="{1941B511-5817-431B-B19B-4829BD029F37}" destId="{117C8B43-96E6-4DB8-AEFC-835B8103C199}" srcOrd="3" destOrd="0" parTransId="{E9F8497E-B098-46D4-920F-6531BF20C0F9}" sibTransId="{06D08D78-C801-434D-883D-6683C5939555}"/>
    <dgm:cxn modelId="{722FA092-AD72-4326-8CC1-6D7EAE13EB61}" type="presOf" srcId="{2DCAB1B4-E803-4C73-A110-5E5A1D29A216}" destId="{BF52AF7A-5C80-4929-B2CA-1D2A455BCA9D}" srcOrd="0" destOrd="0" presId="urn:microsoft.com/office/officeart/2018/5/layout/IconCircleLabelList"/>
    <dgm:cxn modelId="{51340599-4408-497F-AC47-33E15B53FA2A}" srcId="{1941B511-5817-431B-B19B-4829BD029F37}" destId="{7750767C-6EE5-43C2-B7EB-17A29626C710}" srcOrd="6" destOrd="0" parTransId="{5D5CCDE2-7680-4237-9CF2-7E0BC6233F73}" sibTransId="{55D9D11F-B810-47DB-A677-01025DA174C0}"/>
    <dgm:cxn modelId="{E83F09AF-4D45-4E57-98DD-90BE4B11538A}" srcId="{1941B511-5817-431B-B19B-4829BD029F37}" destId="{2DCAB1B4-E803-4C73-A110-5E5A1D29A216}" srcOrd="4" destOrd="0" parTransId="{63E7D848-C2E0-4820-9711-05D09A7425C6}" sibTransId="{2132A3A9-4BA7-4A3E-B69B-FBCED412DFBE}"/>
    <dgm:cxn modelId="{C2FDF5B0-169C-48D1-9861-C8171B25B7FD}" srcId="{1941B511-5817-431B-B19B-4829BD029F37}" destId="{4F556260-F957-4682-BC9A-BEB15FD2C084}" srcOrd="5" destOrd="0" parTransId="{83979E22-B9C3-44B7-8676-EE5CE5049A97}" sibTransId="{2C34971D-ACCF-4FC4-A2BF-8125426D0094}"/>
    <dgm:cxn modelId="{9BB742BF-46A4-4735-803A-4B02E602B693}" type="presOf" srcId="{99044C66-87E7-428F-ABFD-C14363FFA109}" destId="{A4044391-951F-4507-B691-0728DD710A17}" srcOrd="0" destOrd="0" presId="urn:microsoft.com/office/officeart/2018/5/layout/IconCircleLabelList"/>
    <dgm:cxn modelId="{4CD94DBF-08F3-4301-A55E-DA4ECF00EB45}" type="presOf" srcId="{35B69ED9-1614-4D4D-A6F9-455AB8F12DBA}" destId="{461F8F3C-A658-4593-AF05-18C6E088B9ED}" srcOrd="0" destOrd="0" presId="urn:microsoft.com/office/officeart/2018/5/layout/IconCircleLabelList"/>
    <dgm:cxn modelId="{DB0FF1DC-1986-4F5E-A82D-B329793B1C89}" type="presOf" srcId="{7750767C-6EE5-43C2-B7EB-17A29626C710}" destId="{C2B894C6-4294-4F9F-A7B7-C2FC9E5B8EDE}" srcOrd="0" destOrd="0" presId="urn:microsoft.com/office/officeart/2018/5/layout/IconCircleLabelList"/>
    <dgm:cxn modelId="{7ADC6DF0-F0E7-4887-BF53-135B8018A532}" type="presOf" srcId="{4F556260-F957-4682-BC9A-BEB15FD2C084}" destId="{7202EE49-5A5D-42D1-942A-8589D2D14694}" srcOrd="0" destOrd="0" presId="urn:microsoft.com/office/officeart/2018/5/layout/IconCircleLabelList"/>
    <dgm:cxn modelId="{1913CB67-04CA-4E15-9DDD-852D3197C52A}" type="presParOf" srcId="{43DFC1F4-C0C0-4D5C-B80A-13E8D9CFA967}" destId="{97F37D5C-01A5-458B-930B-DFC2F6EC9D07}" srcOrd="0" destOrd="0" presId="urn:microsoft.com/office/officeart/2018/5/layout/IconCircleLabelList"/>
    <dgm:cxn modelId="{C6E578CD-65C6-4588-84E2-C8C848C4440A}" type="presParOf" srcId="{97F37D5C-01A5-458B-930B-DFC2F6EC9D07}" destId="{ECD5A289-13B8-4B2B-9F7B-5AADE41A88E1}" srcOrd="0" destOrd="0" presId="urn:microsoft.com/office/officeart/2018/5/layout/IconCircleLabelList"/>
    <dgm:cxn modelId="{3FD71775-A77B-4757-9CB5-091C22A11837}" type="presParOf" srcId="{97F37D5C-01A5-458B-930B-DFC2F6EC9D07}" destId="{75A3DE19-8111-4903-AB9B-FAA10FB5EF15}" srcOrd="1" destOrd="0" presId="urn:microsoft.com/office/officeart/2018/5/layout/IconCircleLabelList"/>
    <dgm:cxn modelId="{D0AEF348-8FE5-437C-BA6C-0FC6A8D67D7D}" type="presParOf" srcId="{97F37D5C-01A5-458B-930B-DFC2F6EC9D07}" destId="{46C1DDC0-7D27-44E6-9EC6-05C0E6EC2BB9}" srcOrd="2" destOrd="0" presId="urn:microsoft.com/office/officeart/2018/5/layout/IconCircleLabelList"/>
    <dgm:cxn modelId="{EDABACF6-86AC-4C70-A533-E939830428A3}" type="presParOf" srcId="{97F37D5C-01A5-458B-930B-DFC2F6EC9D07}" destId="{526BBE52-2990-4DC7-A45C-F0BBE4C2EA47}" srcOrd="3" destOrd="0" presId="urn:microsoft.com/office/officeart/2018/5/layout/IconCircleLabelList"/>
    <dgm:cxn modelId="{DF434AC1-6428-458C-B108-B1964BB3A191}" type="presParOf" srcId="{43DFC1F4-C0C0-4D5C-B80A-13E8D9CFA967}" destId="{DC548A45-1BC3-4F12-8FB4-59BB2391A8C1}" srcOrd="1" destOrd="0" presId="urn:microsoft.com/office/officeart/2018/5/layout/IconCircleLabelList"/>
    <dgm:cxn modelId="{03362E5B-5C4E-4C7A-A870-E0BE0FD78CE4}" type="presParOf" srcId="{43DFC1F4-C0C0-4D5C-B80A-13E8D9CFA967}" destId="{9E2F9E83-0633-4B21-8917-92133384AFFF}" srcOrd="2" destOrd="0" presId="urn:microsoft.com/office/officeart/2018/5/layout/IconCircleLabelList"/>
    <dgm:cxn modelId="{D7275B73-2655-4F09-817F-06486EF4F4F2}" type="presParOf" srcId="{9E2F9E83-0633-4B21-8917-92133384AFFF}" destId="{2F829EBE-3AAB-4B7B-92C7-AE56E70A8B4D}" srcOrd="0" destOrd="0" presId="urn:microsoft.com/office/officeart/2018/5/layout/IconCircleLabelList"/>
    <dgm:cxn modelId="{61921A84-F59E-4ACE-A82A-10DA9229D4AE}" type="presParOf" srcId="{9E2F9E83-0633-4B21-8917-92133384AFFF}" destId="{A13BCAB7-A2AD-42FE-A031-6B28D9A0366E}" srcOrd="1" destOrd="0" presId="urn:microsoft.com/office/officeart/2018/5/layout/IconCircleLabelList"/>
    <dgm:cxn modelId="{B61D0D12-42CE-428B-812E-64F2EF91A02E}" type="presParOf" srcId="{9E2F9E83-0633-4B21-8917-92133384AFFF}" destId="{F13BCD06-F058-42FE-B9A9-CCE8C7B62EE6}" srcOrd="2" destOrd="0" presId="urn:microsoft.com/office/officeart/2018/5/layout/IconCircleLabelList"/>
    <dgm:cxn modelId="{4BBC9261-2E9F-4A03-B371-748E0791E38D}" type="presParOf" srcId="{9E2F9E83-0633-4B21-8917-92133384AFFF}" destId="{A4044391-951F-4507-B691-0728DD710A17}" srcOrd="3" destOrd="0" presId="urn:microsoft.com/office/officeart/2018/5/layout/IconCircleLabelList"/>
    <dgm:cxn modelId="{E56B4767-C860-4F89-9655-0DC19169A985}" type="presParOf" srcId="{43DFC1F4-C0C0-4D5C-B80A-13E8D9CFA967}" destId="{21BB25DE-8A1E-4B32-85D2-A62C76988FC0}" srcOrd="3" destOrd="0" presId="urn:microsoft.com/office/officeart/2018/5/layout/IconCircleLabelList"/>
    <dgm:cxn modelId="{B6BDDB0F-40C8-4320-AC3D-15B14053F9F3}" type="presParOf" srcId="{43DFC1F4-C0C0-4D5C-B80A-13E8D9CFA967}" destId="{3350A78D-5399-436F-AE90-5072C3A185C9}" srcOrd="4" destOrd="0" presId="urn:microsoft.com/office/officeart/2018/5/layout/IconCircleLabelList"/>
    <dgm:cxn modelId="{3783ECBA-110F-439D-A4F8-2A2A278A3603}" type="presParOf" srcId="{3350A78D-5399-436F-AE90-5072C3A185C9}" destId="{AFE97060-5B61-4420-8C41-EFC7FB84CCE1}" srcOrd="0" destOrd="0" presId="urn:microsoft.com/office/officeart/2018/5/layout/IconCircleLabelList"/>
    <dgm:cxn modelId="{3C8166B7-C528-4570-AB7D-70DAF42A39BA}" type="presParOf" srcId="{3350A78D-5399-436F-AE90-5072C3A185C9}" destId="{D59FF165-9C2E-4413-B157-735534D57E3D}" srcOrd="1" destOrd="0" presId="urn:microsoft.com/office/officeart/2018/5/layout/IconCircleLabelList"/>
    <dgm:cxn modelId="{CD72C305-57B0-4BC4-8A27-BE90B8DD56BB}" type="presParOf" srcId="{3350A78D-5399-436F-AE90-5072C3A185C9}" destId="{52DBF0AA-8001-468A-9479-90AECD93387A}" srcOrd="2" destOrd="0" presId="urn:microsoft.com/office/officeart/2018/5/layout/IconCircleLabelList"/>
    <dgm:cxn modelId="{E570079E-8894-42F2-B922-311C81BBF4E0}" type="presParOf" srcId="{3350A78D-5399-436F-AE90-5072C3A185C9}" destId="{461F8F3C-A658-4593-AF05-18C6E088B9ED}" srcOrd="3" destOrd="0" presId="urn:microsoft.com/office/officeart/2018/5/layout/IconCircleLabelList"/>
    <dgm:cxn modelId="{83B21E06-C86B-42E8-8775-2E273F9C4404}" type="presParOf" srcId="{43DFC1F4-C0C0-4D5C-B80A-13E8D9CFA967}" destId="{CCC7337E-F23A-4975-9349-BCFD8374BA6D}" srcOrd="5" destOrd="0" presId="urn:microsoft.com/office/officeart/2018/5/layout/IconCircleLabelList"/>
    <dgm:cxn modelId="{5DE3BEF8-CB8A-44CB-95D9-0CC841866CEF}" type="presParOf" srcId="{43DFC1F4-C0C0-4D5C-B80A-13E8D9CFA967}" destId="{5952293D-E814-46C0-8E60-AEE6C2E313FA}" srcOrd="6" destOrd="0" presId="urn:microsoft.com/office/officeart/2018/5/layout/IconCircleLabelList"/>
    <dgm:cxn modelId="{6EC40527-E7C8-4FAF-BDE4-D5E8279949D9}" type="presParOf" srcId="{5952293D-E814-46C0-8E60-AEE6C2E313FA}" destId="{ED73D58F-8727-4641-A164-79C59D2E4AD4}" srcOrd="0" destOrd="0" presId="urn:microsoft.com/office/officeart/2018/5/layout/IconCircleLabelList"/>
    <dgm:cxn modelId="{F71B69A6-4CBD-4934-BE5F-E2C755337D39}" type="presParOf" srcId="{5952293D-E814-46C0-8E60-AEE6C2E313FA}" destId="{EB34DFFE-0E02-485D-B0DE-B1DCE4793C30}" srcOrd="1" destOrd="0" presId="urn:microsoft.com/office/officeart/2018/5/layout/IconCircleLabelList"/>
    <dgm:cxn modelId="{CA9B809A-3C3A-493E-AFA9-ED2EE0AC5CCC}" type="presParOf" srcId="{5952293D-E814-46C0-8E60-AEE6C2E313FA}" destId="{788678C4-2B01-446C-B626-33EF28D8768E}" srcOrd="2" destOrd="0" presId="urn:microsoft.com/office/officeart/2018/5/layout/IconCircleLabelList"/>
    <dgm:cxn modelId="{A4C7CFAF-6CE3-4C28-94B5-C70A858209FD}" type="presParOf" srcId="{5952293D-E814-46C0-8E60-AEE6C2E313FA}" destId="{EE862236-AA3D-4809-8ED0-3C3A5E0D7F37}" srcOrd="3" destOrd="0" presId="urn:microsoft.com/office/officeart/2018/5/layout/IconCircleLabelList"/>
    <dgm:cxn modelId="{B1454D87-3286-4891-B39A-26864DCCCCE8}" type="presParOf" srcId="{43DFC1F4-C0C0-4D5C-B80A-13E8D9CFA967}" destId="{6B105D21-1DBB-4389-82DB-BED79DD0D136}" srcOrd="7" destOrd="0" presId="urn:microsoft.com/office/officeart/2018/5/layout/IconCircleLabelList"/>
    <dgm:cxn modelId="{F4892C9F-5012-4A32-927E-C1D515856168}" type="presParOf" srcId="{43DFC1F4-C0C0-4D5C-B80A-13E8D9CFA967}" destId="{E668533A-632D-4D13-A80A-C8AF1D642AEA}" srcOrd="8" destOrd="0" presId="urn:microsoft.com/office/officeart/2018/5/layout/IconCircleLabelList"/>
    <dgm:cxn modelId="{24229CF2-EEF4-43A4-8928-3C03C6219496}" type="presParOf" srcId="{E668533A-632D-4D13-A80A-C8AF1D642AEA}" destId="{0B3E4CAB-2272-4008-A47F-14D5ABF32B94}" srcOrd="0" destOrd="0" presId="urn:microsoft.com/office/officeart/2018/5/layout/IconCircleLabelList"/>
    <dgm:cxn modelId="{59A09550-6262-42E2-97F1-4318D91C4768}" type="presParOf" srcId="{E668533A-632D-4D13-A80A-C8AF1D642AEA}" destId="{AEAF9464-D506-45D2-8AC6-46EFA851C3D7}" srcOrd="1" destOrd="0" presId="urn:microsoft.com/office/officeart/2018/5/layout/IconCircleLabelList"/>
    <dgm:cxn modelId="{3D2C55D3-0D30-4331-AA3A-1F2D88AFEE30}" type="presParOf" srcId="{E668533A-632D-4D13-A80A-C8AF1D642AEA}" destId="{3E68C770-8377-4B04-B664-9A6F44ED76AB}" srcOrd="2" destOrd="0" presId="urn:microsoft.com/office/officeart/2018/5/layout/IconCircleLabelList"/>
    <dgm:cxn modelId="{C03A8444-7DC2-4724-B901-1136DB498D36}" type="presParOf" srcId="{E668533A-632D-4D13-A80A-C8AF1D642AEA}" destId="{BF52AF7A-5C80-4929-B2CA-1D2A455BCA9D}" srcOrd="3" destOrd="0" presId="urn:microsoft.com/office/officeart/2018/5/layout/IconCircleLabelList"/>
    <dgm:cxn modelId="{DDB27C74-A1B0-44AB-AA15-88B385840A94}" type="presParOf" srcId="{43DFC1F4-C0C0-4D5C-B80A-13E8D9CFA967}" destId="{4BBBEA97-9D24-49EF-837C-10042BA181F0}" srcOrd="9" destOrd="0" presId="urn:microsoft.com/office/officeart/2018/5/layout/IconCircleLabelList"/>
    <dgm:cxn modelId="{3EEBD6F6-A3FF-4CCB-8B2B-214798D4A566}" type="presParOf" srcId="{43DFC1F4-C0C0-4D5C-B80A-13E8D9CFA967}" destId="{5527016C-AA4D-47F2-B7E7-90BF11CB6D11}" srcOrd="10" destOrd="0" presId="urn:microsoft.com/office/officeart/2018/5/layout/IconCircleLabelList"/>
    <dgm:cxn modelId="{05F0D215-825D-40E7-A017-C207DF6A657A}" type="presParOf" srcId="{5527016C-AA4D-47F2-B7E7-90BF11CB6D11}" destId="{1DDEE7C4-AC25-46FE-AD08-ADD6563FCCA9}" srcOrd="0" destOrd="0" presId="urn:microsoft.com/office/officeart/2018/5/layout/IconCircleLabelList"/>
    <dgm:cxn modelId="{9A4B815A-8BD2-4FB9-B87F-086D52D83048}" type="presParOf" srcId="{5527016C-AA4D-47F2-B7E7-90BF11CB6D11}" destId="{F76B52E7-7C29-4557-880F-7F1C5D2F23FE}" srcOrd="1" destOrd="0" presId="urn:microsoft.com/office/officeart/2018/5/layout/IconCircleLabelList"/>
    <dgm:cxn modelId="{26FF56A0-28A6-4EF1-994A-F31E7E279DF7}" type="presParOf" srcId="{5527016C-AA4D-47F2-B7E7-90BF11CB6D11}" destId="{DBC338B9-D459-4D0A-82E3-9259026D6F67}" srcOrd="2" destOrd="0" presId="urn:microsoft.com/office/officeart/2018/5/layout/IconCircleLabelList"/>
    <dgm:cxn modelId="{04B6AFC0-0E81-4A32-B51B-E6BD0C583025}" type="presParOf" srcId="{5527016C-AA4D-47F2-B7E7-90BF11CB6D11}" destId="{7202EE49-5A5D-42D1-942A-8589D2D14694}" srcOrd="3" destOrd="0" presId="urn:microsoft.com/office/officeart/2018/5/layout/IconCircleLabelList"/>
    <dgm:cxn modelId="{D357F0DB-9CAF-4DA2-8444-975C07CD6F35}" type="presParOf" srcId="{43DFC1F4-C0C0-4D5C-B80A-13E8D9CFA967}" destId="{A26D0671-EEA3-476E-A6E3-A4C9D9500C76}" srcOrd="11" destOrd="0" presId="urn:microsoft.com/office/officeart/2018/5/layout/IconCircleLabelList"/>
    <dgm:cxn modelId="{0E922CCE-59F3-489F-8701-C39DC637B342}" type="presParOf" srcId="{43DFC1F4-C0C0-4D5C-B80A-13E8D9CFA967}" destId="{B2C15C79-7382-46D1-A970-55A589985BA6}" srcOrd="12" destOrd="0" presId="urn:microsoft.com/office/officeart/2018/5/layout/IconCircleLabelList"/>
    <dgm:cxn modelId="{D2C155F7-02D4-421E-9154-B0B991511E62}" type="presParOf" srcId="{B2C15C79-7382-46D1-A970-55A589985BA6}" destId="{AA125A3D-B181-410F-ABAB-658D4A0B9E9C}" srcOrd="0" destOrd="0" presId="urn:microsoft.com/office/officeart/2018/5/layout/IconCircleLabelList"/>
    <dgm:cxn modelId="{A18EFA04-AAC5-4298-9F68-92AEB7625D61}" type="presParOf" srcId="{B2C15C79-7382-46D1-A970-55A589985BA6}" destId="{77C888B7-B37E-4C2D-B842-0DD76C0F461A}" srcOrd="1" destOrd="0" presId="urn:microsoft.com/office/officeart/2018/5/layout/IconCircleLabelList"/>
    <dgm:cxn modelId="{671BB282-E66F-447E-8850-9C991ABCCB34}" type="presParOf" srcId="{B2C15C79-7382-46D1-A970-55A589985BA6}" destId="{C0B9A2BE-755A-4E2B-9E1B-A9B25A20CF29}" srcOrd="2" destOrd="0" presId="urn:microsoft.com/office/officeart/2018/5/layout/IconCircleLabelList"/>
    <dgm:cxn modelId="{7DDCB714-8191-4F92-A871-A400B83DF7E8}" type="presParOf" srcId="{B2C15C79-7382-46D1-A970-55A589985BA6}" destId="{C2B894C6-4294-4F9F-A7B7-C2FC9E5B8ED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82C29-4258-4EEE-AB89-2DA01B26E2FC}">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ABOUT CAREER AND EXPERIENCE</a:t>
          </a:r>
        </a:p>
      </dsp:txBody>
      <dsp:txXfrm>
        <a:off x="36841" y="36841"/>
        <a:ext cx="7931345" cy="1184159"/>
      </dsp:txXfrm>
    </dsp:sp>
    <dsp:sp modelId="{6EF610C9-D6A0-4BA6-9E32-B92ADF113F2C}">
      <dsp:nvSpPr>
        <dsp:cNvPr id="0" name=""/>
        <dsp:cNvSpPr/>
      </dsp:nvSpPr>
      <dsp:spPr>
        <a:xfrm>
          <a:off x="819587" y="1467481"/>
          <a:ext cx="9288654" cy="125784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ABOUT US</a:t>
          </a:r>
        </a:p>
      </dsp:txBody>
      <dsp:txXfrm>
        <a:off x="856428" y="1504322"/>
        <a:ext cx="7577788" cy="1184159"/>
      </dsp:txXfrm>
    </dsp:sp>
    <dsp:sp modelId="{B03E6DAA-A1F3-4DCB-A25C-FD67C82BA3A2}">
      <dsp:nvSpPr>
        <dsp:cNvPr id="0" name=""/>
        <dsp:cNvSpPr/>
      </dsp:nvSpPr>
      <dsp:spPr>
        <a:xfrm>
          <a:off x="1639174" y="2934963"/>
          <a:ext cx="9288654" cy="125784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PROJECT REQUIREMENTS</a:t>
          </a:r>
        </a:p>
      </dsp:txBody>
      <dsp:txXfrm>
        <a:off x="1676015" y="2971804"/>
        <a:ext cx="7577788" cy="1184159"/>
      </dsp:txXfrm>
    </dsp:sp>
    <dsp:sp modelId="{CB49F81E-E007-460A-9AAD-991755B20969}">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6732DB4C-0A61-4E63-A8B6-5CA948B2973C}">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EC3A7-2223-445E-A04E-69C29E7DD4F3}">
      <dsp:nvSpPr>
        <dsp:cNvPr id="0" name=""/>
        <dsp:cNvSpPr/>
      </dsp:nvSpPr>
      <dsp:spPr>
        <a:xfrm>
          <a:off x="1333" y="535665"/>
          <a:ext cx="5202457" cy="312147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With Selenium Training, you will learn to Automate Web Applications. Our Selenium Course will help you gain proficiency in Selenium. We have prepared our Selenium Course for Training to help new engineers and manual testers in learning automation of web applications with a framework and put together them within the DevOps processes of a business.</a:t>
          </a:r>
        </a:p>
      </dsp:txBody>
      <dsp:txXfrm>
        <a:off x="1333" y="535665"/>
        <a:ext cx="5202457" cy="3121474"/>
      </dsp:txXfrm>
    </dsp:sp>
    <dsp:sp modelId="{7375A979-ACA0-4FA4-8EB3-BCCF3D75CB6A}">
      <dsp:nvSpPr>
        <dsp:cNvPr id="0" name=""/>
        <dsp:cNvSpPr/>
      </dsp:nvSpPr>
      <dsp:spPr>
        <a:xfrm>
          <a:off x="5724037" y="148430"/>
          <a:ext cx="5202457" cy="38959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MODULES:</a:t>
          </a:r>
          <a:endParaRPr lang="en-US" sz="2400" kern="1200"/>
        </a:p>
        <a:p>
          <a:pPr marL="228600" lvl="1" indent="-228600" algn="l" defTabSz="1066800">
            <a:lnSpc>
              <a:spcPct val="90000"/>
            </a:lnSpc>
            <a:spcBef>
              <a:spcPct val="0"/>
            </a:spcBef>
            <a:spcAft>
              <a:spcPct val="15000"/>
            </a:spcAft>
            <a:buChar char="•"/>
          </a:pPr>
          <a:r>
            <a:rPr lang="en-US" sz="2400" kern="1200"/>
            <a:t>Learn JAVA </a:t>
          </a:r>
        </a:p>
        <a:p>
          <a:pPr marL="228600" lvl="1" indent="-228600" algn="l" defTabSz="1066800">
            <a:lnSpc>
              <a:spcPct val="90000"/>
            </a:lnSpc>
            <a:spcBef>
              <a:spcPct val="0"/>
            </a:spcBef>
            <a:spcAft>
              <a:spcPct val="15000"/>
            </a:spcAft>
            <a:buChar char="•"/>
          </a:pPr>
          <a:r>
            <a:rPr lang="en-US" sz="2400" kern="1200"/>
            <a:t>Learn Selenium</a:t>
          </a:r>
        </a:p>
        <a:p>
          <a:pPr marL="228600" lvl="1" indent="-228600" algn="l" defTabSz="1066800">
            <a:lnSpc>
              <a:spcPct val="90000"/>
            </a:lnSpc>
            <a:spcBef>
              <a:spcPct val="0"/>
            </a:spcBef>
            <a:spcAft>
              <a:spcPct val="15000"/>
            </a:spcAft>
            <a:buChar char="•"/>
          </a:pPr>
          <a:r>
            <a:rPr lang="en-US" sz="2400" kern="1200"/>
            <a:t>Testing Framework and Tools</a:t>
          </a:r>
        </a:p>
        <a:p>
          <a:pPr marL="228600" lvl="1" indent="-228600" algn="l" defTabSz="1066800">
            <a:lnSpc>
              <a:spcPct val="90000"/>
            </a:lnSpc>
            <a:spcBef>
              <a:spcPct val="0"/>
            </a:spcBef>
            <a:spcAft>
              <a:spcPct val="15000"/>
            </a:spcAft>
            <a:buChar char="•"/>
          </a:pPr>
          <a:r>
            <a:rPr lang="en-US" sz="2400" kern="1200"/>
            <a:t>Configuration Management (git / Jenkins)</a:t>
          </a:r>
        </a:p>
        <a:p>
          <a:pPr marL="228600" lvl="1" indent="-228600" algn="l" defTabSz="1066800">
            <a:lnSpc>
              <a:spcPct val="90000"/>
            </a:lnSpc>
            <a:spcBef>
              <a:spcPct val="0"/>
            </a:spcBef>
            <a:spcAft>
              <a:spcPct val="15000"/>
            </a:spcAft>
            <a:buChar char="•"/>
          </a:pPr>
          <a:r>
            <a:rPr lang="en-US" sz="2400" kern="1200"/>
            <a:t>Develop a Demo project</a:t>
          </a:r>
        </a:p>
        <a:p>
          <a:pPr marL="228600" lvl="1" indent="-228600" algn="l" defTabSz="1066800">
            <a:lnSpc>
              <a:spcPct val="90000"/>
            </a:lnSpc>
            <a:spcBef>
              <a:spcPct val="0"/>
            </a:spcBef>
            <a:spcAft>
              <a:spcPct val="15000"/>
            </a:spcAft>
            <a:buChar char="•"/>
          </a:pPr>
          <a:r>
            <a:rPr lang="en-US" sz="2400" kern="1200" dirty="0"/>
            <a:t>Exam – Pass % - 70</a:t>
          </a:r>
        </a:p>
        <a:p>
          <a:pPr marL="228600" lvl="1" indent="-228600" algn="l" defTabSz="1066800">
            <a:lnSpc>
              <a:spcPct val="90000"/>
            </a:lnSpc>
            <a:spcBef>
              <a:spcPct val="0"/>
            </a:spcBef>
            <a:spcAft>
              <a:spcPct val="15000"/>
            </a:spcAft>
            <a:buChar char="•"/>
          </a:pPr>
          <a:r>
            <a:rPr lang="en-US" sz="2400" kern="1200"/>
            <a:t>Certification</a:t>
          </a:r>
        </a:p>
      </dsp:txBody>
      <dsp:txXfrm>
        <a:off x="5724037" y="148430"/>
        <a:ext cx="5202457" cy="3895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F5A3C-D4DE-4D09-AAC2-EE609C4BC9EF}">
      <dsp:nvSpPr>
        <dsp:cNvPr id="0" name=""/>
        <dsp:cNvSpPr/>
      </dsp:nvSpPr>
      <dsp:spPr>
        <a:xfrm>
          <a:off x="961120" y="2079"/>
          <a:ext cx="2094322" cy="1256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QTP</a:t>
          </a:r>
        </a:p>
      </dsp:txBody>
      <dsp:txXfrm>
        <a:off x="961120" y="2079"/>
        <a:ext cx="2094322" cy="1256593"/>
      </dsp:txXfrm>
    </dsp:sp>
    <dsp:sp modelId="{99BFF1C6-5529-43EE-A1D5-0CAC35B51508}">
      <dsp:nvSpPr>
        <dsp:cNvPr id="0" name=""/>
        <dsp:cNvSpPr/>
      </dsp:nvSpPr>
      <dsp:spPr>
        <a:xfrm>
          <a:off x="3264875" y="2079"/>
          <a:ext cx="2094322" cy="12565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FUNCTIONAL TESTER (IBM)</a:t>
          </a:r>
        </a:p>
      </dsp:txBody>
      <dsp:txXfrm>
        <a:off x="3264875" y="2079"/>
        <a:ext cx="2094322" cy="1256593"/>
      </dsp:txXfrm>
    </dsp:sp>
    <dsp:sp modelId="{600CE59B-F900-4B8F-B8AD-6547D3A6DB42}">
      <dsp:nvSpPr>
        <dsp:cNvPr id="0" name=""/>
        <dsp:cNvSpPr/>
      </dsp:nvSpPr>
      <dsp:spPr>
        <a:xfrm>
          <a:off x="5568630" y="2079"/>
          <a:ext cx="2094322" cy="1256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SILK TEST</a:t>
          </a:r>
        </a:p>
      </dsp:txBody>
      <dsp:txXfrm>
        <a:off x="5568630" y="2079"/>
        <a:ext cx="2094322" cy="1256593"/>
      </dsp:txXfrm>
    </dsp:sp>
    <dsp:sp modelId="{4E4B873B-195A-43F4-BE92-F8D89B31E89C}">
      <dsp:nvSpPr>
        <dsp:cNvPr id="0" name=""/>
        <dsp:cNvSpPr/>
      </dsp:nvSpPr>
      <dsp:spPr>
        <a:xfrm>
          <a:off x="7872385" y="2079"/>
          <a:ext cx="2094322" cy="12565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TEST COMPLETE</a:t>
          </a:r>
        </a:p>
      </dsp:txBody>
      <dsp:txXfrm>
        <a:off x="7872385" y="2079"/>
        <a:ext cx="2094322" cy="1256593"/>
      </dsp:txXfrm>
    </dsp:sp>
    <dsp:sp modelId="{A5755CF9-15B9-4F12-9CBB-3909055BC2CF}">
      <dsp:nvSpPr>
        <dsp:cNvPr id="0" name=""/>
        <dsp:cNvSpPr/>
      </dsp:nvSpPr>
      <dsp:spPr>
        <a:xfrm>
          <a:off x="961120" y="1468105"/>
          <a:ext cx="2094322" cy="125659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eggplant</a:t>
          </a:r>
        </a:p>
      </dsp:txBody>
      <dsp:txXfrm>
        <a:off x="961120" y="1468105"/>
        <a:ext cx="2094322" cy="1256593"/>
      </dsp:txXfrm>
    </dsp:sp>
    <dsp:sp modelId="{11B75FE6-3FA6-41CD-9CE8-FF4D6F3B56FD}">
      <dsp:nvSpPr>
        <dsp:cNvPr id="0" name=""/>
        <dsp:cNvSpPr/>
      </dsp:nvSpPr>
      <dsp:spPr>
        <a:xfrm>
          <a:off x="3264875" y="1468105"/>
          <a:ext cx="2094322" cy="1256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SELENIUM</a:t>
          </a:r>
        </a:p>
      </dsp:txBody>
      <dsp:txXfrm>
        <a:off x="3264875" y="1468105"/>
        <a:ext cx="2094322" cy="1256593"/>
      </dsp:txXfrm>
    </dsp:sp>
    <dsp:sp modelId="{2F2A564A-8F6C-4486-B1F2-775C9EE2A53B}">
      <dsp:nvSpPr>
        <dsp:cNvPr id="0" name=""/>
        <dsp:cNvSpPr/>
      </dsp:nvSpPr>
      <dsp:spPr>
        <a:xfrm>
          <a:off x="5568630" y="1468105"/>
          <a:ext cx="2094322" cy="12565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WATIR</a:t>
          </a:r>
        </a:p>
      </dsp:txBody>
      <dsp:txXfrm>
        <a:off x="5568630" y="1468105"/>
        <a:ext cx="2094322" cy="1256593"/>
      </dsp:txXfrm>
    </dsp:sp>
    <dsp:sp modelId="{DAD30660-E977-48BD-A6E7-23C0464506CF}">
      <dsp:nvSpPr>
        <dsp:cNvPr id="0" name=""/>
        <dsp:cNvSpPr/>
      </dsp:nvSpPr>
      <dsp:spPr>
        <a:xfrm>
          <a:off x="7872385" y="1468105"/>
          <a:ext cx="2094322" cy="1256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ROBOTIUM</a:t>
          </a:r>
        </a:p>
      </dsp:txBody>
      <dsp:txXfrm>
        <a:off x="7872385" y="1468105"/>
        <a:ext cx="2094322" cy="1256593"/>
      </dsp:txXfrm>
    </dsp:sp>
    <dsp:sp modelId="{B6843137-CCAF-4E40-A1B5-3BA0DEB95A0C}">
      <dsp:nvSpPr>
        <dsp:cNvPr id="0" name=""/>
        <dsp:cNvSpPr/>
      </dsp:nvSpPr>
      <dsp:spPr>
        <a:xfrm>
          <a:off x="3264875" y="2934131"/>
          <a:ext cx="2094322" cy="12565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JMETER</a:t>
          </a:r>
        </a:p>
      </dsp:txBody>
      <dsp:txXfrm>
        <a:off x="3264875" y="2934131"/>
        <a:ext cx="2094322" cy="1256593"/>
      </dsp:txXfrm>
    </dsp:sp>
    <dsp:sp modelId="{666BE3D2-FA28-47F1-A608-04ABC95DCF7A}">
      <dsp:nvSpPr>
        <dsp:cNvPr id="0" name=""/>
        <dsp:cNvSpPr/>
      </dsp:nvSpPr>
      <dsp:spPr>
        <a:xfrm>
          <a:off x="5568630" y="2934131"/>
          <a:ext cx="2094322" cy="125659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SOAPUI</a:t>
          </a:r>
        </a:p>
      </dsp:txBody>
      <dsp:txXfrm>
        <a:off x="5568630" y="2934131"/>
        <a:ext cx="2094322" cy="1256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5A289-13B8-4B2B-9F7B-5AADE41A88E1}">
      <dsp:nvSpPr>
        <dsp:cNvPr id="0" name=""/>
        <dsp:cNvSpPr/>
      </dsp:nvSpPr>
      <dsp:spPr>
        <a:xfrm>
          <a:off x="334178"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A3DE19-8111-4903-AB9B-FAA10FB5EF15}">
      <dsp:nvSpPr>
        <dsp:cNvPr id="0" name=""/>
        <dsp:cNvSpPr/>
      </dsp:nvSpPr>
      <dsp:spPr>
        <a:xfrm>
          <a:off x="539842"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BBE52-2990-4DC7-A45C-F0BBE4C2EA47}">
      <dsp:nvSpPr>
        <dsp:cNvPr id="0" name=""/>
        <dsp:cNvSpPr/>
      </dsp:nvSpPr>
      <dsp:spPr>
        <a:xfrm>
          <a:off x="2568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Automation for Agile</a:t>
          </a:r>
        </a:p>
      </dsp:txBody>
      <dsp:txXfrm>
        <a:off x="25682" y="1265836"/>
        <a:ext cx="1582031" cy="632812"/>
      </dsp:txXfrm>
    </dsp:sp>
    <dsp:sp modelId="{2F829EBE-3AAB-4B7B-92C7-AE56E70A8B4D}">
      <dsp:nvSpPr>
        <dsp:cNvPr id="0" name=""/>
        <dsp:cNvSpPr/>
      </dsp:nvSpPr>
      <dsp:spPr>
        <a:xfrm>
          <a:off x="2193064"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BCAB7-A2AD-42FE-A031-6B28D9A0366E}">
      <dsp:nvSpPr>
        <dsp:cNvPr id="0" name=""/>
        <dsp:cNvSpPr/>
      </dsp:nvSpPr>
      <dsp:spPr>
        <a:xfrm>
          <a:off x="2398728"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44391-951F-4507-B691-0728DD710A17}">
      <dsp:nvSpPr>
        <dsp:cNvPr id="0" name=""/>
        <dsp:cNvSpPr/>
      </dsp:nvSpPr>
      <dsp:spPr>
        <a:xfrm>
          <a:off x="188456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Mobile Automation</a:t>
          </a:r>
        </a:p>
      </dsp:txBody>
      <dsp:txXfrm>
        <a:off x="1884568" y="1265836"/>
        <a:ext cx="1582031" cy="632812"/>
      </dsp:txXfrm>
    </dsp:sp>
    <dsp:sp modelId="{AFE97060-5B61-4420-8C41-EFC7FB84CCE1}">
      <dsp:nvSpPr>
        <dsp:cNvPr id="0" name=""/>
        <dsp:cNvSpPr/>
      </dsp:nvSpPr>
      <dsp:spPr>
        <a:xfrm>
          <a:off x="4051951"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FF165-9C2E-4413-B157-735534D57E3D}">
      <dsp:nvSpPr>
        <dsp:cNvPr id="0" name=""/>
        <dsp:cNvSpPr/>
      </dsp:nvSpPr>
      <dsp:spPr>
        <a:xfrm>
          <a:off x="4257615"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1F8F3C-A658-4593-AF05-18C6E088B9ED}">
      <dsp:nvSpPr>
        <dsp:cNvPr id="0" name=""/>
        <dsp:cNvSpPr/>
      </dsp:nvSpPr>
      <dsp:spPr>
        <a:xfrm>
          <a:off x="374345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Performance Test </a:t>
          </a:r>
        </a:p>
      </dsp:txBody>
      <dsp:txXfrm>
        <a:off x="3743455" y="1265836"/>
        <a:ext cx="1582031" cy="632812"/>
      </dsp:txXfrm>
    </dsp:sp>
    <dsp:sp modelId="{ED73D58F-8727-4641-A164-79C59D2E4AD4}">
      <dsp:nvSpPr>
        <dsp:cNvPr id="0" name=""/>
        <dsp:cNvSpPr/>
      </dsp:nvSpPr>
      <dsp:spPr>
        <a:xfrm>
          <a:off x="5910838"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4DFFE-0E02-485D-B0DE-B1DCE4793C30}">
      <dsp:nvSpPr>
        <dsp:cNvPr id="0" name=""/>
        <dsp:cNvSpPr/>
      </dsp:nvSpPr>
      <dsp:spPr>
        <a:xfrm>
          <a:off x="6116502"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862236-AA3D-4809-8ED0-3C3A5E0D7F37}">
      <dsp:nvSpPr>
        <dsp:cNvPr id="0" name=""/>
        <dsp:cNvSpPr/>
      </dsp:nvSpPr>
      <dsp:spPr>
        <a:xfrm>
          <a:off x="560234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Model-based automation</a:t>
          </a:r>
        </a:p>
      </dsp:txBody>
      <dsp:txXfrm>
        <a:off x="5602342" y="1265836"/>
        <a:ext cx="1582031" cy="632812"/>
      </dsp:txXfrm>
    </dsp:sp>
    <dsp:sp modelId="{0B3E4CAB-2272-4008-A47F-14D5ABF32B94}">
      <dsp:nvSpPr>
        <dsp:cNvPr id="0" name=""/>
        <dsp:cNvSpPr/>
      </dsp:nvSpPr>
      <dsp:spPr>
        <a:xfrm>
          <a:off x="7769725"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F9464-D506-45D2-8AC6-46EFA851C3D7}">
      <dsp:nvSpPr>
        <dsp:cNvPr id="0" name=""/>
        <dsp:cNvSpPr/>
      </dsp:nvSpPr>
      <dsp:spPr>
        <a:xfrm>
          <a:off x="7975389" y="205875"/>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52AF7A-5C80-4929-B2CA-1D2A455BCA9D}">
      <dsp:nvSpPr>
        <dsp:cNvPr id="0" name=""/>
        <dsp:cNvSpPr/>
      </dsp:nvSpPr>
      <dsp:spPr>
        <a:xfrm>
          <a:off x="746122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Security Test</a:t>
          </a:r>
        </a:p>
      </dsp:txBody>
      <dsp:txXfrm>
        <a:off x="7461228" y="1265836"/>
        <a:ext cx="1582031" cy="632812"/>
      </dsp:txXfrm>
    </dsp:sp>
    <dsp:sp modelId="{1DDEE7C4-AC25-46FE-AD08-ADD6563FCCA9}">
      <dsp:nvSpPr>
        <dsp:cNvPr id="0" name=""/>
        <dsp:cNvSpPr/>
      </dsp:nvSpPr>
      <dsp:spPr>
        <a:xfrm>
          <a:off x="9628611"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B52E7-7C29-4557-880F-7F1C5D2F23FE}">
      <dsp:nvSpPr>
        <dsp:cNvPr id="0" name=""/>
        <dsp:cNvSpPr/>
      </dsp:nvSpPr>
      <dsp:spPr>
        <a:xfrm>
          <a:off x="9834275" y="205875"/>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02EE49-5A5D-42D1-942A-8589D2D14694}">
      <dsp:nvSpPr>
        <dsp:cNvPr id="0" name=""/>
        <dsp:cNvSpPr/>
      </dsp:nvSpPr>
      <dsp:spPr>
        <a:xfrm>
          <a:off x="932011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GUI Automation</a:t>
          </a:r>
        </a:p>
      </dsp:txBody>
      <dsp:txXfrm>
        <a:off x="9320115" y="1265836"/>
        <a:ext cx="1582031" cy="632812"/>
      </dsp:txXfrm>
    </dsp:sp>
    <dsp:sp modelId="{AA125A3D-B181-410F-ABAB-658D4A0B9E9C}">
      <dsp:nvSpPr>
        <dsp:cNvPr id="0" name=""/>
        <dsp:cNvSpPr/>
      </dsp:nvSpPr>
      <dsp:spPr>
        <a:xfrm>
          <a:off x="4981394" y="2294156"/>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888B7-B37E-4C2D-B842-0DD76C0F461A}">
      <dsp:nvSpPr>
        <dsp:cNvPr id="0" name=""/>
        <dsp:cNvSpPr/>
      </dsp:nvSpPr>
      <dsp:spPr>
        <a:xfrm>
          <a:off x="5187059" y="2499820"/>
          <a:ext cx="553710" cy="5537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B894C6-4294-4F9F-A7B7-C2FC9E5B8EDE}">
      <dsp:nvSpPr>
        <dsp:cNvPr id="0" name=""/>
        <dsp:cNvSpPr/>
      </dsp:nvSpPr>
      <dsp:spPr>
        <a:xfrm>
          <a:off x="4672898"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REST API Automation</a:t>
          </a:r>
        </a:p>
      </dsp:txBody>
      <dsp:txXfrm>
        <a:off x="4672898" y="3559781"/>
        <a:ext cx="1582031" cy="6328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1AFD-C24A-444B-ADF7-94C476845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20006C-5CE3-415E-A200-7B4C22493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486378-8355-4904-8131-D24CCC79AF13}"/>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5" name="Footer Placeholder 4">
            <a:extLst>
              <a:ext uri="{FF2B5EF4-FFF2-40B4-BE49-F238E27FC236}">
                <a16:creationId xmlns:a16="http://schemas.microsoft.com/office/drawing/2014/main" id="{97E1073B-DD7B-4336-BBCF-61A55B0B57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35880E-4076-4D34-97FE-6C7326AAA877}"/>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658194543"/>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85BA-F8CE-4524-AD2B-0789EF3F5F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EAE1CC-BB28-4560-8C85-F3F929B7EB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7DA89-3572-43FD-960C-C76D268B43B2}"/>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5" name="Footer Placeholder 4">
            <a:extLst>
              <a:ext uri="{FF2B5EF4-FFF2-40B4-BE49-F238E27FC236}">
                <a16:creationId xmlns:a16="http://schemas.microsoft.com/office/drawing/2014/main" id="{D744C599-F3BB-4E14-A3DD-1C3C300A17E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A255FA-F596-4513-920E-6737EA976C8C}"/>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3462501553"/>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87BB5-2F29-4834-9259-F303FC10C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41BC8F-E815-4972-9E4D-3CC5DB356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61E1B-1388-4081-ACEA-F2E2EA78F941}"/>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5" name="Footer Placeholder 4">
            <a:extLst>
              <a:ext uri="{FF2B5EF4-FFF2-40B4-BE49-F238E27FC236}">
                <a16:creationId xmlns:a16="http://schemas.microsoft.com/office/drawing/2014/main" id="{703887A7-CED0-4963-A792-C46B95F53A2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C521A5C-9E22-47BE-9AE2-5BE5A41DA829}"/>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2830437525"/>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0B8A-3D31-43FA-BA47-4691AB200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4BD159-9A8A-404B-814A-BD7A64BE0B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D9986-CEB8-4C56-AC1E-34980B65A17F}"/>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5" name="Footer Placeholder 4">
            <a:extLst>
              <a:ext uri="{FF2B5EF4-FFF2-40B4-BE49-F238E27FC236}">
                <a16:creationId xmlns:a16="http://schemas.microsoft.com/office/drawing/2014/main" id="{01BA23AF-C21E-4064-90BA-29045189A7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32F6D9-4C76-4612-8BE5-FD9F886577FD}"/>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3324254552"/>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1843-5DD3-4F34-84D3-37C8EAC3AF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A32BB2-E548-45F5-8CC6-C01AD989D6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4B28A-87EF-406B-9A5E-7154B2D29B22}"/>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5" name="Footer Placeholder 4">
            <a:extLst>
              <a:ext uri="{FF2B5EF4-FFF2-40B4-BE49-F238E27FC236}">
                <a16:creationId xmlns:a16="http://schemas.microsoft.com/office/drawing/2014/main" id="{C41D0017-FF29-470F-B42C-783315074CC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E972010-2A43-4501-965F-C3D8F436A7CF}"/>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977425447"/>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B88B-C3CD-4483-9858-E5E019F198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18874-8D4D-4DCB-99B1-3C42B7965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AB51A4-5387-49C5-8598-900107D4E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64D460-D464-4F1C-8477-779C4E9552CB}"/>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6" name="Footer Placeholder 5">
            <a:extLst>
              <a:ext uri="{FF2B5EF4-FFF2-40B4-BE49-F238E27FC236}">
                <a16:creationId xmlns:a16="http://schemas.microsoft.com/office/drawing/2014/main" id="{91B12E0B-16DA-4E87-875D-DA4E8B964D2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F171902-57B7-42E0-BF2B-F68D08AF4EDB}"/>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684257042"/>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3E27-99CF-45E6-A49B-3DA11726A4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BB92C-99E7-400E-B218-1FF3D56FC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87FF6-B19D-4646-BF85-83DD6CAF2B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6926DF-CE77-4314-9DB4-89537ACE7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40984-8216-4CA4-B7E0-4E66520513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25098D-7159-4661-A478-14E9DA2974E4}"/>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8" name="Footer Placeholder 7">
            <a:extLst>
              <a:ext uri="{FF2B5EF4-FFF2-40B4-BE49-F238E27FC236}">
                <a16:creationId xmlns:a16="http://schemas.microsoft.com/office/drawing/2014/main" id="{6AA77E07-204A-4517-984C-84FCD631861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83B0ADC-E49A-49C5-B19D-2467574F3BE2}"/>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20899939"/>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7ABF-FB05-4398-A643-BBC33DAD5B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92A097-1431-4B59-AC81-E8574B2D1E35}"/>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4" name="Footer Placeholder 3">
            <a:extLst>
              <a:ext uri="{FF2B5EF4-FFF2-40B4-BE49-F238E27FC236}">
                <a16:creationId xmlns:a16="http://schemas.microsoft.com/office/drawing/2014/main" id="{43CBC568-6F62-4F22-9F18-E21E86B357D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8C2B64B-A0BC-4466-883C-BF30A1CE9807}"/>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1531847242"/>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A50BB-1237-4689-8562-66BC490CEC27}"/>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3" name="Footer Placeholder 2">
            <a:extLst>
              <a:ext uri="{FF2B5EF4-FFF2-40B4-BE49-F238E27FC236}">
                <a16:creationId xmlns:a16="http://schemas.microsoft.com/office/drawing/2014/main" id="{CAAB4DCA-4C8E-40C3-916A-44A9026D2D4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020DE9F-84B9-4125-9C6D-1CA62EE24647}"/>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3384412216"/>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0F2E-F752-44C3-8690-DEFBE2B03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FA0809-816B-4475-B311-B22AB717C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ACA842-1A36-4622-8BF3-122AE7563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1CB2E-BA48-4B74-999C-838D405E1096}"/>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6" name="Footer Placeholder 5">
            <a:extLst>
              <a:ext uri="{FF2B5EF4-FFF2-40B4-BE49-F238E27FC236}">
                <a16:creationId xmlns:a16="http://schemas.microsoft.com/office/drawing/2014/main" id="{50567A5E-B416-4EBB-8449-B336BED1F51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26C5EC5-0FD3-4DE4-84CD-AE77AC5B8CC9}"/>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2522920476"/>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A981-8BB2-4B93-8558-1AF3CB03F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3F96F9-33BC-43F0-B377-DE2AA5EAA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B95765D-075F-42D7-97CE-242B1BB1C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3D0EC-5DFC-4814-BE82-0318B49D4833}"/>
              </a:ext>
            </a:extLst>
          </p:cNvPr>
          <p:cNvSpPr>
            <a:spLocks noGrp="1"/>
          </p:cNvSpPr>
          <p:nvPr>
            <p:ph type="dt" sz="half" idx="10"/>
          </p:nvPr>
        </p:nvSpPr>
        <p:spPr/>
        <p:txBody>
          <a:bodyPr/>
          <a:lstStyle/>
          <a:p>
            <a:fld id="{6B3D87F5-8F74-465D-B28A-17D9101DF1DD}" type="datetimeFigureOut">
              <a:rPr lang="en-IN" smtClean="0"/>
              <a:t>22-08-2021</a:t>
            </a:fld>
            <a:endParaRPr lang="en-IN" dirty="0"/>
          </a:p>
        </p:txBody>
      </p:sp>
      <p:sp>
        <p:nvSpPr>
          <p:cNvPr id="6" name="Footer Placeholder 5">
            <a:extLst>
              <a:ext uri="{FF2B5EF4-FFF2-40B4-BE49-F238E27FC236}">
                <a16:creationId xmlns:a16="http://schemas.microsoft.com/office/drawing/2014/main" id="{7DC3ED1D-D4A5-4027-8271-FE146BE262E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7B08848-8716-42D9-85EA-E2520E83A4D3}"/>
              </a:ext>
            </a:extLst>
          </p:cNvPr>
          <p:cNvSpPr>
            <a:spLocks noGrp="1"/>
          </p:cNvSpPr>
          <p:nvPr>
            <p:ph type="sldNum" sz="quarter" idx="12"/>
          </p:nvPr>
        </p:nvSpPr>
        <p:spPr/>
        <p:txBody>
          <a:bodyPr/>
          <a:lstStyle/>
          <a:p>
            <a:fld id="{DCBF3B50-3438-476E-9EF4-B990C7D5A416}" type="slidenum">
              <a:rPr lang="en-IN" smtClean="0"/>
              <a:t>‹#›</a:t>
            </a:fld>
            <a:endParaRPr lang="en-IN" dirty="0"/>
          </a:p>
        </p:txBody>
      </p:sp>
    </p:spTree>
    <p:extLst>
      <p:ext uri="{BB962C8B-B14F-4D97-AF65-F5344CB8AC3E}">
        <p14:creationId xmlns:p14="http://schemas.microsoft.com/office/powerpoint/2010/main" val="2253880183"/>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82F2D-2F9E-46AB-BD82-6F8012B1CE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E3735A-4CBB-4A28-B31F-C6081BA60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66DC3-C01E-41BF-96C7-1550C9EF28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D87F5-8F74-465D-B28A-17D9101DF1DD}" type="datetimeFigureOut">
              <a:rPr lang="en-IN" smtClean="0"/>
              <a:t>22-08-2021</a:t>
            </a:fld>
            <a:endParaRPr lang="en-IN" dirty="0"/>
          </a:p>
        </p:txBody>
      </p:sp>
      <p:sp>
        <p:nvSpPr>
          <p:cNvPr id="5" name="Footer Placeholder 4">
            <a:extLst>
              <a:ext uri="{FF2B5EF4-FFF2-40B4-BE49-F238E27FC236}">
                <a16:creationId xmlns:a16="http://schemas.microsoft.com/office/drawing/2014/main" id="{24276624-24AE-4BBE-A023-1FAF3D9F4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64181D6-8C4D-4BF3-B10C-3465DAB0D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F3B50-3438-476E-9EF4-B990C7D5A416}" type="slidenum">
              <a:rPr lang="en-IN" smtClean="0"/>
              <a:t>‹#›</a:t>
            </a:fld>
            <a:endParaRPr lang="en-IN" dirty="0"/>
          </a:p>
        </p:txBody>
      </p:sp>
    </p:spTree>
    <p:extLst>
      <p:ext uri="{BB962C8B-B14F-4D97-AF65-F5344CB8AC3E}">
        <p14:creationId xmlns:p14="http://schemas.microsoft.com/office/powerpoint/2010/main" val="159152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8CE1082-8AE8-47D0-83E5-6892B08F32B3}"/>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SELENIUM</a:t>
            </a:r>
            <a:endParaRPr lang="en-IN" sz="4800" dirty="0">
              <a:solidFill>
                <a:srgbClr val="FFFFFF"/>
              </a:solidFill>
            </a:endParaRPr>
          </a:p>
        </p:txBody>
      </p:sp>
      <p:sp>
        <p:nvSpPr>
          <p:cNvPr id="3" name="Subtitle 2">
            <a:extLst>
              <a:ext uri="{FF2B5EF4-FFF2-40B4-BE49-F238E27FC236}">
                <a16:creationId xmlns:a16="http://schemas.microsoft.com/office/drawing/2014/main" id="{C12DD331-562E-4496-810F-A19DAE1918AF}"/>
              </a:ext>
            </a:extLst>
          </p:cNvPr>
          <p:cNvSpPr>
            <a:spLocks noGrp="1"/>
          </p:cNvSpPr>
          <p:nvPr>
            <p:ph type="subTitle" idx="1"/>
          </p:nvPr>
        </p:nvSpPr>
        <p:spPr>
          <a:xfrm>
            <a:off x="1350682" y="4870824"/>
            <a:ext cx="10005951" cy="1458258"/>
          </a:xfrm>
        </p:spPr>
        <p:txBody>
          <a:bodyPr anchor="ctr">
            <a:normAutofit/>
          </a:bodyPr>
          <a:lstStyle/>
          <a:p>
            <a:pPr algn="l"/>
            <a:r>
              <a:rPr lang="en-US" dirty="0"/>
              <a:t>ONLINE TRAINING</a:t>
            </a:r>
            <a:endParaRPr lang="en-IN" dirty="0"/>
          </a:p>
        </p:txBody>
      </p:sp>
    </p:spTree>
    <p:extLst>
      <p:ext uri="{BB962C8B-B14F-4D97-AF65-F5344CB8AC3E}">
        <p14:creationId xmlns:p14="http://schemas.microsoft.com/office/powerpoint/2010/main" val="3368243216"/>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2C6A9-AA62-4FD1-88B5-BB8B879A1DD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5:</a:t>
            </a:r>
            <a:endParaRPr lang="en-IN" sz="4000">
              <a:solidFill>
                <a:srgbClr val="FFFFFF"/>
              </a:solidFill>
            </a:endParaRPr>
          </a:p>
        </p:txBody>
      </p:sp>
      <p:sp>
        <p:nvSpPr>
          <p:cNvPr id="3" name="Content Placeholder 2">
            <a:extLst>
              <a:ext uri="{FF2B5EF4-FFF2-40B4-BE49-F238E27FC236}">
                <a16:creationId xmlns:a16="http://schemas.microsoft.com/office/drawing/2014/main" id="{BDFE8B39-A867-4DC8-9EAC-7CFEBD81DFE2}"/>
              </a:ext>
            </a:extLst>
          </p:cNvPr>
          <p:cNvSpPr>
            <a:spLocks noGrp="1"/>
          </p:cNvSpPr>
          <p:nvPr>
            <p:ph idx="1"/>
          </p:nvPr>
        </p:nvSpPr>
        <p:spPr>
          <a:xfrm>
            <a:off x="1371599" y="2038350"/>
            <a:ext cx="9724031" cy="3963205"/>
          </a:xfrm>
        </p:spPr>
        <p:txBody>
          <a:bodyPr anchor="ctr">
            <a:normAutofit/>
          </a:bodyPr>
          <a:lstStyle/>
          <a:p>
            <a:r>
              <a:rPr lang="en-US" sz="1900" dirty="0"/>
              <a:t>Automation Framework is an integrated solution that sets the rules of automation of a specific product. It integrates the function libraries, test data sources, object details and various reusable modules.</a:t>
            </a:r>
          </a:p>
          <a:p>
            <a:endParaRPr lang="en-US" sz="1900" dirty="0"/>
          </a:p>
          <a:p>
            <a:r>
              <a:rPr lang="en-US" sz="1900" b="1" dirty="0"/>
              <a:t>Framework Approach:</a:t>
            </a:r>
          </a:p>
          <a:p>
            <a:pPr lvl="1"/>
            <a:r>
              <a:rPr lang="en-US" sz="1900" dirty="0"/>
              <a:t>Record / Playback</a:t>
            </a:r>
          </a:p>
          <a:p>
            <a:pPr lvl="1"/>
            <a:r>
              <a:rPr lang="en-US" sz="1900" dirty="0"/>
              <a:t>Data-driven</a:t>
            </a:r>
          </a:p>
          <a:p>
            <a:pPr lvl="1"/>
            <a:r>
              <a:rPr lang="en-US" sz="1900" dirty="0"/>
              <a:t>Module-driven</a:t>
            </a:r>
          </a:p>
          <a:p>
            <a:pPr lvl="1"/>
            <a:r>
              <a:rPr lang="en-US" sz="1900" dirty="0"/>
              <a:t>Keyword-driven</a:t>
            </a:r>
          </a:p>
          <a:p>
            <a:pPr lvl="1"/>
            <a:r>
              <a:rPr lang="en-US" sz="1900" dirty="0"/>
              <a:t>Hybrid</a:t>
            </a:r>
          </a:p>
          <a:p>
            <a:pPr lvl="1"/>
            <a:r>
              <a:rPr lang="en-US" sz="1900" dirty="0"/>
              <a:t>BDD</a:t>
            </a:r>
            <a:endParaRPr lang="en-IN" sz="1900" dirty="0"/>
          </a:p>
          <a:p>
            <a:pPr marL="0" indent="0">
              <a:buNone/>
            </a:pPr>
            <a:endParaRPr lang="en-IN" sz="2000" dirty="0"/>
          </a:p>
        </p:txBody>
      </p:sp>
    </p:spTree>
    <p:extLst>
      <p:ext uri="{BB962C8B-B14F-4D97-AF65-F5344CB8AC3E}">
        <p14:creationId xmlns:p14="http://schemas.microsoft.com/office/powerpoint/2010/main" val="2960287466"/>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7605B-ED72-4760-821E-0EE993FD083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6:</a:t>
            </a:r>
            <a:endParaRPr lang="en-IN" sz="4000">
              <a:solidFill>
                <a:srgbClr val="FFFFFF"/>
              </a:solidFill>
            </a:endParaRPr>
          </a:p>
        </p:txBody>
      </p:sp>
      <p:sp>
        <p:nvSpPr>
          <p:cNvPr id="3" name="Content Placeholder 2">
            <a:extLst>
              <a:ext uri="{FF2B5EF4-FFF2-40B4-BE49-F238E27FC236}">
                <a16:creationId xmlns:a16="http://schemas.microsoft.com/office/drawing/2014/main" id="{F6F7BBE3-7F4D-4FCD-BD5D-23E98855BC0A}"/>
              </a:ext>
            </a:extLst>
          </p:cNvPr>
          <p:cNvSpPr>
            <a:spLocks noGrp="1"/>
          </p:cNvSpPr>
          <p:nvPr>
            <p:ph idx="1"/>
          </p:nvPr>
        </p:nvSpPr>
        <p:spPr>
          <a:xfrm>
            <a:off x="1371599" y="2318197"/>
            <a:ext cx="9724031" cy="3683358"/>
          </a:xfrm>
        </p:spPr>
        <p:txBody>
          <a:bodyPr anchor="ctr">
            <a:normAutofit/>
          </a:bodyPr>
          <a:lstStyle/>
          <a:p>
            <a:pPr marL="0" indent="0">
              <a:buNone/>
            </a:pPr>
            <a:r>
              <a:rPr lang="en-US" sz="2000"/>
              <a:t>Configuration Management:</a:t>
            </a:r>
          </a:p>
          <a:p>
            <a:pPr marL="0" indent="0">
              <a:buNone/>
            </a:pPr>
            <a:endParaRPr lang="en-US" sz="2000"/>
          </a:p>
          <a:p>
            <a:r>
              <a:rPr lang="en-US" sz="2000"/>
              <a:t>Working with git</a:t>
            </a:r>
          </a:p>
          <a:p>
            <a:r>
              <a:rPr lang="en-US" sz="2000"/>
              <a:t>Working with Jenkins</a:t>
            </a:r>
          </a:p>
          <a:p>
            <a:r>
              <a:rPr lang="en-US" sz="2000"/>
              <a:t>CI/CD Concepts</a:t>
            </a:r>
            <a:endParaRPr lang="en-IN" sz="2000"/>
          </a:p>
        </p:txBody>
      </p:sp>
    </p:spTree>
    <p:extLst>
      <p:ext uri="{BB962C8B-B14F-4D97-AF65-F5344CB8AC3E}">
        <p14:creationId xmlns:p14="http://schemas.microsoft.com/office/powerpoint/2010/main" val="1618051190"/>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2B6C-00B3-4B25-BC08-A664A45919A8}"/>
              </a:ext>
            </a:extLst>
          </p:cNvPr>
          <p:cNvSpPr>
            <a:spLocks noGrp="1"/>
          </p:cNvSpPr>
          <p:nvPr>
            <p:ph type="title"/>
          </p:nvPr>
        </p:nvSpPr>
        <p:spPr>
          <a:xfrm>
            <a:off x="0" y="121275"/>
            <a:ext cx="9641840" cy="1325563"/>
          </a:xfrm>
        </p:spPr>
        <p:txBody>
          <a:bodyPr>
            <a:normAutofit/>
          </a:bodyPr>
          <a:lstStyle/>
          <a:p>
            <a:r>
              <a:rPr lang="en-US" b="1" dirty="0"/>
              <a:t>TEST AUTOMATION – Technology &amp; Tools</a:t>
            </a:r>
            <a:endParaRPr lang="en-IN" b="1" dirty="0"/>
          </a:p>
        </p:txBody>
      </p:sp>
      <p:sp>
        <p:nvSpPr>
          <p:cNvPr id="3" name="Content Placeholder 2">
            <a:extLst>
              <a:ext uri="{FF2B5EF4-FFF2-40B4-BE49-F238E27FC236}">
                <a16:creationId xmlns:a16="http://schemas.microsoft.com/office/drawing/2014/main" id="{2BD6CD03-6D0B-44D5-9795-D29C775791ED}"/>
              </a:ext>
            </a:extLst>
          </p:cNvPr>
          <p:cNvSpPr>
            <a:spLocks noGrp="1"/>
          </p:cNvSpPr>
          <p:nvPr>
            <p:ph idx="1"/>
          </p:nvPr>
        </p:nvSpPr>
        <p:spPr>
          <a:xfrm>
            <a:off x="314960" y="1446838"/>
            <a:ext cx="8153399" cy="5167321"/>
          </a:xfrm>
        </p:spPr>
        <p:txBody>
          <a:bodyPr anchor="ctr">
            <a:normAutofit/>
          </a:bodyPr>
          <a:lstStyle/>
          <a:p>
            <a:pPr marL="0" indent="0">
              <a:buNone/>
            </a:pPr>
            <a:r>
              <a:rPr lang="en-US" sz="2000" dirty="0"/>
              <a:t>What?:</a:t>
            </a:r>
          </a:p>
          <a:p>
            <a:pPr marL="0" indent="0">
              <a:buNone/>
            </a:pPr>
            <a:r>
              <a:rPr lang="en-US" sz="2000" dirty="0"/>
              <a:t>Understand the use of software and tools to perform the testing</a:t>
            </a:r>
          </a:p>
          <a:p>
            <a:pPr marL="0" indent="0">
              <a:buNone/>
            </a:pPr>
            <a:endParaRPr lang="en-IN" sz="2000" dirty="0"/>
          </a:p>
          <a:p>
            <a:pPr marL="0" indent="0">
              <a:buNone/>
            </a:pPr>
            <a:r>
              <a:rPr lang="en-IN" sz="2000" dirty="0"/>
              <a:t>Why?:</a:t>
            </a:r>
          </a:p>
          <a:p>
            <a:pPr marL="0" indent="0">
              <a:buNone/>
            </a:pPr>
            <a:r>
              <a:rPr lang="en-IN" sz="2000" dirty="0"/>
              <a:t>-Reduce manual tests repeat works</a:t>
            </a:r>
          </a:p>
          <a:p>
            <a:pPr>
              <a:buFontTx/>
              <a:buChar char="-"/>
            </a:pPr>
            <a:r>
              <a:rPr lang="en-IN" sz="2000" dirty="0"/>
              <a:t>Consume manual operation time</a:t>
            </a:r>
          </a:p>
          <a:p>
            <a:pPr>
              <a:buFontTx/>
              <a:buChar char="-"/>
            </a:pPr>
            <a:r>
              <a:rPr lang="en-IN" sz="2000" dirty="0"/>
              <a:t>Improves quality and coverage</a:t>
            </a:r>
          </a:p>
          <a:p>
            <a:pPr>
              <a:buFontTx/>
              <a:buChar char="-"/>
            </a:pPr>
            <a:endParaRPr lang="en-IN" sz="2000" dirty="0"/>
          </a:p>
          <a:p>
            <a:pPr marL="0" indent="0">
              <a:buNone/>
            </a:pPr>
            <a:r>
              <a:rPr lang="en-IN" sz="2000" dirty="0"/>
              <a:t>Levels:</a:t>
            </a:r>
          </a:p>
          <a:p>
            <a:pPr>
              <a:buFontTx/>
              <a:buChar char="-"/>
            </a:pPr>
            <a:r>
              <a:rPr lang="en-IN" sz="2000" dirty="0"/>
              <a:t>Code Driven (Unit Tests / API Testing / Database Testing)</a:t>
            </a:r>
          </a:p>
          <a:p>
            <a:pPr>
              <a:buFontTx/>
              <a:buChar char="-"/>
            </a:pPr>
            <a:r>
              <a:rPr lang="en-IN" sz="2000" dirty="0"/>
              <a:t>GUI Driven (Web application Testing in Front end)</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1F626798-18DC-42C9-9B9F-49CA575F49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08076938"/>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7ACDB9-4620-42E7-9C8A-7905ED09A12A}"/>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TEST AUTOMATION TOOLS:</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5E75AC4D-5D92-4D48-B1F9-63A8E4CEA81E}"/>
              </a:ext>
            </a:extLst>
          </p:cNvPr>
          <p:cNvGraphicFramePr>
            <a:graphicFrameLocks noGrp="1"/>
          </p:cNvGraphicFramePr>
          <p:nvPr>
            <p:ph idx="1"/>
            <p:extLst>
              <p:ext uri="{D42A27DB-BD31-4B8C-83A1-F6EECF244321}">
                <p14:modId xmlns:p14="http://schemas.microsoft.com/office/powerpoint/2010/main" val="23236701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024128"/>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033BFF-6B89-4C5A-838C-6A92A92D8926}"/>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THE FUTURE OF AUTOMATION: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B18BF8C9-DA9A-4224-BB73-290E26B56934}"/>
              </a:ext>
            </a:extLst>
          </p:cNvPr>
          <p:cNvGraphicFramePr>
            <a:graphicFrameLocks noGrp="1"/>
          </p:cNvGraphicFramePr>
          <p:nvPr>
            <p:ph idx="1"/>
            <p:extLst>
              <p:ext uri="{D42A27DB-BD31-4B8C-83A1-F6EECF244321}">
                <p14:modId xmlns:p14="http://schemas.microsoft.com/office/powerpoint/2010/main" val="211149136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2303585"/>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463C2-4E7B-4115-853B-3D35740129A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AUTOMATION TESTING CAREER:</a:t>
            </a:r>
            <a:endParaRPr lang="en-IN" sz="4000">
              <a:solidFill>
                <a:srgbClr val="FFFFFF"/>
              </a:solidFill>
            </a:endParaRPr>
          </a:p>
        </p:txBody>
      </p:sp>
      <p:sp>
        <p:nvSpPr>
          <p:cNvPr id="3" name="Content Placeholder 2">
            <a:extLst>
              <a:ext uri="{FF2B5EF4-FFF2-40B4-BE49-F238E27FC236}">
                <a16:creationId xmlns:a16="http://schemas.microsoft.com/office/drawing/2014/main" id="{6F1F3193-5609-4759-B7C2-963A9393001C}"/>
              </a:ext>
            </a:extLst>
          </p:cNvPr>
          <p:cNvSpPr>
            <a:spLocks noGrp="1"/>
          </p:cNvSpPr>
          <p:nvPr>
            <p:ph idx="1"/>
          </p:nvPr>
        </p:nvSpPr>
        <p:spPr>
          <a:xfrm>
            <a:off x="924560" y="1891970"/>
            <a:ext cx="10657839" cy="4600269"/>
          </a:xfrm>
        </p:spPr>
        <p:txBody>
          <a:bodyPr anchor="ctr">
            <a:normAutofit/>
          </a:bodyPr>
          <a:lstStyle/>
          <a:p>
            <a:pPr marL="0" indent="0">
              <a:buNone/>
            </a:pPr>
            <a:r>
              <a:rPr lang="en-US" sz="2000" b="1" dirty="0"/>
              <a:t>	Challenges:</a:t>
            </a:r>
          </a:p>
          <a:p>
            <a:pPr marL="457200" lvl="1" indent="0">
              <a:buNone/>
            </a:pPr>
            <a:r>
              <a:rPr lang="en-US" sz="2000" dirty="0"/>
              <a:t>		- Automation becomes critical part of business due to rapid changes in software</a:t>
            </a:r>
          </a:p>
          <a:p>
            <a:pPr marL="457200" lvl="1" indent="0">
              <a:buNone/>
            </a:pPr>
            <a:r>
              <a:rPr lang="en-US" sz="2000" dirty="0"/>
              <a:t>		- Automation testing requires software development background</a:t>
            </a:r>
          </a:p>
          <a:p>
            <a:pPr marL="457200" lvl="1" indent="0">
              <a:buNone/>
            </a:pPr>
            <a:r>
              <a:rPr lang="en-US" sz="2000" dirty="0"/>
              <a:t>		- And also requires software testing experience. – No one test your code </a:t>
            </a:r>
            <a:r>
              <a:rPr lang="en-US" sz="2000" dirty="0">
                <a:sym typeface="Wingdings" panose="05000000000000000000" pitchFamily="2" charset="2"/>
              </a:rPr>
              <a:t></a:t>
            </a:r>
          </a:p>
          <a:p>
            <a:pPr marL="457200" lvl="1" indent="0">
              <a:buNone/>
            </a:pPr>
            <a:endParaRPr lang="en-US" sz="2000" b="1" dirty="0">
              <a:sym typeface="Wingdings" panose="05000000000000000000" pitchFamily="2" charset="2"/>
            </a:endParaRPr>
          </a:p>
          <a:p>
            <a:pPr marL="457200" lvl="1" indent="0">
              <a:buNone/>
            </a:pPr>
            <a:r>
              <a:rPr lang="en-IN" sz="2000" b="1" dirty="0">
                <a:sym typeface="Wingdings" panose="05000000000000000000" pitchFamily="2" charset="2"/>
              </a:rPr>
              <a:t>	Rewards:</a:t>
            </a:r>
          </a:p>
          <a:p>
            <a:pPr marL="457200" lvl="1" indent="0">
              <a:buNone/>
            </a:pPr>
            <a:r>
              <a:rPr lang="en-IN" sz="2000" dirty="0">
                <a:sym typeface="Wingdings" panose="05000000000000000000" pitchFamily="2" charset="2"/>
              </a:rPr>
              <a:t>		 - Fast growth in career path</a:t>
            </a:r>
          </a:p>
          <a:p>
            <a:pPr marL="457200" lvl="1" indent="0">
              <a:buNone/>
            </a:pPr>
            <a:r>
              <a:rPr lang="en-IN" sz="2000" dirty="0">
                <a:sym typeface="Wingdings" panose="05000000000000000000" pitchFamily="2" charset="2"/>
              </a:rPr>
              <a:t>		 - You develop code to test the software</a:t>
            </a:r>
          </a:p>
          <a:p>
            <a:pPr marL="457200" lvl="1" indent="0">
              <a:buNone/>
            </a:pPr>
            <a:r>
              <a:rPr lang="en-IN" sz="2000" dirty="0">
                <a:sym typeface="Wingdings" panose="05000000000000000000" pitchFamily="2" charset="2"/>
              </a:rPr>
              <a:t>		 -  You will gain both development and Testing skills - </a:t>
            </a:r>
          </a:p>
        </p:txBody>
      </p:sp>
    </p:spTree>
    <p:extLst>
      <p:ext uri="{BB962C8B-B14F-4D97-AF65-F5344CB8AC3E}">
        <p14:creationId xmlns:p14="http://schemas.microsoft.com/office/powerpoint/2010/main" val="4242441082"/>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E88EA-1EAE-4C70-B07A-CC16AC9EE89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Q&amp;A</a:t>
            </a:r>
            <a:endParaRPr lang="en-IN" sz="4000">
              <a:solidFill>
                <a:srgbClr val="FFFFFF"/>
              </a:solidFill>
            </a:endParaRPr>
          </a:p>
        </p:txBody>
      </p:sp>
      <p:sp>
        <p:nvSpPr>
          <p:cNvPr id="3" name="Content Placeholder 2">
            <a:extLst>
              <a:ext uri="{FF2B5EF4-FFF2-40B4-BE49-F238E27FC236}">
                <a16:creationId xmlns:a16="http://schemas.microsoft.com/office/drawing/2014/main" id="{E09D74B8-E661-4EF2-BCEB-26AC1F08BDD3}"/>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1740984045"/>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DE30D7-2BAC-4DE6-87AF-675D79574CC0}"/>
              </a:ext>
            </a:extLst>
          </p:cNvPr>
          <p:cNvSpPr>
            <a:spLocks noGrp="1"/>
          </p:cNvSpPr>
          <p:nvPr>
            <p:ph type="title"/>
          </p:nvPr>
        </p:nvSpPr>
        <p:spPr>
          <a:xfrm>
            <a:off x="934872" y="982272"/>
            <a:ext cx="3388419" cy="4560970"/>
          </a:xfrm>
        </p:spPr>
        <p:txBody>
          <a:bodyPr>
            <a:normAutofit/>
          </a:bodyPr>
          <a:lstStyle/>
          <a:p>
            <a:r>
              <a:rPr lang="en-US" sz="3700" dirty="0">
                <a:solidFill>
                  <a:srgbClr val="FFFFFF"/>
                </a:solidFill>
              </a:rPr>
              <a:t>DAY 1 - INTRODUCTION</a:t>
            </a:r>
            <a:endParaRPr lang="en-IN" sz="3700" dirty="0">
              <a:solidFill>
                <a:srgbClr val="FFFFFF"/>
              </a:solidFill>
            </a:endParaRP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Content Placeholder 2">
            <a:extLst>
              <a:ext uri="{FF2B5EF4-FFF2-40B4-BE49-F238E27FC236}">
                <a16:creationId xmlns:a16="http://schemas.microsoft.com/office/drawing/2014/main" id="{2BD4A03A-B76E-40C5-8584-EC85AB1877BB}"/>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SELF INTRODUCTION – CAREER DISCUSSION</a:t>
            </a:r>
          </a:p>
          <a:p>
            <a:r>
              <a:rPr lang="en-US" sz="2400" dirty="0">
                <a:solidFill>
                  <a:srgbClr val="FEFFFF"/>
                </a:solidFill>
              </a:rPr>
              <a:t>COURSE INTODUCTION </a:t>
            </a:r>
          </a:p>
          <a:p>
            <a:r>
              <a:rPr lang="en-US" sz="2400" dirty="0">
                <a:solidFill>
                  <a:srgbClr val="FEFFFF"/>
                </a:solidFill>
              </a:rPr>
              <a:t>TOOLS &amp; TECHNOLOGIES</a:t>
            </a:r>
          </a:p>
          <a:p>
            <a:r>
              <a:rPr lang="en-US" sz="2400" dirty="0">
                <a:solidFill>
                  <a:srgbClr val="FEFFFF"/>
                </a:solidFill>
              </a:rPr>
              <a:t>FUTURE OF AUTOMATION</a:t>
            </a:r>
          </a:p>
          <a:p>
            <a:r>
              <a:rPr lang="en-US" sz="2400" dirty="0">
                <a:solidFill>
                  <a:srgbClr val="FEFFFF"/>
                </a:solidFill>
              </a:rPr>
              <a:t>CAREER PATH</a:t>
            </a:r>
          </a:p>
          <a:p>
            <a:r>
              <a:rPr lang="en-US" sz="2400" dirty="0">
                <a:solidFill>
                  <a:srgbClr val="FEFFFF"/>
                </a:solidFill>
              </a:rPr>
              <a:t>Q&amp;A</a:t>
            </a:r>
          </a:p>
          <a:p>
            <a:endParaRPr lang="en-US" sz="2400" dirty="0">
              <a:solidFill>
                <a:srgbClr val="FEFFFF"/>
              </a:solidFill>
            </a:endParaRPr>
          </a:p>
          <a:p>
            <a:endParaRPr lang="en-IN" sz="2400" dirty="0">
              <a:solidFill>
                <a:srgbClr val="FEFFFF"/>
              </a:solidFill>
            </a:endParaRPr>
          </a:p>
        </p:txBody>
      </p:sp>
    </p:spTree>
    <p:extLst>
      <p:ext uri="{BB962C8B-B14F-4D97-AF65-F5344CB8AC3E}">
        <p14:creationId xmlns:p14="http://schemas.microsoft.com/office/powerpoint/2010/main" val="3869469277"/>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E890A9-8128-4415-963C-489FBF33DA69}"/>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SELF INTRODUCTION</a:t>
            </a:r>
            <a:endParaRPr lang="en-IN" sz="4000" dirty="0">
              <a:solidFill>
                <a:srgbClr val="FFFFFF"/>
              </a:solidFill>
            </a:endParaRPr>
          </a:p>
        </p:txBody>
      </p:sp>
      <p:graphicFrame>
        <p:nvGraphicFramePr>
          <p:cNvPr id="18" name="Content Placeholder 2">
            <a:extLst>
              <a:ext uri="{FF2B5EF4-FFF2-40B4-BE49-F238E27FC236}">
                <a16:creationId xmlns:a16="http://schemas.microsoft.com/office/drawing/2014/main" id="{4FBCBA01-C25E-4390-8AC6-ADCE5D7C1462}"/>
              </a:ext>
            </a:extLst>
          </p:cNvPr>
          <p:cNvGraphicFramePr>
            <a:graphicFrameLocks noGrp="1"/>
          </p:cNvGraphicFramePr>
          <p:nvPr>
            <p:ph idx="1"/>
            <p:extLst>
              <p:ext uri="{D42A27DB-BD31-4B8C-83A1-F6EECF244321}">
                <p14:modId xmlns:p14="http://schemas.microsoft.com/office/powerpoint/2010/main" val="40731885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400006"/>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D040D-DB43-40FB-8027-4BE5F087E86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ABOUT US:</a:t>
            </a:r>
            <a:endParaRPr lang="en-IN" sz="4000">
              <a:solidFill>
                <a:srgbClr val="FFFFFF"/>
              </a:solidFill>
            </a:endParaRPr>
          </a:p>
        </p:txBody>
      </p:sp>
      <p:sp>
        <p:nvSpPr>
          <p:cNvPr id="3" name="Content Placeholder 2">
            <a:extLst>
              <a:ext uri="{FF2B5EF4-FFF2-40B4-BE49-F238E27FC236}">
                <a16:creationId xmlns:a16="http://schemas.microsoft.com/office/drawing/2014/main" id="{5AC1DC7B-9B66-484B-BDDD-09FB97FFC879}"/>
              </a:ext>
            </a:extLst>
          </p:cNvPr>
          <p:cNvSpPr>
            <a:spLocks noGrp="1"/>
          </p:cNvSpPr>
          <p:nvPr>
            <p:ph idx="1"/>
          </p:nvPr>
        </p:nvSpPr>
        <p:spPr>
          <a:xfrm>
            <a:off x="985521" y="1885279"/>
            <a:ext cx="10110110" cy="4116276"/>
          </a:xfrm>
        </p:spPr>
        <p:txBody>
          <a:bodyPr anchor="ctr">
            <a:normAutofit/>
          </a:bodyPr>
          <a:lstStyle/>
          <a:p>
            <a:r>
              <a:rPr lang="en-US" sz="2000" dirty="0"/>
              <a:t>WE ARE PROVIDING A DISTANCE LEARNING OR E-LEARING THROUGH INTERNET</a:t>
            </a:r>
          </a:p>
          <a:p>
            <a:r>
              <a:rPr lang="en-US" sz="2000" dirty="0"/>
              <a:t>We have SME’s (Subject Matter Experts) in all software Technology areas.</a:t>
            </a:r>
          </a:p>
          <a:p>
            <a:r>
              <a:rPr lang="en-US" sz="2000" dirty="0"/>
              <a:t>Most of our SME’s are experienced professionals who can guide you through your learning path.</a:t>
            </a:r>
          </a:p>
          <a:p>
            <a:r>
              <a:rPr lang="en-US" sz="2000" dirty="0"/>
              <a:t>This is not a classroom / Traditional learning. We are focusing on bringing talents with the real-world working scenario.</a:t>
            </a:r>
          </a:p>
          <a:p>
            <a:r>
              <a:rPr lang="en-US" sz="2000" dirty="0"/>
              <a:t>WE ARE CREATING DEVELOPERS AND AUTOMATION TESTERS FOR YOUR REQUIREMENT WHOM YOU CAN DIRECTLY DEPLOY FOR THE PROJECT.</a:t>
            </a:r>
            <a:endParaRPr lang="en-IN" sz="2000" dirty="0"/>
          </a:p>
        </p:txBody>
      </p:sp>
    </p:spTree>
    <p:extLst>
      <p:ext uri="{BB962C8B-B14F-4D97-AF65-F5344CB8AC3E}">
        <p14:creationId xmlns:p14="http://schemas.microsoft.com/office/powerpoint/2010/main" val="717002934"/>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870ABF-8882-4C6A-90FD-A767D032821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COURSE INTRODUCTION: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78D80286-EC0E-4F7E-9B89-CE636F49BE64}"/>
              </a:ext>
            </a:extLst>
          </p:cNvPr>
          <p:cNvGraphicFramePr>
            <a:graphicFrameLocks noGrp="1"/>
          </p:cNvGraphicFramePr>
          <p:nvPr>
            <p:ph idx="1"/>
            <p:extLst>
              <p:ext uri="{D42A27DB-BD31-4B8C-83A1-F6EECF244321}">
                <p14:modId xmlns:p14="http://schemas.microsoft.com/office/powerpoint/2010/main" val="32012317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2236332"/>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51E32-7240-403C-89E5-69EA93D25415}"/>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Module1:</a:t>
            </a:r>
            <a:endParaRPr lang="en-IN" sz="4000" b="1" dirty="0">
              <a:solidFill>
                <a:srgbClr val="FFFFFF"/>
              </a:solidFill>
            </a:endParaRPr>
          </a:p>
        </p:txBody>
      </p:sp>
      <p:sp>
        <p:nvSpPr>
          <p:cNvPr id="3" name="Content Placeholder 2">
            <a:extLst>
              <a:ext uri="{FF2B5EF4-FFF2-40B4-BE49-F238E27FC236}">
                <a16:creationId xmlns:a16="http://schemas.microsoft.com/office/drawing/2014/main" id="{2A1802BE-AFC1-40B8-A276-30766A29ED0F}"/>
              </a:ext>
            </a:extLst>
          </p:cNvPr>
          <p:cNvSpPr>
            <a:spLocks noGrp="1"/>
          </p:cNvSpPr>
          <p:nvPr>
            <p:ph idx="1"/>
          </p:nvPr>
        </p:nvSpPr>
        <p:spPr>
          <a:xfrm>
            <a:off x="1371599" y="1949907"/>
            <a:ext cx="9724031" cy="5039360"/>
          </a:xfrm>
        </p:spPr>
        <p:txBody>
          <a:bodyPr anchor="ctr">
            <a:noAutofit/>
          </a:bodyPr>
          <a:lstStyle/>
          <a:p>
            <a:pPr marL="0" indent="0">
              <a:buNone/>
            </a:pPr>
            <a:r>
              <a:rPr lang="en-US" sz="2400" dirty="0"/>
              <a:t>Understand the programming language Java</a:t>
            </a:r>
          </a:p>
          <a:p>
            <a:pPr fontAlgn="base">
              <a:buFont typeface="Arial" panose="020B0604020202020204" pitchFamily="34" charset="0"/>
              <a:buChar char="•"/>
            </a:pPr>
            <a:r>
              <a:rPr lang="en-IN" sz="2400" dirty="0"/>
              <a:t>OOPs concepts</a:t>
            </a:r>
          </a:p>
          <a:p>
            <a:pPr fontAlgn="base">
              <a:buFont typeface="Arial" panose="020B0604020202020204" pitchFamily="34" charset="0"/>
              <a:buChar char="•"/>
            </a:pPr>
            <a:r>
              <a:rPr lang="en-IN" sz="2400" dirty="0"/>
              <a:t>Setup Java environment – Download JDK and Setup eclipse</a:t>
            </a:r>
          </a:p>
          <a:p>
            <a:pPr fontAlgn="base">
              <a:buFont typeface="Arial" panose="020B0604020202020204" pitchFamily="34" charset="0"/>
              <a:buChar char="•"/>
            </a:pPr>
            <a:r>
              <a:rPr lang="en-IN" sz="2400" dirty="0"/>
              <a:t>Java programming concepts</a:t>
            </a:r>
          </a:p>
          <a:p>
            <a:pPr fontAlgn="base">
              <a:buFont typeface="Arial" panose="020B0604020202020204" pitchFamily="34" charset="0"/>
              <a:buChar char="•"/>
            </a:pPr>
            <a:r>
              <a:rPr lang="en-IN" sz="2400" dirty="0"/>
              <a:t>Class, Object, variables, methods, Packages</a:t>
            </a:r>
          </a:p>
          <a:p>
            <a:pPr fontAlgn="base">
              <a:buFont typeface="Arial" panose="020B0604020202020204" pitchFamily="34" charset="0"/>
              <a:buChar char="•"/>
            </a:pPr>
            <a:r>
              <a:rPr lang="en-IN" sz="2400" dirty="0"/>
              <a:t>Conditions and loops</a:t>
            </a:r>
          </a:p>
          <a:p>
            <a:pPr fontAlgn="base">
              <a:buFont typeface="Arial" panose="020B0604020202020204" pitchFamily="34" charset="0"/>
              <a:buChar char="•"/>
            </a:pPr>
            <a:r>
              <a:rPr lang="en-IN" sz="2400" dirty="0"/>
              <a:t>Access and non-access modifiers</a:t>
            </a:r>
          </a:p>
          <a:p>
            <a:pPr fontAlgn="base">
              <a:buFont typeface="Arial" panose="020B0604020202020204" pitchFamily="34" charset="0"/>
              <a:buChar char="•"/>
            </a:pPr>
            <a:r>
              <a:rPr lang="en-IN" sz="2400" dirty="0"/>
              <a:t>Advanced Java Programming</a:t>
            </a:r>
          </a:p>
          <a:p>
            <a:pPr fontAlgn="base">
              <a:buFont typeface="Arial" panose="020B0604020202020204" pitchFamily="34" charset="0"/>
              <a:buChar char="•"/>
            </a:pPr>
            <a:r>
              <a:rPr lang="en-IN" sz="2400" dirty="0"/>
              <a:t>Interfaces, Inheritance</a:t>
            </a:r>
          </a:p>
          <a:p>
            <a:pPr fontAlgn="base">
              <a:buFont typeface="Arial" panose="020B0604020202020204" pitchFamily="34" charset="0"/>
              <a:buChar char="•"/>
            </a:pPr>
            <a:r>
              <a:rPr lang="en-IN" sz="2400" dirty="0"/>
              <a:t>Collections, Exceptions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1202848458"/>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B4EE2-AD43-442A-B2ED-902DACDDCD92}"/>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Module 2:</a:t>
            </a:r>
            <a:endParaRPr lang="en-IN" sz="4000" b="1">
              <a:solidFill>
                <a:srgbClr val="FFFFFF"/>
              </a:solidFill>
            </a:endParaRPr>
          </a:p>
        </p:txBody>
      </p:sp>
      <p:sp>
        <p:nvSpPr>
          <p:cNvPr id="3" name="Content Placeholder 2">
            <a:extLst>
              <a:ext uri="{FF2B5EF4-FFF2-40B4-BE49-F238E27FC236}">
                <a16:creationId xmlns:a16="http://schemas.microsoft.com/office/drawing/2014/main" id="{3D985A90-AD2F-4C4C-A3B8-B57F44A32DDE}"/>
              </a:ext>
            </a:extLst>
          </p:cNvPr>
          <p:cNvSpPr>
            <a:spLocks noGrp="1"/>
          </p:cNvSpPr>
          <p:nvPr>
            <p:ph idx="1"/>
          </p:nvPr>
        </p:nvSpPr>
        <p:spPr>
          <a:xfrm>
            <a:off x="1371599" y="2318197"/>
            <a:ext cx="9724031" cy="3683358"/>
          </a:xfrm>
        </p:spPr>
        <p:txBody>
          <a:bodyPr anchor="ctr">
            <a:normAutofit/>
          </a:bodyPr>
          <a:lstStyle/>
          <a:p>
            <a:pPr marL="0" indent="0">
              <a:buNone/>
            </a:pPr>
            <a:r>
              <a:rPr lang="en-US" sz="2000"/>
              <a:t>Working with Selenium IDE: </a:t>
            </a:r>
          </a:p>
          <a:p>
            <a:pPr fontAlgn="base">
              <a:buFont typeface="Arial" panose="020B0604020202020204" pitchFamily="34" charset="0"/>
              <a:buChar char="•"/>
            </a:pPr>
            <a:r>
              <a:rPr lang="en-US" sz="2000"/>
              <a:t>Installing Selenium IDE</a:t>
            </a:r>
          </a:p>
          <a:p>
            <a:pPr fontAlgn="base">
              <a:buFont typeface="Arial" panose="020B0604020202020204" pitchFamily="34" charset="0"/>
              <a:buChar char="•"/>
            </a:pPr>
            <a:r>
              <a:rPr lang="en-US" sz="2000"/>
              <a:t>“Selenese” – Selenium Commands</a:t>
            </a:r>
          </a:p>
          <a:p>
            <a:pPr fontAlgn="base">
              <a:buFont typeface="Arial" panose="020B0604020202020204" pitchFamily="34" charset="0"/>
              <a:buChar char="•"/>
            </a:pPr>
            <a:r>
              <a:rPr lang="en-US" sz="2000"/>
              <a:t>Actions, Asserts, Assessors.</a:t>
            </a:r>
          </a:p>
          <a:p>
            <a:pPr fontAlgn="base">
              <a:buFont typeface="Arial" panose="020B0604020202020204" pitchFamily="34" charset="0"/>
              <a:buChar char="•"/>
            </a:pPr>
            <a:r>
              <a:rPr lang="en-US" sz="2000"/>
              <a:t>Developing Test Cases &amp; Test Suites with Selenium-IDE</a:t>
            </a:r>
          </a:p>
          <a:p>
            <a:pPr marL="0" indent="0">
              <a:buNone/>
            </a:pPr>
            <a:endParaRPr lang="en-IN" sz="2000"/>
          </a:p>
        </p:txBody>
      </p:sp>
    </p:spTree>
    <p:extLst>
      <p:ext uri="{BB962C8B-B14F-4D97-AF65-F5344CB8AC3E}">
        <p14:creationId xmlns:p14="http://schemas.microsoft.com/office/powerpoint/2010/main" val="2022878081"/>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D2F63-1EF6-42D5-9529-F9BAD001ECDD}"/>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Module 3:</a:t>
            </a:r>
            <a:endParaRPr lang="en-IN" sz="4000" b="1">
              <a:solidFill>
                <a:srgbClr val="FFFFFF"/>
              </a:solidFill>
            </a:endParaRPr>
          </a:p>
        </p:txBody>
      </p:sp>
      <p:sp>
        <p:nvSpPr>
          <p:cNvPr id="3" name="Content Placeholder 2">
            <a:extLst>
              <a:ext uri="{FF2B5EF4-FFF2-40B4-BE49-F238E27FC236}">
                <a16:creationId xmlns:a16="http://schemas.microsoft.com/office/drawing/2014/main" id="{79C685D1-96D6-4B6B-82F8-9386B149450D}"/>
              </a:ext>
            </a:extLst>
          </p:cNvPr>
          <p:cNvSpPr>
            <a:spLocks noGrp="1"/>
          </p:cNvSpPr>
          <p:nvPr>
            <p:ph idx="1"/>
          </p:nvPr>
        </p:nvSpPr>
        <p:spPr>
          <a:xfrm>
            <a:off x="1371599" y="2318197"/>
            <a:ext cx="9724031" cy="3683358"/>
          </a:xfrm>
        </p:spPr>
        <p:txBody>
          <a:bodyPr anchor="ctr">
            <a:normAutofit/>
          </a:bodyPr>
          <a:lstStyle/>
          <a:p>
            <a:pPr marL="0" indent="0">
              <a:buNone/>
            </a:pPr>
            <a:r>
              <a:rPr lang="en-US" sz="2000"/>
              <a:t>Working with Selenium Webdriver:</a:t>
            </a:r>
          </a:p>
          <a:p>
            <a:pPr marL="0" indent="0">
              <a:buNone/>
            </a:pPr>
            <a:endParaRPr lang="en-US" sz="2000"/>
          </a:p>
          <a:p>
            <a:r>
              <a:rPr lang="en-US" sz="2000" b="0" i="0">
                <a:effectLst/>
                <a:latin typeface="Open Sans" panose="020B0606030504020204" pitchFamily="34" charset="0"/>
              </a:rPr>
              <a:t>Download and Configure WebDriver with Eclipse</a:t>
            </a:r>
          </a:p>
          <a:p>
            <a:r>
              <a:rPr lang="en-US" sz="2000">
                <a:latin typeface="Open Sans" panose="020B0606030504020204" pitchFamily="34" charset="0"/>
              </a:rPr>
              <a:t>Develop a Test project with webdriver</a:t>
            </a:r>
          </a:p>
          <a:p>
            <a:r>
              <a:rPr lang="en-US" sz="2000" b="0" i="0">
                <a:effectLst/>
                <a:latin typeface="Open Sans" panose="020B0606030504020204" pitchFamily="34" charset="0"/>
              </a:rPr>
              <a:t>Understand web</a:t>
            </a:r>
            <a:r>
              <a:rPr lang="en-US" sz="2000">
                <a:latin typeface="Open Sans" panose="020B0606030504020204" pitchFamily="34" charset="0"/>
              </a:rPr>
              <a:t>driver commands</a:t>
            </a:r>
          </a:p>
          <a:p>
            <a:endParaRPr lang="en-US" sz="2000" b="0" i="0">
              <a:effectLst/>
              <a:latin typeface="Open Sans" panose="020B0606030504020204" pitchFamily="34" charset="0"/>
            </a:endParaRPr>
          </a:p>
          <a:p>
            <a:pPr>
              <a:buFont typeface="Wingdings" panose="05000000000000000000" pitchFamily="2" charset="2"/>
              <a:buChar char="Ø"/>
            </a:pPr>
            <a:endParaRPr lang="en-IN" sz="2000"/>
          </a:p>
        </p:txBody>
      </p:sp>
    </p:spTree>
    <p:extLst>
      <p:ext uri="{BB962C8B-B14F-4D97-AF65-F5344CB8AC3E}">
        <p14:creationId xmlns:p14="http://schemas.microsoft.com/office/powerpoint/2010/main" val="205665472"/>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750AB-695B-4657-8D1E-F573AF0E054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4:</a:t>
            </a:r>
            <a:endParaRPr lang="en-IN" sz="4000">
              <a:solidFill>
                <a:srgbClr val="FFFFFF"/>
              </a:solidFill>
            </a:endParaRPr>
          </a:p>
        </p:txBody>
      </p:sp>
      <p:sp>
        <p:nvSpPr>
          <p:cNvPr id="3" name="Content Placeholder 2">
            <a:extLst>
              <a:ext uri="{FF2B5EF4-FFF2-40B4-BE49-F238E27FC236}">
                <a16:creationId xmlns:a16="http://schemas.microsoft.com/office/drawing/2014/main" id="{4AA63039-A2BF-426E-BA19-E552EC8A7C89}"/>
              </a:ext>
            </a:extLst>
          </p:cNvPr>
          <p:cNvSpPr>
            <a:spLocks noGrp="1"/>
          </p:cNvSpPr>
          <p:nvPr>
            <p:ph idx="1"/>
          </p:nvPr>
        </p:nvSpPr>
        <p:spPr>
          <a:xfrm>
            <a:off x="1371599" y="2318197"/>
            <a:ext cx="9724031" cy="3683358"/>
          </a:xfrm>
        </p:spPr>
        <p:txBody>
          <a:bodyPr anchor="ctr">
            <a:normAutofit/>
          </a:bodyPr>
          <a:lstStyle/>
          <a:p>
            <a:pPr marL="0" indent="0">
              <a:buNone/>
            </a:pPr>
            <a:r>
              <a:rPr lang="en-US" sz="2000"/>
              <a:t>Working with Test Framework:</a:t>
            </a:r>
          </a:p>
          <a:p>
            <a:pPr marL="0" indent="0">
              <a:buNone/>
            </a:pPr>
            <a:endParaRPr lang="en-US" sz="2000"/>
          </a:p>
          <a:p>
            <a:r>
              <a:rPr lang="en-US" sz="2000"/>
              <a:t>Introduction to TestNG</a:t>
            </a:r>
          </a:p>
          <a:p>
            <a:r>
              <a:rPr lang="en-US" sz="2000"/>
              <a:t>Creating Test Suit with TestNG</a:t>
            </a:r>
          </a:p>
          <a:p>
            <a:pPr marL="0" indent="0">
              <a:buNone/>
            </a:pPr>
            <a:endParaRPr lang="en-IN" sz="2000"/>
          </a:p>
        </p:txBody>
      </p:sp>
    </p:spTree>
    <p:extLst>
      <p:ext uri="{BB962C8B-B14F-4D97-AF65-F5344CB8AC3E}">
        <p14:creationId xmlns:p14="http://schemas.microsoft.com/office/powerpoint/2010/main" val="3482291035"/>
      </p:ext>
    </p:extLst>
  </p:cSld>
  <p:clrMapOvr>
    <a:masterClrMapping/>
  </p:clrMapOvr>
  <mc:AlternateContent xmlns:mc="http://schemas.openxmlformats.org/markup-compatibility/2006">
    <mc:Choice xmlns:p14="http://schemas.microsoft.com/office/powerpoint/2010/main" Requires="p14">
      <p:transition spd="slow" p14:dur="6000" advTm="145057">
        <p:wipe/>
      </p:transition>
    </mc:Choice>
    <mc:Fallback>
      <p:transition spd="slow" advTm="145057">
        <p:wip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576</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Open Sans</vt:lpstr>
      <vt:lpstr>Wingdings</vt:lpstr>
      <vt:lpstr>Office Theme</vt:lpstr>
      <vt:lpstr>SELENIUM</vt:lpstr>
      <vt:lpstr>DAY 1 - INTRODUCTION</vt:lpstr>
      <vt:lpstr>SELF INTRODUCTION</vt:lpstr>
      <vt:lpstr>ABOUT US:</vt:lpstr>
      <vt:lpstr>COURSE INTRODUCTION:</vt:lpstr>
      <vt:lpstr>Module1:</vt:lpstr>
      <vt:lpstr>Module 2:</vt:lpstr>
      <vt:lpstr>Module 3:</vt:lpstr>
      <vt:lpstr>Module 4:</vt:lpstr>
      <vt:lpstr>Module 5:</vt:lpstr>
      <vt:lpstr>Module 6:</vt:lpstr>
      <vt:lpstr>TEST AUTOMATION – Technology &amp; Tools</vt:lpstr>
      <vt:lpstr>TEST AUTOMATION TOOLS:</vt:lpstr>
      <vt:lpstr>THE FUTURE OF AUTOMATION:</vt:lpstr>
      <vt:lpstr>AUTOMATION TESTING CAREER:</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Gayathri Devi Balaji</dc:creator>
  <cp:lastModifiedBy>Gayathri Devi Balaji</cp:lastModifiedBy>
  <cp:revision>25</cp:revision>
  <dcterms:created xsi:type="dcterms:W3CDTF">2021-08-22T06:43:34Z</dcterms:created>
  <dcterms:modified xsi:type="dcterms:W3CDTF">2021-08-22T09:37:51Z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05dca8-daac-40b2-85cb-c39a1eaa36df_Enabled">
    <vt:lpwstr>true</vt:lpwstr>
  </property>
  <property fmtid="{D5CDD505-2E9C-101B-9397-08002B2CF9AE}" pid="3" name="MSIP_Label_e305dca8-daac-40b2-85cb-c39a1eaa36df_SetDate">
    <vt:lpwstr>2021-08-22T06:43:34Z</vt:lpwstr>
  </property>
  <property fmtid="{D5CDD505-2E9C-101B-9397-08002B2CF9AE}" pid="4" name="MSIP_Label_e305dca8-daac-40b2-85cb-c39a1eaa36df_Method">
    <vt:lpwstr>Standard</vt:lpwstr>
  </property>
  <property fmtid="{D5CDD505-2E9C-101B-9397-08002B2CF9AE}" pid="5" name="MSIP_Label_e305dca8-daac-40b2-85cb-c39a1eaa36df_Name">
    <vt:lpwstr>e305dca8-daac-40b2-85cb-c39a1eaa36df</vt:lpwstr>
  </property>
  <property fmtid="{D5CDD505-2E9C-101B-9397-08002B2CF9AE}" pid="6" name="MSIP_Label_e305dca8-daac-40b2-85cb-c39a1eaa36df_SiteId">
    <vt:lpwstr>ecdd899a-33be-4c33-91e4-1f1144fc2f56</vt:lpwstr>
  </property>
  <property fmtid="{D5CDD505-2E9C-101B-9397-08002B2CF9AE}" pid="7" name="MSIP_Label_e305dca8-daac-40b2-85cb-c39a1eaa36df_ActionId">
    <vt:lpwstr>f4cff899-750e-4f69-9c36-14f3f28b79f2</vt:lpwstr>
  </property>
  <property fmtid="{D5CDD505-2E9C-101B-9397-08002B2CF9AE}" pid="8" name="MSIP_Label_e305dca8-daac-40b2-85cb-c39a1eaa36df_ContentBits">
    <vt:lpwstr>0</vt:lpwstr>
  </property>
</Properties>
</file>