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C7"/>
    <a:srgbClr val="EE5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52" autoAdjust="0"/>
  </p:normalViewPr>
  <p:slideViewPr>
    <p:cSldViewPr snapToGrid="0">
      <p:cViewPr>
        <p:scale>
          <a:sx n="100" d="100"/>
          <a:sy n="100" d="100"/>
        </p:scale>
        <p:origin x="23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202D6-4449-4ABC-9430-570B72DCED4F}" type="datetimeFigureOut">
              <a:rPr lang="en-US" smtClean="0"/>
              <a:t>03-Aug-20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71954-9953-446B-A15A-2CCA1609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8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7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4F43-84C6-4C31-96E2-1A996ED4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0FF4-DCF5-4810-9C00-F3F06D5B9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3CF5-DEF1-4561-8FAF-F98066BD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1B9A-38D1-4FCE-AE6A-33C92EB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88BE-B7EA-4171-8C34-CBA90D0E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74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6D4C-F086-4CD9-8F90-111A2723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62904-E10A-4F1F-B7F5-AAEBED79B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73DC-3E5F-47E9-9CDA-51CB2B5C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33D9-B661-449F-AB94-C18B7A18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31E2C-5A65-43A1-A7CD-BF414FC8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51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CA1A5-8592-4248-B536-CBC614B8E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4D69F-DBCE-44C2-ABBE-A52ACD3F2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66C9-6CC8-45E3-885E-20DABC6E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5FC7D-4C0A-47D6-8B54-259E05ED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B7763-BB08-42C6-8ACB-3F5EEBFA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49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EC86-E61C-49D6-AAB4-4630B344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F489-7CBF-468E-BA5B-D290A5E9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A7153-1222-4EC3-AC9D-ECCB904F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11EA9-EE30-429E-AFBD-917D55FA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1054-D1DB-43F0-8581-E8A1112C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00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77EC-02E6-4AFF-AD6C-768614A5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6D1D3-8B52-4C91-9B9E-17AD5D7D1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268E9-16A3-4BE7-A2E6-E2D5AABA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85F4-F0BA-43B7-97F6-86DB83C1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38FEF-3790-4631-8840-576C6675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23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9C1B-A02D-45FD-A30D-44BA72CD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0539-121C-4851-AF21-61C73EF60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A0A1A-DE48-4EE8-AE16-CEEAE7CAB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32D29-6C94-4E6C-A94C-26D9382E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30D8B-F6CE-4501-A72E-EB1F0522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1E3B-55CD-438E-974F-C755E701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8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1A07-46AB-4F5C-BC2C-0F759892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D8EF1-64E9-4513-834E-C5294BBDA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2E047-70B5-4B73-A34D-5BB0E7E06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F72D5-9B66-4386-AD3E-4C00452C5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B0189-D729-41A1-A71C-4974F1F3B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E9C43-9307-4F39-8157-449631F7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C6D11-FC96-4EB6-BA78-A26D1CCA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6095A-B45E-4CBD-A743-6A44D494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7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F548-5F20-4CDB-8854-48AC9123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0CE11-E770-4AB2-A894-57891DB6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6BBCD-710F-4D14-9DA5-C2D5015E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35110-B72C-4535-BF5C-563B11AC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4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2F87B-792E-4727-B26F-3CDEF741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E001D-D90A-4555-9F96-1EE582F2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57866-3B07-4D2B-82BB-2F7AF60B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91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B04D-014E-4091-9C17-77F22EEF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B130-26E5-412E-8E45-DD310F5F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C0F14-D0CC-43D7-8255-1A34DAAB7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4852D-1D05-4527-9F04-907428DC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7EBB-7990-470C-8F50-7424331F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F7FB4-9F95-4E59-9D75-70F8244A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3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9887-D220-4EF5-A31D-11B0B593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F76AC-8A79-45D8-8786-2B9BC8DB8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701E9-326C-4A58-B952-73BA1607E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26D51-DCC2-44C6-85EC-9507791A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9AF22-89F7-4976-A4C4-794DA65B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DA8C5-1F53-424F-A875-F4667972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5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E6A8B-045C-4370-AA4A-5FF97BE7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F7B4-3F9F-40BB-975A-E4CD52A0B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91A15-2E88-4E2B-B68B-2F45728D0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85625-C24A-4341-90BC-6CD71F835625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E490F-3C58-4723-900A-BAE1380DB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D2B0-1896-4A16-9B78-47A19CCB2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71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6181071" y="3470234"/>
            <a:ext cx="5802369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ounded Rectangle 62">
            <a:extLst>
              <a:ext uri="{FF2B5EF4-FFF2-40B4-BE49-F238E27FC236}">
                <a16:creationId xmlns:a16="http://schemas.microsoft.com/office/drawing/2014/main" id="{58AE33E7-3B7F-46CA-ADB5-436638BCC465}"/>
              </a:ext>
            </a:extLst>
          </p:cNvPr>
          <p:cNvSpPr/>
          <p:nvPr/>
        </p:nvSpPr>
        <p:spPr>
          <a:xfrm>
            <a:off x="281584" y="3470234"/>
            <a:ext cx="3859729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321535" y="1282851"/>
            <a:ext cx="11719072" cy="184698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A1B6700A-6999-4EF9-AFD6-C118830EC500}"/>
              </a:ext>
            </a:extLst>
          </p:cNvPr>
          <p:cNvSpPr/>
          <p:nvPr/>
        </p:nvSpPr>
        <p:spPr>
          <a:xfrm>
            <a:off x="479375" y="1803599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Graphical Engine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479375" y="2594743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LLUI_DISPLAY_impl.h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479375" y="1419682"/>
            <a:ext cx="9645102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4956065" y="180359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LLUI_PAINTER_impl.h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9" name="Rounded Rectangle 19">
            <a:extLst>
              <a:ext uri="{FF2B5EF4-FFF2-40B4-BE49-F238E27FC236}">
                <a16:creationId xmlns:a16="http://schemas.microsoft.com/office/drawing/2014/main" id="{86171E10-EFF4-4063-BDAF-EFD427E659D4}"/>
              </a:ext>
            </a:extLst>
          </p:cNvPr>
          <p:cNvSpPr/>
          <p:nvPr/>
        </p:nvSpPr>
        <p:spPr>
          <a:xfrm>
            <a:off x="4956065" y="220651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ui_drawing.h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4EAEF-0DC6-4D56-8FDB-667CD52CF390}"/>
              </a:ext>
            </a:extLst>
          </p:cNvPr>
          <p:cNvSpPr/>
          <p:nvPr/>
        </p:nvSpPr>
        <p:spPr>
          <a:xfrm>
            <a:off x="2242809" y="2209635"/>
            <a:ext cx="128016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tx2"/>
                </a:solidFill>
              </a:rPr>
              <a:t>ui_drawing_soft.h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4FAF90-B7D6-48CD-AB2A-C5DC2F661945}"/>
              </a:ext>
            </a:extLst>
          </p:cNvPr>
          <p:cNvSpPr/>
          <p:nvPr/>
        </p:nvSpPr>
        <p:spPr>
          <a:xfrm>
            <a:off x="281584" y="3205278"/>
            <a:ext cx="33282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CCO - </a:t>
            </a:r>
            <a:r>
              <a:rPr lang="en-US" sz="1200" dirty="0" err="1"/>
              <a:t>com.microej.clibrary.llimpl#microui-drawings</a:t>
            </a:r>
            <a:endParaRPr lang="en-US" sz="1200" dirty="0"/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6B4FEE64-729E-466E-949E-C24D6C2654B7}"/>
              </a:ext>
            </a:extLst>
          </p:cNvPr>
          <p:cNvSpPr/>
          <p:nvPr/>
        </p:nvSpPr>
        <p:spPr>
          <a:xfrm>
            <a:off x="479375" y="3603233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LLUI_PAINTER_impl.c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7" name="Rounded Rectangle 31">
            <a:extLst>
              <a:ext uri="{FF2B5EF4-FFF2-40B4-BE49-F238E27FC236}">
                <a16:creationId xmlns:a16="http://schemas.microsoft.com/office/drawing/2014/main" id="{C735D29A-CCB8-497C-AB88-7FF4DDC0A405}"/>
              </a:ext>
            </a:extLst>
          </p:cNvPr>
          <p:cNvSpPr/>
          <p:nvPr/>
        </p:nvSpPr>
        <p:spPr>
          <a:xfrm>
            <a:off x="479375" y="220286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LLUI_DISPLAY.h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1D98C80-760D-41F1-9913-2F96AEEBC8F4}"/>
              </a:ext>
            </a:extLst>
          </p:cNvPr>
          <p:cNvSpPr/>
          <p:nvPr/>
        </p:nvSpPr>
        <p:spPr>
          <a:xfrm>
            <a:off x="6719499" y="259193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LLUI_INPUT_impl.h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1" name="Rounded Rectangle 34">
            <a:extLst>
              <a:ext uri="{FF2B5EF4-FFF2-40B4-BE49-F238E27FC236}">
                <a16:creationId xmlns:a16="http://schemas.microsoft.com/office/drawing/2014/main" id="{DB34D9E8-77F0-4DDC-B501-9D0ADCD10393}"/>
              </a:ext>
            </a:extLst>
          </p:cNvPr>
          <p:cNvSpPr/>
          <p:nvPr/>
        </p:nvSpPr>
        <p:spPr>
          <a:xfrm>
            <a:off x="6719499" y="220963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LLUI_INPUT.h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3" name="Rounded Rectangle 39">
            <a:extLst>
              <a:ext uri="{FF2B5EF4-FFF2-40B4-BE49-F238E27FC236}">
                <a16:creationId xmlns:a16="http://schemas.microsoft.com/office/drawing/2014/main" id="{082E1A94-96F0-477A-86D0-C304A8EE457A}"/>
              </a:ext>
            </a:extLst>
          </p:cNvPr>
          <p:cNvSpPr/>
          <p:nvPr/>
        </p:nvSpPr>
        <p:spPr>
          <a:xfrm>
            <a:off x="8482934" y="180359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LLUI_LED_impl.h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5" name="Rounded Rectangle 40">
            <a:extLst>
              <a:ext uri="{FF2B5EF4-FFF2-40B4-BE49-F238E27FC236}">
                <a16:creationId xmlns:a16="http://schemas.microsoft.com/office/drawing/2014/main" id="{C89B4220-B9E4-487B-BBBE-B403464AA876}"/>
              </a:ext>
            </a:extLst>
          </p:cNvPr>
          <p:cNvSpPr/>
          <p:nvPr/>
        </p:nvSpPr>
        <p:spPr>
          <a:xfrm>
            <a:off x="2241700" y="3607633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LLDW_PAINTER_impl.c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7" name="Rounded Rectangle 41">
            <a:extLst>
              <a:ext uri="{FF2B5EF4-FFF2-40B4-BE49-F238E27FC236}">
                <a16:creationId xmlns:a16="http://schemas.microsoft.com/office/drawing/2014/main" id="{26A72297-D3A0-45D8-A817-12CE5A38DA98}"/>
              </a:ext>
            </a:extLst>
          </p:cNvPr>
          <p:cNvSpPr/>
          <p:nvPr/>
        </p:nvSpPr>
        <p:spPr>
          <a:xfrm>
            <a:off x="10213862" y="1419682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DRAWING-1.0</a:t>
            </a:r>
          </a:p>
        </p:txBody>
      </p:sp>
      <p:sp>
        <p:nvSpPr>
          <p:cNvPr id="39" name="Rounded Rectangle 42">
            <a:extLst>
              <a:ext uri="{FF2B5EF4-FFF2-40B4-BE49-F238E27FC236}">
                <a16:creationId xmlns:a16="http://schemas.microsoft.com/office/drawing/2014/main" id="{9A26067F-6975-486A-B9D9-65FE64D32F7D}"/>
              </a:ext>
            </a:extLst>
          </p:cNvPr>
          <p:cNvSpPr/>
          <p:nvPr/>
        </p:nvSpPr>
        <p:spPr>
          <a:xfrm>
            <a:off x="10213862" y="180359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LLDW_PAINTER_impl.h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1" name="Rounded Rectangle 43">
            <a:extLst>
              <a:ext uri="{FF2B5EF4-FFF2-40B4-BE49-F238E27FC236}">
                <a16:creationId xmlns:a16="http://schemas.microsoft.com/office/drawing/2014/main" id="{E617D3FF-F74E-4B83-AD00-7531189127CC}"/>
              </a:ext>
            </a:extLst>
          </p:cNvPr>
          <p:cNvSpPr/>
          <p:nvPr/>
        </p:nvSpPr>
        <p:spPr>
          <a:xfrm>
            <a:off x="6719499" y="1803599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Engine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6181071" y="3216969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45" name="Rounded Rectangle 46">
            <a:extLst>
              <a:ext uri="{FF2B5EF4-FFF2-40B4-BE49-F238E27FC236}">
                <a16:creationId xmlns:a16="http://schemas.microsoft.com/office/drawing/2014/main" id="{3006C0CE-84FA-4D8C-A786-4B4DE7EDDE2E}"/>
              </a:ext>
            </a:extLst>
          </p:cNvPr>
          <p:cNvSpPr/>
          <p:nvPr/>
        </p:nvSpPr>
        <p:spPr>
          <a:xfrm>
            <a:off x="6297476" y="358827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LLUI_INPUT_impl.c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7" name="Rounded Rectangle 47">
            <a:extLst>
              <a:ext uri="{FF2B5EF4-FFF2-40B4-BE49-F238E27FC236}">
                <a16:creationId xmlns:a16="http://schemas.microsoft.com/office/drawing/2014/main" id="{A5694037-ABF2-42AE-836E-F23DABEAF555}"/>
              </a:ext>
            </a:extLst>
          </p:cNvPr>
          <p:cNvSpPr/>
          <p:nvPr/>
        </p:nvSpPr>
        <p:spPr>
          <a:xfrm>
            <a:off x="8196963" y="358827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LLUI_DISPLAY_impl.c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1353A18-7AED-4983-963D-7743C7D308A0}"/>
              </a:ext>
            </a:extLst>
          </p:cNvPr>
          <p:cNvSpPr/>
          <p:nvPr/>
        </p:nvSpPr>
        <p:spPr>
          <a:xfrm>
            <a:off x="10084640" y="358827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LLUI_LED_impl.c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51" name="Rounded Rectangle 19">
            <a:extLst>
              <a:ext uri="{FF2B5EF4-FFF2-40B4-BE49-F238E27FC236}">
                <a16:creationId xmlns:a16="http://schemas.microsoft.com/office/drawing/2014/main" id="{951B2EFE-A5FA-4ADD-84B9-65F8AB49479C}"/>
              </a:ext>
            </a:extLst>
          </p:cNvPr>
          <p:cNvSpPr/>
          <p:nvPr/>
        </p:nvSpPr>
        <p:spPr>
          <a:xfrm>
            <a:off x="10213862" y="220333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dw_drawing.h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53" name="Rounded Rectangle 19">
            <a:extLst>
              <a:ext uri="{FF2B5EF4-FFF2-40B4-BE49-F238E27FC236}">
                <a16:creationId xmlns:a16="http://schemas.microsoft.com/office/drawing/2014/main" id="{EF663CCD-0A6E-4D03-8E19-3467F555BA25}"/>
              </a:ext>
            </a:extLst>
          </p:cNvPr>
          <p:cNvSpPr/>
          <p:nvPr/>
        </p:nvSpPr>
        <p:spPr>
          <a:xfrm>
            <a:off x="3562843" y="2209635"/>
            <a:ext cx="128016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tx2"/>
                </a:solidFill>
              </a:rPr>
              <a:t>dw_drawing_soft.h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55" name="Rounded Rectangle 11">
            <a:extLst>
              <a:ext uri="{FF2B5EF4-FFF2-40B4-BE49-F238E27FC236}">
                <a16:creationId xmlns:a16="http://schemas.microsoft.com/office/drawing/2014/main" id="{F2ADE1F1-8F80-438E-89BD-B99C1999B5BA}"/>
              </a:ext>
            </a:extLst>
          </p:cNvPr>
          <p:cNvSpPr/>
          <p:nvPr/>
        </p:nvSpPr>
        <p:spPr>
          <a:xfrm>
            <a:off x="2225098" y="1803599"/>
            <a:ext cx="2595742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Software Algorithms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153F155-4AE2-4638-A893-53D67D6ACE68}"/>
              </a:ext>
            </a:extLst>
          </p:cNvPr>
          <p:cNvGrpSpPr/>
          <p:nvPr/>
        </p:nvGrpSpPr>
        <p:grpSpPr>
          <a:xfrm>
            <a:off x="321535" y="4196207"/>
            <a:ext cx="1809751" cy="276999"/>
            <a:chOff x="1181100" y="4410075"/>
            <a:chExt cx="1809751" cy="27699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30FF09A-D724-41CE-8B6B-C8A9E2109DD7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94D93E-94BC-4701-A362-2E6A761D76CA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C92D7C-F8FF-4B3D-80E1-8245E81CFC64}"/>
              </a:ext>
            </a:extLst>
          </p:cNvPr>
          <p:cNvGrpSpPr/>
          <p:nvPr/>
        </p:nvGrpSpPr>
        <p:grpSpPr>
          <a:xfrm>
            <a:off x="321535" y="4473206"/>
            <a:ext cx="1809751" cy="276999"/>
            <a:chOff x="1181100" y="4410075"/>
            <a:chExt cx="1809751" cy="27699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12055-8574-4D9C-8A73-8524AA28590A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25C3E2-A8C1-44ED-AB5C-CFBA9A21701F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C/H file (.c, .h)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6EB95F-DCD3-406E-A4FD-DA8A77EAD71A}"/>
              </a:ext>
            </a:extLst>
          </p:cNvPr>
          <p:cNvGrpSpPr/>
          <p:nvPr/>
        </p:nvGrpSpPr>
        <p:grpSpPr>
          <a:xfrm>
            <a:off x="321535" y="4754193"/>
            <a:ext cx="1809751" cy="276999"/>
            <a:chOff x="1181100" y="4410075"/>
            <a:chExt cx="1809751" cy="27699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4529874-353A-4B5A-BA92-E997FB3D98A2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B258D0E-39BB-43B3-8601-ECD846FB076B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037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9C43C99F-5D33-467C-8A24-C632F8173596}"/>
              </a:ext>
            </a:extLst>
          </p:cNvPr>
          <p:cNvSpPr/>
          <p:nvPr/>
        </p:nvSpPr>
        <p:spPr>
          <a:xfrm>
            <a:off x="6181071" y="3470234"/>
            <a:ext cx="5802369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ounded Rectangle 62">
            <a:extLst>
              <a:ext uri="{FF2B5EF4-FFF2-40B4-BE49-F238E27FC236}">
                <a16:creationId xmlns:a16="http://schemas.microsoft.com/office/drawing/2014/main" id="{BF31572B-9257-4540-9DA0-E3DBF2CCA808}"/>
              </a:ext>
            </a:extLst>
          </p:cNvPr>
          <p:cNvSpPr/>
          <p:nvPr/>
        </p:nvSpPr>
        <p:spPr>
          <a:xfrm>
            <a:off x="281585" y="3470234"/>
            <a:ext cx="2358032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82A2A3DD-3E67-4163-ACBE-C30CF0516676}"/>
              </a:ext>
            </a:extLst>
          </p:cNvPr>
          <p:cNvSpPr/>
          <p:nvPr/>
        </p:nvSpPr>
        <p:spPr>
          <a:xfrm>
            <a:off x="321535" y="1282851"/>
            <a:ext cx="11719072" cy="184698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3ECDECEA-B36A-4C45-94D5-F45839B97E4F}"/>
              </a:ext>
            </a:extLst>
          </p:cNvPr>
          <p:cNvSpPr/>
          <p:nvPr/>
        </p:nvSpPr>
        <p:spPr>
          <a:xfrm>
            <a:off x="479375" y="1803599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Graphical Engine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7526F71-8B81-4090-BE59-1B4A7C7C3254}"/>
              </a:ext>
            </a:extLst>
          </p:cNvPr>
          <p:cNvSpPr/>
          <p:nvPr/>
        </p:nvSpPr>
        <p:spPr>
          <a:xfrm>
            <a:off x="479375" y="2594743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tx2"/>
                </a:solidFill>
              </a:rPr>
              <a:t>LLUIDisplayImpl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68A164E6-CD05-4AF4-A2F9-23F05DB4DC5F}"/>
              </a:ext>
            </a:extLst>
          </p:cNvPr>
          <p:cNvSpPr/>
          <p:nvPr/>
        </p:nvSpPr>
        <p:spPr>
          <a:xfrm>
            <a:off x="479375" y="1419682"/>
            <a:ext cx="9645102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7B8002FE-6731-42F8-9046-E0DECD1BEA13}"/>
              </a:ext>
            </a:extLst>
          </p:cNvPr>
          <p:cNvSpPr/>
          <p:nvPr/>
        </p:nvSpPr>
        <p:spPr>
          <a:xfrm>
            <a:off x="4956065" y="180359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tx2"/>
                </a:solidFill>
              </a:rPr>
              <a:t>LLUIPainter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19" name="Rounded Rectangle 19">
            <a:extLst>
              <a:ext uri="{FF2B5EF4-FFF2-40B4-BE49-F238E27FC236}">
                <a16:creationId xmlns:a16="http://schemas.microsoft.com/office/drawing/2014/main" id="{C3E21FC4-7224-45BD-BD8C-FDC78BA5A261}"/>
              </a:ext>
            </a:extLst>
          </p:cNvPr>
          <p:cNvSpPr/>
          <p:nvPr/>
        </p:nvSpPr>
        <p:spPr>
          <a:xfrm>
            <a:off x="4956065" y="220651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tx2"/>
                </a:solidFill>
              </a:rPr>
              <a:t>UIDrawing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EC970D0-5B26-4CFD-8D1A-F35E887D4BBE}"/>
              </a:ext>
            </a:extLst>
          </p:cNvPr>
          <p:cNvSpPr/>
          <p:nvPr/>
        </p:nvSpPr>
        <p:spPr>
          <a:xfrm>
            <a:off x="2242809" y="2209635"/>
            <a:ext cx="128016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tx2"/>
                </a:solidFill>
              </a:rPr>
              <a:t>UIDrawingDefault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2FFF96-BF8A-4868-B58D-D2E0C2686991}"/>
              </a:ext>
            </a:extLst>
          </p:cNvPr>
          <p:cNvSpPr/>
          <p:nvPr/>
        </p:nvSpPr>
        <p:spPr>
          <a:xfrm>
            <a:off x="427480" y="3181386"/>
            <a:ext cx="17497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err="1"/>
              <a:t>ej.tool.frontpanel#widget</a:t>
            </a:r>
            <a:endParaRPr lang="en-US" sz="1200" dirty="0"/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9FE61539-C5B6-47B1-B06D-F254F5C7E315}"/>
              </a:ext>
            </a:extLst>
          </p:cNvPr>
          <p:cNvSpPr/>
          <p:nvPr/>
        </p:nvSpPr>
        <p:spPr>
          <a:xfrm>
            <a:off x="479375" y="3603233"/>
            <a:ext cx="186974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2"/>
                </a:solidFill>
              </a:rPr>
              <a:t>Widgets (Display, LED etc.)</a:t>
            </a:r>
          </a:p>
        </p:txBody>
      </p:sp>
      <p:sp>
        <p:nvSpPr>
          <p:cNvPr id="27" name="Rounded Rectangle 31">
            <a:extLst>
              <a:ext uri="{FF2B5EF4-FFF2-40B4-BE49-F238E27FC236}">
                <a16:creationId xmlns:a16="http://schemas.microsoft.com/office/drawing/2014/main" id="{FA0DEA5D-572A-4EF4-88FD-2278C6A2E8A6}"/>
              </a:ext>
            </a:extLst>
          </p:cNvPr>
          <p:cNvSpPr/>
          <p:nvPr/>
        </p:nvSpPr>
        <p:spPr>
          <a:xfrm>
            <a:off x="479375" y="220286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tx2"/>
                </a:solidFill>
              </a:rPr>
              <a:t>LLUIDisplay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29" name="Rounded Rectangle 34">
            <a:extLst>
              <a:ext uri="{FF2B5EF4-FFF2-40B4-BE49-F238E27FC236}">
                <a16:creationId xmlns:a16="http://schemas.microsoft.com/office/drawing/2014/main" id="{F2CCE291-30C8-4DFF-B395-D13CBFB4D225}"/>
              </a:ext>
            </a:extLst>
          </p:cNvPr>
          <p:cNvSpPr/>
          <p:nvPr/>
        </p:nvSpPr>
        <p:spPr>
          <a:xfrm>
            <a:off x="6719499" y="220963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tx2"/>
                </a:solidFill>
              </a:rPr>
              <a:t>LLUIInput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31" name="Rounded Rectangle 39">
            <a:extLst>
              <a:ext uri="{FF2B5EF4-FFF2-40B4-BE49-F238E27FC236}">
                <a16:creationId xmlns:a16="http://schemas.microsoft.com/office/drawing/2014/main" id="{AB4B996E-42A8-4109-9F48-178419FB7649}"/>
              </a:ext>
            </a:extLst>
          </p:cNvPr>
          <p:cNvSpPr/>
          <p:nvPr/>
        </p:nvSpPr>
        <p:spPr>
          <a:xfrm>
            <a:off x="8482934" y="180359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tx2"/>
                </a:solidFill>
              </a:rPr>
              <a:t>LLUILed_impl.h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33" name="Rounded Rectangle 41">
            <a:extLst>
              <a:ext uri="{FF2B5EF4-FFF2-40B4-BE49-F238E27FC236}">
                <a16:creationId xmlns:a16="http://schemas.microsoft.com/office/drawing/2014/main" id="{3590DEB9-C22C-4F0E-BAB8-494B3B05CDA1}"/>
              </a:ext>
            </a:extLst>
          </p:cNvPr>
          <p:cNvSpPr/>
          <p:nvPr/>
        </p:nvSpPr>
        <p:spPr>
          <a:xfrm>
            <a:off x="10213862" y="1419682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DRAWING-1.0</a:t>
            </a:r>
          </a:p>
        </p:txBody>
      </p:sp>
      <p:sp>
        <p:nvSpPr>
          <p:cNvPr id="35" name="Rounded Rectangle 42">
            <a:extLst>
              <a:ext uri="{FF2B5EF4-FFF2-40B4-BE49-F238E27FC236}">
                <a16:creationId xmlns:a16="http://schemas.microsoft.com/office/drawing/2014/main" id="{7276BB2B-E05F-4336-A393-9E5D616E230F}"/>
              </a:ext>
            </a:extLst>
          </p:cNvPr>
          <p:cNvSpPr/>
          <p:nvPr/>
        </p:nvSpPr>
        <p:spPr>
          <a:xfrm>
            <a:off x="10213862" y="180359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tx2"/>
                </a:solidFill>
              </a:rPr>
              <a:t>LLDWPainter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37" name="Rounded Rectangle 43">
            <a:extLst>
              <a:ext uri="{FF2B5EF4-FFF2-40B4-BE49-F238E27FC236}">
                <a16:creationId xmlns:a16="http://schemas.microsoft.com/office/drawing/2014/main" id="{02DD1A35-6B77-40E7-B70F-6B99E38AA8B8}"/>
              </a:ext>
            </a:extLst>
          </p:cNvPr>
          <p:cNvSpPr/>
          <p:nvPr/>
        </p:nvSpPr>
        <p:spPr>
          <a:xfrm>
            <a:off x="6719499" y="1803599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Engine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9EA1AE-77DB-413B-8030-2B4664CC265C}"/>
              </a:ext>
            </a:extLst>
          </p:cNvPr>
          <p:cNvSpPr/>
          <p:nvPr/>
        </p:nvSpPr>
        <p:spPr>
          <a:xfrm>
            <a:off x="6181071" y="3196861"/>
            <a:ext cx="19320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Front panel Platform project</a:t>
            </a:r>
          </a:p>
        </p:txBody>
      </p:sp>
      <p:sp>
        <p:nvSpPr>
          <p:cNvPr id="41" name="Rounded Rectangle 46">
            <a:extLst>
              <a:ext uri="{FF2B5EF4-FFF2-40B4-BE49-F238E27FC236}">
                <a16:creationId xmlns:a16="http://schemas.microsoft.com/office/drawing/2014/main" id="{68DD34FE-07AB-4BF0-91D6-E000186CD250}"/>
              </a:ext>
            </a:extLst>
          </p:cNvPr>
          <p:cNvSpPr/>
          <p:nvPr/>
        </p:nvSpPr>
        <p:spPr>
          <a:xfrm>
            <a:off x="6297476" y="358827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2"/>
                </a:solidFill>
              </a:rPr>
              <a:t>.</a:t>
            </a:r>
            <a:r>
              <a:rPr lang="en-US" sz="1050" dirty="0" err="1">
                <a:solidFill>
                  <a:schemeClr val="tx2"/>
                </a:solidFill>
              </a:rPr>
              <a:t>fp</a:t>
            </a:r>
            <a:r>
              <a:rPr lang="en-US" sz="1050" dirty="0">
                <a:solidFill>
                  <a:schemeClr val="tx2"/>
                </a:solidFill>
              </a:rPr>
              <a:t> file and resources</a:t>
            </a:r>
          </a:p>
        </p:txBody>
      </p:sp>
      <p:sp>
        <p:nvSpPr>
          <p:cNvPr id="43" name="Rounded Rectangle 47">
            <a:extLst>
              <a:ext uri="{FF2B5EF4-FFF2-40B4-BE49-F238E27FC236}">
                <a16:creationId xmlns:a16="http://schemas.microsoft.com/office/drawing/2014/main" id="{25C6878C-AE87-4AF3-B3A1-22F0D09B4D4C}"/>
              </a:ext>
            </a:extLst>
          </p:cNvPr>
          <p:cNvSpPr/>
          <p:nvPr/>
        </p:nvSpPr>
        <p:spPr>
          <a:xfrm>
            <a:off x="8196963" y="358827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2"/>
                </a:solidFill>
              </a:rPr>
              <a:t>Widgets</a:t>
            </a:r>
          </a:p>
        </p:txBody>
      </p:sp>
      <p:sp>
        <p:nvSpPr>
          <p:cNvPr id="45" name="Rounded Rectangle 48">
            <a:extLst>
              <a:ext uri="{FF2B5EF4-FFF2-40B4-BE49-F238E27FC236}">
                <a16:creationId xmlns:a16="http://schemas.microsoft.com/office/drawing/2014/main" id="{A858EF64-7E13-461B-8F85-C1030BFB7751}"/>
              </a:ext>
            </a:extLst>
          </p:cNvPr>
          <p:cNvSpPr/>
          <p:nvPr/>
        </p:nvSpPr>
        <p:spPr>
          <a:xfrm>
            <a:off x="10084640" y="358827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2"/>
                </a:solidFill>
              </a:rPr>
              <a:t>Extended native drawings</a:t>
            </a:r>
          </a:p>
        </p:txBody>
      </p:sp>
      <p:sp>
        <p:nvSpPr>
          <p:cNvPr id="47" name="Rounded Rectangle 19">
            <a:extLst>
              <a:ext uri="{FF2B5EF4-FFF2-40B4-BE49-F238E27FC236}">
                <a16:creationId xmlns:a16="http://schemas.microsoft.com/office/drawing/2014/main" id="{6CCAB5E7-AEA6-499E-8E3A-8018D98658CB}"/>
              </a:ext>
            </a:extLst>
          </p:cNvPr>
          <p:cNvSpPr/>
          <p:nvPr/>
        </p:nvSpPr>
        <p:spPr>
          <a:xfrm>
            <a:off x="10213862" y="220333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tx2"/>
                </a:solidFill>
              </a:rPr>
              <a:t>DWDrawing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49" name="Rounded Rectangle 19">
            <a:extLst>
              <a:ext uri="{FF2B5EF4-FFF2-40B4-BE49-F238E27FC236}">
                <a16:creationId xmlns:a16="http://schemas.microsoft.com/office/drawing/2014/main" id="{4DA431B1-9F5A-4E06-9271-9337D9088256}"/>
              </a:ext>
            </a:extLst>
          </p:cNvPr>
          <p:cNvSpPr/>
          <p:nvPr/>
        </p:nvSpPr>
        <p:spPr>
          <a:xfrm>
            <a:off x="3562843" y="2209635"/>
            <a:ext cx="128016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tx2"/>
                </a:solidFill>
              </a:rPr>
              <a:t>DWDrawingDefault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51" name="Rounded Rectangle 11">
            <a:extLst>
              <a:ext uri="{FF2B5EF4-FFF2-40B4-BE49-F238E27FC236}">
                <a16:creationId xmlns:a16="http://schemas.microsoft.com/office/drawing/2014/main" id="{9A02C670-7839-478C-8E5F-B5000F4FC315}"/>
              </a:ext>
            </a:extLst>
          </p:cNvPr>
          <p:cNvSpPr/>
          <p:nvPr/>
        </p:nvSpPr>
        <p:spPr>
          <a:xfrm>
            <a:off x="2242809" y="1803599"/>
            <a:ext cx="2595742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Software Algorithms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AF99265-7BC1-4A0B-B7F7-3C40DB82B320}"/>
              </a:ext>
            </a:extLst>
          </p:cNvPr>
          <p:cNvGrpSpPr/>
          <p:nvPr/>
        </p:nvGrpSpPr>
        <p:grpSpPr>
          <a:xfrm>
            <a:off x="321535" y="4196207"/>
            <a:ext cx="1809751" cy="276999"/>
            <a:chOff x="1181100" y="4410075"/>
            <a:chExt cx="1809751" cy="27699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35C6DA0-6813-4F22-8EA0-230A560104E9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98D2903-790B-4110-A888-8B66C3957627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8FF76F9-484D-4DF9-9D89-331E269DCE4B}"/>
              </a:ext>
            </a:extLst>
          </p:cNvPr>
          <p:cNvGrpSpPr/>
          <p:nvPr/>
        </p:nvGrpSpPr>
        <p:grpSpPr>
          <a:xfrm>
            <a:off x="321535" y="4473206"/>
            <a:ext cx="2135915" cy="276999"/>
            <a:chOff x="1181100" y="4410075"/>
            <a:chExt cx="2135915" cy="276999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D36902C-E599-43C4-8C09-E0F512BF690C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0070FB1-4E7E-4DBB-AEA3-34731FFB848E}"/>
                </a:ext>
              </a:extLst>
            </p:cNvPr>
            <p:cNvSpPr txBox="1"/>
            <p:nvPr/>
          </p:nvSpPr>
          <p:spPr>
            <a:xfrm>
              <a:off x="1428751" y="4410075"/>
              <a:ext cx="1888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Java file (class &amp; interface)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294A739-1F74-41A3-A740-D4FCF041E609}"/>
              </a:ext>
            </a:extLst>
          </p:cNvPr>
          <p:cNvGrpSpPr/>
          <p:nvPr/>
        </p:nvGrpSpPr>
        <p:grpSpPr>
          <a:xfrm>
            <a:off x="321535" y="4754193"/>
            <a:ext cx="1809751" cy="276999"/>
            <a:chOff x="1181100" y="4410075"/>
            <a:chExt cx="1809751" cy="276999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CB43B2B-B917-4F24-9291-EA97E3C18929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AFB7D70-A588-41D9-A108-B883C779A5C5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(.jar)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911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62">
            <a:extLst>
              <a:ext uri="{FF2B5EF4-FFF2-40B4-BE49-F238E27FC236}">
                <a16:creationId xmlns:a16="http://schemas.microsoft.com/office/drawing/2014/main" id="{1B4ACDCC-CA28-43E5-9C40-29B94393DFD4}"/>
              </a:ext>
            </a:extLst>
          </p:cNvPr>
          <p:cNvSpPr/>
          <p:nvPr/>
        </p:nvSpPr>
        <p:spPr>
          <a:xfrm>
            <a:off x="9163790" y="1048714"/>
            <a:ext cx="2322618" cy="2532686"/>
          </a:xfrm>
          <a:prstGeom prst="roundRect">
            <a:avLst>
              <a:gd name="adj" fmla="val 5059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6867524" y="2908210"/>
            <a:ext cx="1924051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6867524" y="1368576"/>
            <a:ext cx="1924051" cy="974574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21232" y="1505407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33" name="Rounded Rectangle 39">
            <a:extLst>
              <a:ext uri="{FF2B5EF4-FFF2-40B4-BE49-F238E27FC236}">
                <a16:creationId xmlns:a16="http://schemas.microsoft.com/office/drawing/2014/main" id="{082E1A94-96F0-477A-86D0-C304A8EE457A}"/>
              </a:ext>
            </a:extLst>
          </p:cNvPr>
          <p:cNvSpPr/>
          <p:nvPr/>
        </p:nvSpPr>
        <p:spPr>
          <a:xfrm>
            <a:off x="7025609" y="188932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LLUI_LED_impl.h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1353A18-7AED-4983-963D-7743C7D308A0}"/>
              </a:ext>
            </a:extLst>
          </p:cNvPr>
          <p:cNvSpPr/>
          <p:nvPr/>
        </p:nvSpPr>
        <p:spPr>
          <a:xfrm>
            <a:off x="7021232" y="302624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LLUI_LED_impl.c</a:t>
            </a:r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153F155-4AE2-4638-A893-53D67D6ACE68}"/>
              </a:ext>
            </a:extLst>
          </p:cNvPr>
          <p:cNvGrpSpPr/>
          <p:nvPr/>
        </p:nvGrpSpPr>
        <p:grpSpPr>
          <a:xfrm>
            <a:off x="6857401" y="3931504"/>
            <a:ext cx="1809751" cy="276999"/>
            <a:chOff x="1181100" y="4410075"/>
            <a:chExt cx="1809751" cy="27699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30FF09A-D724-41CE-8B6B-C8A9E2109DD7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94D93E-94BC-4701-A362-2E6A761D76CA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C92D7C-F8FF-4B3D-80E1-8245E81CFC64}"/>
              </a:ext>
            </a:extLst>
          </p:cNvPr>
          <p:cNvGrpSpPr/>
          <p:nvPr/>
        </p:nvGrpSpPr>
        <p:grpSpPr>
          <a:xfrm>
            <a:off x="6857401" y="4208503"/>
            <a:ext cx="1809751" cy="276999"/>
            <a:chOff x="1181100" y="4410075"/>
            <a:chExt cx="1809751" cy="27699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12055-8574-4D9C-8A73-8524AA28590A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25C3E2-A8C1-44ED-AB5C-CFBA9A21701F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C/H file (.c, .h)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6EB95F-DCD3-406E-A4FD-DA8A77EAD71A}"/>
              </a:ext>
            </a:extLst>
          </p:cNvPr>
          <p:cNvGrpSpPr/>
          <p:nvPr/>
        </p:nvGrpSpPr>
        <p:grpSpPr>
          <a:xfrm>
            <a:off x="6857401" y="4489490"/>
            <a:ext cx="1809751" cy="276999"/>
            <a:chOff x="1181100" y="4410075"/>
            <a:chExt cx="1809751" cy="27699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4529874-353A-4B5A-BA92-E997FB3D98A2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B258D0E-39BB-43B3-8601-ECD846FB076B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(.a)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DC5B66A-198E-484B-941E-A31EBDB4816E}"/>
              </a:ext>
            </a:extLst>
          </p:cNvPr>
          <p:cNvSpPr/>
          <p:nvPr/>
        </p:nvSpPr>
        <p:spPr>
          <a:xfrm>
            <a:off x="6867524" y="2649498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99801C-7C4D-41AD-92C6-CD3699767636}"/>
              </a:ext>
            </a:extLst>
          </p:cNvPr>
          <p:cNvSpPr/>
          <p:nvPr/>
        </p:nvSpPr>
        <p:spPr>
          <a:xfrm>
            <a:off x="6776595" y="1091577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4" name="Rounded Rectangle 62">
            <a:extLst>
              <a:ext uri="{FF2B5EF4-FFF2-40B4-BE49-F238E27FC236}">
                <a16:creationId xmlns:a16="http://schemas.microsoft.com/office/drawing/2014/main" id="{F7B6D143-4ECC-436C-8BB7-1CEEE974EC0E}"/>
              </a:ext>
            </a:extLst>
          </p:cNvPr>
          <p:cNvSpPr/>
          <p:nvPr/>
        </p:nvSpPr>
        <p:spPr>
          <a:xfrm>
            <a:off x="9363074" y="2920961"/>
            <a:ext cx="1924051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ounded Rectangle 62">
            <a:extLst>
              <a:ext uri="{FF2B5EF4-FFF2-40B4-BE49-F238E27FC236}">
                <a16:creationId xmlns:a16="http://schemas.microsoft.com/office/drawing/2014/main" id="{0E9E0BDC-2742-413A-A312-194042BCE944}"/>
              </a:ext>
            </a:extLst>
          </p:cNvPr>
          <p:cNvSpPr/>
          <p:nvPr/>
        </p:nvSpPr>
        <p:spPr>
          <a:xfrm>
            <a:off x="9363074" y="1381327"/>
            <a:ext cx="1924051" cy="974574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ounded Rectangle 15">
            <a:extLst>
              <a:ext uri="{FF2B5EF4-FFF2-40B4-BE49-F238E27FC236}">
                <a16:creationId xmlns:a16="http://schemas.microsoft.com/office/drawing/2014/main" id="{283AF155-B68F-4BAA-BCD3-39A1D9FB6C48}"/>
              </a:ext>
            </a:extLst>
          </p:cNvPr>
          <p:cNvSpPr/>
          <p:nvPr/>
        </p:nvSpPr>
        <p:spPr>
          <a:xfrm>
            <a:off x="9516782" y="1518158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0C4C04-6E6F-4B4C-B8BE-44378D96A8CF}"/>
              </a:ext>
            </a:extLst>
          </p:cNvPr>
          <p:cNvSpPr/>
          <p:nvPr/>
        </p:nvSpPr>
        <p:spPr>
          <a:xfrm>
            <a:off x="9363074" y="2662249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B8B578-1702-4EDD-923E-8AF88A506FF9}"/>
              </a:ext>
            </a:extLst>
          </p:cNvPr>
          <p:cNvSpPr/>
          <p:nvPr/>
        </p:nvSpPr>
        <p:spPr>
          <a:xfrm>
            <a:off x="9272145" y="1104328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32" name="Rounded Rectangle 62">
            <a:extLst>
              <a:ext uri="{FF2B5EF4-FFF2-40B4-BE49-F238E27FC236}">
                <a16:creationId xmlns:a16="http://schemas.microsoft.com/office/drawing/2014/main" id="{540BC4D0-ADBE-4508-B989-8C4819031778}"/>
              </a:ext>
            </a:extLst>
          </p:cNvPr>
          <p:cNvSpPr/>
          <p:nvPr/>
        </p:nvSpPr>
        <p:spPr>
          <a:xfrm>
            <a:off x="1571623" y="3645557"/>
            <a:ext cx="1924051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Rounded Rectangle 62">
            <a:extLst>
              <a:ext uri="{FF2B5EF4-FFF2-40B4-BE49-F238E27FC236}">
                <a16:creationId xmlns:a16="http://schemas.microsoft.com/office/drawing/2014/main" id="{CB90652D-5643-4DB9-86C7-7CEFE36DFFF2}"/>
              </a:ext>
            </a:extLst>
          </p:cNvPr>
          <p:cNvSpPr/>
          <p:nvPr/>
        </p:nvSpPr>
        <p:spPr>
          <a:xfrm>
            <a:off x="1571624" y="1483276"/>
            <a:ext cx="1924051" cy="1397783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Rounded Rectangle 15">
            <a:extLst>
              <a:ext uri="{FF2B5EF4-FFF2-40B4-BE49-F238E27FC236}">
                <a16:creationId xmlns:a16="http://schemas.microsoft.com/office/drawing/2014/main" id="{07D59B8C-4FC0-47B1-A8D0-A4C415FEA7D8}"/>
              </a:ext>
            </a:extLst>
          </p:cNvPr>
          <p:cNvSpPr/>
          <p:nvPr/>
        </p:nvSpPr>
        <p:spPr>
          <a:xfrm>
            <a:off x="1725332" y="1620108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57" name="Rounded Rectangle 39">
            <a:extLst>
              <a:ext uri="{FF2B5EF4-FFF2-40B4-BE49-F238E27FC236}">
                <a16:creationId xmlns:a16="http://schemas.microsoft.com/office/drawing/2014/main" id="{5D813620-EE80-456F-AAD2-8C0830914AD5}"/>
              </a:ext>
            </a:extLst>
          </p:cNvPr>
          <p:cNvSpPr/>
          <p:nvPr/>
        </p:nvSpPr>
        <p:spPr>
          <a:xfrm>
            <a:off x="1725332" y="240086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LLUI_LED_impl.h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59" name="Rounded Rectangle 48">
            <a:extLst>
              <a:ext uri="{FF2B5EF4-FFF2-40B4-BE49-F238E27FC236}">
                <a16:creationId xmlns:a16="http://schemas.microsoft.com/office/drawing/2014/main" id="{2DAB42A1-BD9C-4E4D-B3E7-FD1CDBAEEED3}"/>
              </a:ext>
            </a:extLst>
          </p:cNvPr>
          <p:cNvSpPr/>
          <p:nvPr/>
        </p:nvSpPr>
        <p:spPr>
          <a:xfrm>
            <a:off x="1725332" y="3763593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LLUI_LED_impl.c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7B114B3-1D2C-4EAF-811D-2A57BE58E5C5}"/>
              </a:ext>
            </a:extLst>
          </p:cNvPr>
          <p:cNvSpPr/>
          <p:nvPr/>
        </p:nvSpPr>
        <p:spPr>
          <a:xfrm>
            <a:off x="1571624" y="3386845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088A74-365D-4296-B4A9-9320052DA0D1}"/>
              </a:ext>
            </a:extLst>
          </p:cNvPr>
          <p:cNvSpPr/>
          <p:nvPr/>
        </p:nvSpPr>
        <p:spPr>
          <a:xfrm>
            <a:off x="1480695" y="1206278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83" name="Rounded Rectangle 46">
            <a:extLst>
              <a:ext uri="{FF2B5EF4-FFF2-40B4-BE49-F238E27FC236}">
                <a16:creationId xmlns:a16="http://schemas.microsoft.com/office/drawing/2014/main" id="{ACEE0B00-CC77-4F6C-BBE7-C33E34A8BE89}"/>
              </a:ext>
            </a:extLst>
          </p:cNvPr>
          <p:cNvSpPr/>
          <p:nvPr/>
        </p:nvSpPr>
        <p:spPr>
          <a:xfrm>
            <a:off x="1586267" y="4418813"/>
            <a:ext cx="1924050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AB2508B-07DF-4A6E-AF91-81DF9F6B8E5C}"/>
              </a:ext>
            </a:extLst>
          </p:cNvPr>
          <p:cNvCxnSpPr>
            <a:cxnSpLocks/>
          </p:cNvCxnSpPr>
          <p:nvPr/>
        </p:nvCxnSpPr>
        <p:spPr>
          <a:xfrm>
            <a:off x="2548292" y="1908108"/>
            <a:ext cx="0" cy="184595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F83AF0-B650-4B13-A694-230D8DDF3E71}"/>
              </a:ext>
            </a:extLst>
          </p:cNvPr>
          <p:cNvCxnSpPr>
            <a:cxnSpLocks/>
            <a:stCxn id="59" idx="2"/>
            <a:endCxn id="83" idx="0"/>
          </p:cNvCxnSpPr>
          <p:nvPr/>
        </p:nvCxnSpPr>
        <p:spPr>
          <a:xfrm>
            <a:off x="2548292" y="4051593"/>
            <a:ext cx="0" cy="36722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8708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ounded Rectangle 62">
            <a:extLst>
              <a:ext uri="{FF2B5EF4-FFF2-40B4-BE49-F238E27FC236}">
                <a16:creationId xmlns:a16="http://schemas.microsoft.com/office/drawing/2014/main" id="{F904F193-1C02-4EA4-8773-78E3F5241104}"/>
              </a:ext>
            </a:extLst>
          </p:cNvPr>
          <p:cNvSpPr/>
          <p:nvPr/>
        </p:nvSpPr>
        <p:spPr>
          <a:xfrm>
            <a:off x="-197696" y="4184950"/>
            <a:ext cx="5639328" cy="166166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9" name="Rounded Rectangle 62">
            <a:extLst>
              <a:ext uri="{FF2B5EF4-FFF2-40B4-BE49-F238E27FC236}">
                <a16:creationId xmlns:a16="http://schemas.microsoft.com/office/drawing/2014/main" id="{17C15A13-C0F0-4CBF-BC94-5106A8F6551E}"/>
              </a:ext>
            </a:extLst>
          </p:cNvPr>
          <p:cNvSpPr/>
          <p:nvPr/>
        </p:nvSpPr>
        <p:spPr>
          <a:xfrm>
            <a:off x="-200643" y="1731498"/>
            <a:ext cx="5639328" cy="2221574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6562724" y="3429000"/>
            <a:ext cx="1934229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6562725" y="1282851"/>
            <a:ext cx="1934229" cy="184698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6719499" y="1419682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1D98C80-760D-41F1-9913-2F96AEEBC8F4}"/>
              </a:ext>
            </a:extLst>
          </p:cNvPr>
          <p:cNvSpPr/>
          <p:nvPr/>
        </p:nvSpPr>
        <p:spPr>
          <a:xfrm>
            <a:off x="6719499" y="259193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LLUI_INPUT_impl.h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1" name="Rounded Rectangle 34">
            <a:extLst>
              <a:ext uri="{FF2B5EF4-FFF2-40B4-BE49-F238E27FC236}">
                <a16:creationId xmlns:a16="http://schemas.microsoft.com/office/drawing/2014/main" id="{DB34D9E8-77F0-4DDC-B501-9D0ADCD10393}"/>
              </a:ext>
            </a:extLst>
          </p:cNvPr>
          <p:cNvSpPr/>
          <p:nvPr/>
        </p:nvSpPr>
        <p:spPr>
          <a:xfrm>
            <a:off x="1550939" y="340360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LLUI_INPUT.h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1" name="Rounded Rectangle 43">
            <a:extLst>
              <a:ext uri="{FF2B5EF4-FFF2-40B4-BE49-F238E27FC236}">
                <a16:creationId xmlns:a16="http://schemas.microsoft.com/office/drawing/2014/main" id="{E617D3FF-F74E-4B83-AD00-7531189127CC}"/>
              </a:ext>
            </a:extLst>
          </p:cNvPr>
          <p:cNvSpPr/>
          <p:nvPr/>
        </p:nvSpPr>
        <p:spPr>
          <a:xfrm>
            <a:off x="1791211" y="2554285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Engine</a:t>
            </a:r>
          </a:p>
        </p:txBody>
      </p:sp>
      <p:sp>
        <p:nvSpPr>
          <p:cNvPr id="45" name="Rounded Rectangle 46">
            <a:extLst>
              <a:ext uri="{FF2B5EF4-FFF2-40B4-BE49-F238E27FC236}">
                <a16:creationId xmlns:a16="http://schemas.microsoft.com/office/drawing/2014/main" id="{3006C0CE-84FA-4D8C-A786-4B4DE7EDDE2E}"/>
              </a:ext>
            </a:extLst>
          </p:cNvPr>
          <p:cNvSpPr/>
          <p:nvPr/>
        </p:nvSpPr>
        <p:spPr>
          <a:xfrm>
            <a:off x="6706878" y="354703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LLUI_INPUT_impl.c</a:t>
            </a:r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153F155-4AE2-4638-A893-53D67D6ACE68}"/>
              </a:ext>
            </a:extLst>
          </p:cNvPr>
          <p:cNvGrpSpPr/>
          <p:nvPr/>
        </p:nvGrpSpPr>
        <p:grpSpPr>
          <a:xfrm>
            <a:off x="6543047" y="4252239"/>
            <a:ext cx="1809751" cy="276999"/>
            <a:chOff x="1181100" y="4410075"/>
            <a:chExt cx="1809751" cy="27699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30FF09A-D724-41CE-8B6B-C8A9E2109DD7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94D93E-94BC-4701-A362-2E6A761D76CA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C92D7C-F8FF-4B3D-80E1-8245E81CFC64}"/>
              </a:ext>
            </a:extLst>
          </p:cNvPr>
          <p:cNvGrpSpPr/>
          <p:nvPr/>
        </p:nvGrpSpPr>
        <p:grpSpPr>
          <a:xfrm>
            <a:off x="6543047" y="4529238"/>
            <a:ext cx="1809751" cy="276999"/>
            <a:chOff x="1181100" y="4410075"/>
            <a:chExt cx="1809751" cy="27699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12055-8574-4D9C-8A73-8524AA28590A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25C3E2-A8C1-44ED-AB5C-CFBA9A21701F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C/H file (.c, .h)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6EB95F-DCD3-406E-A4FD-DA8A77EAD71A}"/>
              </a:ext>
            </a:extLst>
          </p:cNvPr>
          <p:cNvGrpSpPr/>
          <p:nvPr/>
        </p:nvGrpSpPr>
        <p:grpSpPr>
          <a:xfrm>
            <a:off x="6543047" y="4810225"/>
            <a:ext cx="1809751" cy="276999"/>
            <a:chOff x="1181100" y="4410075"/>
            <a:chExt cx="1809751" cy="27699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4529874-353A-4B5A-BA92-E997FB3D98A2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B258D0E-39BB-43B3-8601-ECD846FB076B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(.a)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72A8CBB-79BA-4B61-9B59-9E72D6036C34}"/>
              </a:ext>
            </a:extLst>
          </p:cNvPr>
          <p:cNvSpPr/>
          <p:nvPr/>
        </p:nvSpPr>
        <p:spPr>
          <a:xfrm>
            <a:off x="6543047" y="3211512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B47B43-5216-4F83-B87B-83DE345FFF86}"/>
              </a:ext>
            </a:extLst>
          </p:cNvPr>
          <p:cNvSpPr/>
          <p:nvPr/>
        </p:nvSpPr>
        <p:spPr>
          <a:xfrm>
            <a:off x="6543047" y="984421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E6A58955-926D-451A-8952-F377E331D797}"/>
              </a:ext>
            </a:extLst>
          </p:cNvPr>
          <p:cNvSpPr/>
          <p:nvPr/>
        </p:nvSpPr>
        <p:spPr>
          <a:xfrm>
            <a:off x="1807796" y="1892823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6" name="Rounded Rectangle 46">
            <a:extLst>
              <a:ext uri="{FF2B5EF4-FFF2-40B4-BE49-F238E27FC236}">
                <a16:creationId xmlns:a16="http://schemas.microsoft.com/office/drawing/2014/main" id="{5544D694-9569-48DC-890A-DB92F8DD071E}"/>
              </a:ext>
            </a:extLst>
          </p:cNvPr>
          <p:cNvSpPr/>
          <p:nvPr/>
        </p:nvSpPr>
        <p:spPr>
          <a:xfrm>
            <a:off x="3725553" y="542698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LLUI_INPUT_impl.c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8" name="Rounded Rectangle 46">
            <a:extLst>
              <a:ext uri="{FF2B5EF4-FFF2-40B4-BE49-F238E27FC236}">
                <a16:creationId xmlns:a16="http://schemas.microsoft.com/office/drawing/2014/main" id="{F0229A48-66C0-46F3-96E6-4B1F7983B8BB}"/>
              </a:ext>
            </a:extLst>
          </p:cNvPr>
          <p:cNvSpPr/>
          <p:nvPr/>
        </p:nvSpPr>
        <p:spPr>
          <a:xfrm>
            <a:off x="3314073" y="341060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LLUI_INPUT_impl.h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Rounded Rectangle 34">
            <a:extLst>
              <a:ext uri="{FF2B5EF4-FFF2-40B4-BE49-F238E27FC236}">
                <a16:creationId xmlns:a16="http://schemas.microsoft.com/office/drawing/2014/main" id="{6238C6AD-80F3-45F7-8EF8-2FA4F019A61A}"/>
              </a:ext>
            </a:extLst>
          </p:cNvPr>
          <p:cNvSpPr/>
          <p:nvPr/>
        </p:nvSpPr>
        <p:spPr>
          <a:xfrm>
            <a:off x="536791" y="4929287"/>
            <a:ext cx="1645920" cy="288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Input_listener.h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ounded Rectangle 34">
            <a:extLst>
              <a:ext uri="{FF2B5EF4-FFF2-40B4-BE49-F238E27FC236}">
                <a16:creationId xmlns:a16="http://schemas.microsoft.com/office/drawing/2014/main" id="{E7123BB0-7490-4E6B-86CE-F4838CCF6D2E}"/>
              </a:ext>
            </a:extLst>
          </p:cNvPr>
          <p:cNvSpPr/>
          <p:nvPr/>
        </p:nvSpPr>
        <p:spPr>
          <a:xfrm>
            <a:off x="-18843" y="4373849"/>
            <a:ext cx="1645920" cy="288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Input_listener.c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4" name="Rounded Rectangle 46">
            <a:extLst>
              <a:ext uri="{FF2B5EF4-FFF2-40B4-BE49-F238E27FC236}">
                <a16:creationId xmlns:a16="http://schemas.microsoft.com/office/drawing/2014/main" id="{4DB21356-A0ED-4740-AA9F-A2A37E5139CA}"/>
              </a:ext>
            </a:extLst>
          </p:cNvPr>
          <p:cNvSpPr/>
          <p:nvPr/>
        </p:nvSpPr>
        <p:spPr>
          <a:xfrm>
            <a:off x="1791211" y="541472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driver.c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6" name="Rounded Rectangle 46">
            <a:extLst>
              <a:ext uri="{FF2B5EF4-FFF2-40B4-BE49-F238E27FC236}">
                <a16:creationId xmlns:a16="http://schemas.microsoft.com/office/drawing/2014/main" id="{D7A3083B-25EC-4FA8-AA69-5FF111499666}"/>
              </a:ext>
            </a:extLst>
          </p:cNvPr>
          <p:cNvSpPr/>
          <p:nvPr/>
        </p:nvSpPr>
        <p:spPr>
          <a:xfrm>
            <a:off x="-200643" y="6035517"/>
            <a:ext cx="5639328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6F70952-6E10-48FB-BC0D-02297C466BCB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2614171" y="5702727"/>
            <a:ext cx="4850" cy="33279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26" name="Rounded Rectangle 43">
            <a:extLst>
              <a:ext uri="{FF2B5EF4-FFF2-40B4-BE49-F238E27FC236}">
                <a16:creationId xmlns:a16="http://schemas.microsoft.com/office/drawing/2014/main" id="{FEDC1031-2E0E-4269-96EC-B4A00E19B521}"/>
              </a:ext>
            </a:extLst>
          </p:cNvPr>
          <p:cNvSpPr/>
          <p:nvPr/>
        </p:nvSpPr>
        <p:spPr>
          <a:xfrm>
            <a:off x="6719499" y="1839376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Engine</a:t>
            </a:r>
          </a:p>
        </p:txBody>
      </p:sp>
      <p:sp>
        <p:nvSpPr>
          <p:cNvPr id="28" name="Rounded Rectangle 34">
            <a:extLst>
              <a:ext uri="{FF2B5EF4-FFF2-40B4-BE49-F238E27FC236}">
                <a16:creationId xmlns:a16="http://schemas.microsoft.com/office/drawing/2014/main" id="{C403C79B-708E-4964-B17E-D4BAE6C4F5D1}"/>
              </a:ext>
            </a:extLst>
          </p:cNvPr>
          <p:cNvSpPr/>
          <p:nvPr/>
        </p:nvSpPr>
        <p:spPr>
          <a:xfrm>
            <a:off x="6719499" y="220634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LLUI_INPUT.h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6838836-2AD1-45C4-A91E-94C3CF8188C5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>
            <a:off x="804117" y="4661849"/>
            <a:ext cx="987094" cy="896878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</a:ln>
          <a:effectLst/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CBB2910-6969-4400-9B72-B39A0797BBFE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804117" y="2842747"/>
            <a:ext cx="1566222" cy="153110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</a:ln>
          <a:effectLst/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04DA38D-ADEC-4D90-8FFB-9040FE570ECF}"/>
              </a:ext>
            </a:extLst>
          </p:cNvPr>
          <p:cNvCxnSpPr>
            <a:cxnSpLocks/>
            <a:stCxn id="41" idx="2"/>
            <a:endCxn id="14" idx="0"/>
          </p:cNvCxnSpPr>
          <p:nvPr/>
        </p:nvCxnSpPr>
        <p:spPr>
          <a:xfrm>
            <a:off x="2614171" y="2842285"/>
            <a:ext cx="0" cy="257244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78ACAFD-B9EB-475E-B9F2-9B19BA0C7049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V="1">
            <a:off x="2614171" y="2180823"/>
            <a:ext cx="16585" cy="37346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1E44877-3E73-4D27-8169-2BA71D5FD325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3210386" y="2842747"/>
            <a:ext cx="1338127" cy="258424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16" name="Rounded Rectangle 43">
            <a:extLst>
              <a:ext uri="{FF2B5EF4-FFF2-40B4-BE49-F238E27FC236}">
                <a16:creationId xmlns:a16="http://schemas.microsoft.com/office/drawing/2014/main" id="{59AE104F-08E2-430B-9303-F439D7B79B81}"/>
              </a:ext>
            </a:extLst>
          </p:cNvPr>
          <p:cNvSpPr/>
          <p:nvPr/>
        </p:nvSpPr>
        <p:spPr>
          <a:xfrm>
            <a:off x="9493329" y="3528270"/>
            <a:ext cx="3465255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Engine</a:t>
            </a:r>
          </a:p>
        </p:txBody>
      </p:sp>
      <p:sp>
        <p:nvSpPr>
          <p:cNvPr id="118" name="Rounded Rectangle 34">
            <a:extLst>
              <a:ext uri="{FF2B5EF4-FFF2-40B4-BE49-F238E27FC236}">
                <a16:creationId xmlns:a16="http://schemas.microsoft.com/office/drawing/2014/main" id="{81F8BFC9-A8E1-4D66-ADCA-AC754D565C4B}"/>
              </a:ext>
            </a:extLst>
          </p:cNvPr>
          <p:cNvSpPr/>
          <p:nvPr/>
        </p:nvSpPr>
        <p:spPr>
          <a:xfrm>
            <a:off x="9493329" y="323796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LLUI_INPUT.h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0" name="Rounded Rectangle 15">
            <a:extLst>
              <a:ext uri="{FF2B5EF4-FFF2-40B4-BE49-F238E27FC236}">
                <a16:creationId xmlns:a16="http://schemas.microsoft.com/office/drawing/2014/main" id="{4626CEC9-F89B-4C66-845B-CA8B707EA1C4}"/>
              </a:ext>
            </a:extLst>
          </p:cNvPr>
          <p:cNvSpPr/>
          <p:nvPr/>
        </p:nvSpPr>
        <p:spPr>
          <a:xfrm>
            <a:off x="11358846" y="1983376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1E92607-87B4-4929-B1D3-B4F62B752887}"/>
              </a:ext>
            </a:extLst>
          </p:cNvPr>
          <p:cNvSpPr/>
          <p:nvPr/>
        </p:nvSpPr>
        <p:spPr>
          <a:xfrm>
            <a:off x="4684166" y="1827019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FD0809E-61CF-4580-9827-98507994DBE9}"/>
              </a:ext>
            </a:extLst>
          </p:cNvPr>
          <p:cNvSpPr/>
          <p:nvPr/>
        </p:nvSpPr>
        <p:spPr>
          <a:xfrm>
            <a:off x="5010027" y="4226359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63" name="Rounded Rectangle 62">
            <a:extLst>
              <a:ext uri="{FF2B5EF4-FFF2-40B4-BE49-F238E27FC236}">
                <a16:creationId xmlns:a16="http://schemas.microsoft.com/office/drawing/2014/main" id="{0F57ED89-6B19-4280-9DFF-C8BFD883A7EC}"/>
              </a:ext>
            </a:extLst>
          </p:cNvPr>
          <p:cNvSpPr/>
          <p:nvPr/>
        </p:nvSpPr>
        <p:spPr>
          <a:xfrm>
            <a:off x="-129820" y="4233487"/>
            <a:ext cx="2500153" cy="1135438"/>
          </a:xfrm>
          <a:prstGeom prst="roundRect">
            <a:avLst>
              <a:gd name="adj" fmla="val 5059"/>
            </a:avLst>
          </a:prstGeom>
          <a:noFill/>
          <a:ln w="19050">
            <a:solidFill>
              <a:srgbClr val="717D83">
                <a:lumMod val="60000"/>
                <a:lumOff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0855A2A-A71A-4F0E-BC9E-25D759C5B229}"/>
              </a:ext>
            </a:extLst>
          </p:cNvPr>
          <p:cNvSpPr/>
          <p:nvPr/>
        </p:nvSpPr>
        <p:spPr>
          <a:xfrm>
            <a:off x="-173306" y="5129187"/>
            <a:ext cx="7033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i="1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429328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19"/>
            <a:ext cx="9232167" cy="283660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3127263"/>
            <a:ext cx="9232167" cy="1939139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A1B6700A-6999-4EF9-AFD6-C118830EC500}"/>
              </a:ext>
            </a:extLst>
          </p:cNvPr>
          <p:cNvSpPr/>
          <p:nvPr/>
        </p:nvSpPr>
        <p:spPr>
          <a:xfrm>
            <a:off x="88810" y="1879082"/>
            <a:ext cx="2928699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Graphical Engine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100648" y="2390160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tx2"/>
                </a:solidFill>
              </a:rPr>
              <a:t>LLUI_DISPLAY_impl.h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88810" y="630887"/>
            <a:ext cx="7383889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6027947" y="1879075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tx2"/>
                </a:solidFill>
              </a:rPr>
              <a:t>LLUI_PAINTER_impl.h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19" name="Rounded Rectangle 19">
            <a:extLst>
              <a:ext uri="{FF2B5EF4-FFF2-40B4-BE49-F238E27FC236}">
                <a16:creationId xmlns:a16="http://schemas.microsoft.com/office/drawing/2014/main" id="{86171E10-EFF4-4063-BDAF-EFD427E659D4}"/>
              </a:ext>
            </a:extLst>
          </p:cNvPr>
          <p:cNvSpPr/>
          <p:nvPr/>
        </p:nvSpPr>
        <p:spPr>
          <a:xfrm>
            <a:off x="6027947" y="3769636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tx2"/>
                </a:solidFill>
              </a:rPr>
              <a:t>ui_drawing.h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4EAEF-0DC6-4D56-8FDB-667CD52CF390}"/>
              </a:ext>
            </a:extLst>
          </p:cNvPr>
          <p:cNvSpPr/>
          <p:nvPr/>
        </p:nvSpPr>
        <p:spPr>
          <a:xfrm>
            <a:off x="3059688" y="2361920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tx2"/>
                </a:solidFill>
              </a:rPr>
              <a:t>ui_drawing_soft.h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6B4FEE64-729E-466E-949E-C24D6C2654B7}"/>
              </a:ext>
            </a:extLst>
          </p:cNvPr>
          <p:cNvSpPr/>
          <p:nvPr/>
        </p:nvSpPr>
        <p:spPr>
          <a:xfrm>
            <a:off x="6027947" y="3305032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tx2"/>
                </a:solidFill>
              </a:rPr>
              <a:t>LLUI_PAINTER_impl.c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27" name="Rounded Rectangle 31">
            <a:extLst>
              <a:ext uri="{FF2B5EF4-FFF2-40B4-BE49-F238E27FC236}">
                <a16:creationId xmlns:a16="http://schemas.microsoft.com/office/drawing/2014/main" id="{C735D29A-CCB8-497C-AB88-7FF4DDC0A405}"/>
              </a:ext>
            </a:extLst>
          </p:cNvPr>
          <p:cNvSpPr/>
          <p:nvPr/>
        </p:nvSpPr>
        <p:spPr>
          <a:xfrm>
            <a:off x="1568558" y="2373298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tx2"/>
                </a:solidFill>
              </a:rPr>
              <a:t>LLUI_DISPLAY.h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35" name="Rounded Rectangle 40">
            <a:extLst>
              <a:ext uri="{FF2B5EF4-FFF2-40B4-BE49-F238E27FC236}">
                <a16:creationId xmlns:a16="http://schemas.microsoft.com/office/drawing/2014/main" id="{C89B4220-B9E4-487B-BBBE-B403464AA876}"/>
              </a:ext>
            </a:extLst>
          </p:cNvPr>
          <p:cNvSpPr/>
          <p:nvPr/>
        </p:nvSpPr>
        <p:spPr>
          <a:xfrm>
            <a:off x="7512401" y="3312295"/>
            <a:ext cx="1511526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tx2"/>
                </a:solidFill>
              </a:rPr>
              <a:t>LLDW_PAINTER_impl.c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37" name="Rounded Rectangle 41">
            <a:extLst>
              <a:ext uri="{FF2B5EF4-FFF2-40B4-BE49-F238E27FC236}">
                <a16:creationId xmlns:a16="http://schemas.microsoft.com/office/drawing/2014/main" id="{26A72297-D3A0-45D8-A817-12CE5A38DA98}"/>
              </a:ext>
            </a:extLst>
          </p:cNvPr>
          <p:cNvSpPr/>
          <p:nvPr/>
        </p:nvSpPr>
        <p:spPr>
          <a:xfrm>
            <a:off x="7512401" y="630024"/>
            <a:ext cx="1591626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DRAWING-1.0</a:t>
            </a:r>
          </a:p>
        </p:txBody>
      </p:sp>
      <p:sp>
        <p:nvSpPr>
          <p:cNvPr id="39" name="Rounded Rectangle 42">
            <a:extLst>
              <a:ext uri="{FF2B5EF4-FFF2-40B4-BE49-F238E27FC236}">
                <a16:creationId xmlns:a16="http://schemas.microsoft.com/office/drawing/2014/main" id="{9A26067F-6975-486A-B9D9-65FE64D32F7D}"/>
              </a:ext>
            </a:extLst>
          </p:cNvPr>
          <p:cNvSpPr/>
          <p:nvPr/>
        </p:nvSpPr>
        <p:spPr>
          <a:xfrm>
            <a:off x="7512401" y="1879075"/>
            <a:ext cx="1591626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tx2"/>
                </a:solidFill>
              </a:rPr>
              <a:t>LLDW_PAINTER_impl.h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26991" y="3166532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47" name="Rounded Rectangle 47">
            <a:extLst>
              <a:ext uri="{FF2B5EF4-FFF2-40B4-BE49-F238E27FC236}">
                <a16:creationId xmlns:a16="http://schemas.microsoft.com/office/drawing/2014/main" id="{A5694037-ABF2-42AE-836E-F23DABEAF555}"/>
              </a:ext>
            </a:extLst>
          </p:cNvPr>
          <p:cNvSpPr/>
          <p:nvPr/>
        </p:nvSpPr>
        <p:spPr>
          <a:xfrm>
            <a:off x="113034" y="4393121"/>
            <a:ext cx="2826713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tx2"/>
                </a:solidFill>
              </a:rPr>
              <a:t>LLUI_DISPLAY_impl.c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51" name="Rounded Rectangle 19">
            <a:extLst>
              <a:ext uri="{FF2B5EF4-FFF2-40B4-BE49-F238E27FC236}">
                <a16:creationId xmlns:a16="http://schemas.microsoft.com/office/drawing/2014/main" id="{951B2EFE-A5FA-4ADD-84B9-65F8AB49479C}"/>
              </a:ext>
            </a:extLst>
          </p:cNvPr>
          <p:cNvSpPr/>
          <p:nvPr/>
        </p:nvSpPr>
        <p:spPr>
          <a:xfrm>
            <a:off x="7512400" y="3783406"/>
            <a:ext cx="1511525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tx2"/>
                </a:solidFill>
              </a:rPr>
              <a:t>dw_drawing.h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53" name="Rounded Rectangle 19">
            <a:extLst>
              <a:ext uri="{FF2B5EF4-FFF2-40B4-BE49-F238E27FC236}">
                <a16:creationId xmlns:a16="http://schemas.microsoft.com/office/drawing/2014/main" id="{EF663CCD-0A6E-4D03-8E19-3467F555BA25}"/>
              </a:ext>
            </a:extLst>
          </p:cNvPr>
          <p:cNvSpPr/>
          <p:nvPr/>
        </p:nvSpPr>
        <p:spPr>
          <a:xfrm>
            <a:off x="4539233" y="2355538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tx2"/>
                </a:solidFill>
              </a:rPr>
              <a:t>dw_drawing_soft.h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55" name="Rounded Rectangle 11">
            <a:extLst>
              <a:ext uri="{FF2B5EF4-FFF2-40B4-BE49-F238E27FC236}">
                <a16:creationId xmlns:a16="http://schemas.microsoft.com/office/drawing/2014/main" id="{F2ADE1F1-8F80-438E-89BD-B99C1999B5BA}"/>
              </a:ext>
            </a:extLst>
          </p:cNvPr>
          <p:cNvSpPr/>
          <p:nvPr/>
        </p:nvSpPr>
        <p:spPr>
          <a:xfrm>
            <a:off x="3059688" y="1879082"/>
            <a:ext cx="292608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Software Algorithms</a:t>
            </a:r>
          </a:p>
        </p:txBody>
      </p:sp>
      <p:sp>
        <p:nvSpPr>
          <p:cNvPr id="2" name="Rounded Rectangle 31">
            <a:extLst>
              <a:ext uri="{FF2B5EF4-FFF2-40B4-BE49-F238E27FC236}">
                <a16:creationId xmlns:a16="http://schemas.microsoft.com/office/drawing/2014/main" id="{C9BC9F7D-0E89-496E-91FF-F58300258B97}"/>
              </a:ext>
            </a:extLst>
          </p:cNvPr>
          <p:cNvSpPr/>
          <p:nvPr/>
        </p:nvSpPr>
        <p:spPr>
          <a:xfrm>
            <a:off x="6027947" y="4390076"/>
            <a:ext cx="2929206" cy="288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Drawings in BSP (GPU etc.)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0" y="5363053"/>
            <a:ext cx="9232167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3D776E-6CF7-45A3-B69D-AACFB51AA088}"/>
              </a:ext>
            </a:extLst>
          </p:cNvPr>
          <p:cNvCxnSpPr>
            <a:cxnSpLocks/>
          </p:cNvCxnSpPr>
          <p:nvPr/>
        </p:nvCxnSpPr>
        <p:spPr>
          <a:xfrm flipV="1">
            <a:off x="6828373" y="889478"/>
            <a:ext cx="1" cy="2415554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D99F47-37F1-4BD8-ADAF-EF5901FCAE04}"/>
              </a:ext>
            </a:extLst>
          </p:cNvPr>
          <p:cNvCxnSpPr>
            <a:cxnSpLocks/>
          </p:cNvCxnSpPr>
          <p:nvPr/>
        </p:nvCxnSpPr>
        <p:spPr>
          <a:xfrm flipV="1">
            <a:off x="8234776" y="896740"/>
            <a:ext cx="1" cy="2415554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119EB0-7075-457F-BEDD-A01D20CE4F8F}"/>
              </a:ext>
            </a:extLst>
          </p:cNvPr>
          <p:cNvCxnSpPr>
            <a:cxnSpLocks/>
          </p:cNvCxnSpPr>
          <p:nvPr/>
        </p:nvCxnSpPr>
        <p:spPr>
          <a:xfrm flipV="1">
            <a:off x="6802326" y="3600295"/>
            <a:ext cx="0" cy="78978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7118CDB-06EA-485F-8045-4E97A7EBAE72}"/>
              </a:ext>
            </a:extLst>
          </p:cNvPr>
          <p:cNvCxnSpPr>
            <a:cxnSpLocks/>
          </p:cNvCxnSpPr>
          <p:nvPr/>
        </p:nvCxnSpPr>
        <p:spPr>
          <a:xfrm flipV="1">
            <a:off x="8234776" y="3593032"/>
            <a:ext cx="0" cy="78978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FC586EE-B3A7-4112-8738-F7CA3072EAC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779610" y="2161574"/>
            <a:ext cx="2248337" cy="237250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02E59B0-C782-4BC8-8740-3AA4E82ED724}"/>
              </a:ext>
            </a:extLst>
          </p:cNvPr>
          <p:cNvCxnSpPr>
            <a:cxnSpLocks/>
          </p:cNvCxnSpPr>
          <p:nvPr/>
        </p:nvCxnSpPr>
        <p:spPr>
          <a:xfrm>
            <a:off x="4909229" y="2161574"/>
            <a:ext cx="1118718" cy="237250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918C12-E0F1-4691-80DF-50E434E1F3B4}"/>
              </a:ext>
            </a:extLst>
          </p:cNvPr>
          <p:cNvCxnSpPr>
            <a:cxnSpLocks/>
          </p:cNvCxnSpPr>
          <p:nvPr/>
        </p:nvCxnSpPr>
        <p:spPr>
          <a:xfrm flipV="1">
            <a:off x="772331" y="2161575"/>
            <a:ext cx="36402" cy="2244665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8CC4F57-E67A-4738-B2A4-9A87A09DA9E2}"/>
              </a:ext>
            </a:extLst>
          </p:cNvPr>
          <p:cNvCxnSpPr>
            <a:cxnSpLocks/>
          </p:cNvCxnSpPr>
          <p:nvPr/>
        </p:nvCxnSpPr>
        <p:spPr>
          <a:xfrm flipH="1">
            <a:off x="7472699" y="4678076"/>
            <a:ext cx="9426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  <a:tailEnd type="triangle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1525080" y="4678076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32" name="Rounded Rectangle 62">
            <a:extLst>
              <a:ext uri="{FF2B5EF4-FFF2-40B4-BE49-F238E27FC236}">
                <a16:creationId xmlns:a16="http://schemas.microsoft.com/office/drawing/2014/main" id="{C4260AEB-0D97-42D0-901E-DEED7BCC8B25}"/>
              </a:ext>
            </a:extLst>
          </p:cNvPr>
          <p:cNvSpPr/>
          <p:nvPr/>
        </p:nvSpPr>
        <p:spPr>
          <a:xfrm>
            <a:off x="5868954" y="4234240"/>
            <a:ext cx="3235073" cy="670405"/>
          </a:xfrm>
          <a:prstGeom prst="roundRect">
            <a:avLst>
              <a:gd name="adj" fmla="val 5059"/>
            </a:avLst>
          </a:prstGeom>
          <a:noFill/>
          <a:ln w="19050">
            <a:solidFill>
              <a:srgbClr val="717D83">
                <a:lumMod val="60000"/>
                <a:lumOff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4CD8A75-FD6D-4B50-97D2-23BEF2CB9F57}"/>
              </a:ext>
            </a:extLst>
          </p:cNvPr>
          <p:cNvCxnSpPr>
            <a:cxnSpLocks/>
          </p:cNvCxnSpPr>
          <p:nvPr/>
        </p:nvCxnSpPr>
        <p:spPr>
          <a:xfrm flipV="1">
            <a:off x="1847289" y="2165206"/>
            <a:ext cx="36402" cy="223740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</p:cNvCxnSpPr>
          <p:nvPr/>
        </p:nvCxnSpPr>
        <p:spPr>
          <a:xfrm flipV="1">
            <a:off x="1425986" y="900154"/>
            <a:ext cx="31872" cy="951329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26991" y="199964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6A16CC3-F33B-43C4-8F43-9E20F60FDFFB}"/>
              </a:ext>
            </a:extLst>
          </p:cNvPr>
          <p:cNvSpPr/>
          <p:nvPr/>
        </p:nvSpPr>
        <p:spPr>
          <a:xfrm>
            <a:off x="5803010" y="4678076"/>
            <a:ext cx="7033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i="1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386255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1000635" y="6042749"/>
            <a:ext cx="5802369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ounded Rectangle 62">
            <a:extLst>
              <a:ext uri="{FF2B5EF4-FFF2-40B4-BE49-F238E27FC236}">
                <a16:creationId xmlns:a16="http://schemas.microsoft.com/office/drawing/2014/main" id="{58AE33E7-3B7F-46CA-ADB5-436638BCC465}"/>
              </a:ext>
            </a:extLst>
          </p:cNvPr>
          <p:cNvSpPr/>
          <p:nvPr/>
        </p:nvSpPr>
        <p:spPr>
          <a:xfrm>
            <a:off x="281584" y="3470234"/>
            <a:ext cx="3859729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1516310" y="4989700"/>
            <a:ext cx="7440843" cy="1110687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A1B6700A-6999-4EF9-AFD6-C118830EC500}"/>
              </a:ext>
            </a:extLst>
          </p:cNvPr>
          <p:cNvSpPr/>
          <p:nvPr/>
        </p:nvSpPr>
        <p:spPr>
          <a:xfrm>
            <a:off x="900345" y="1696375"/>
            <a:ext cx="3434932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Graphical Engine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900344" y="231108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LLUI_DISPLAY_impl.h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2602770" y="793650"/>
            <a:ext cx="6391388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7383826" y="168650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LLUI_PAINTER_impl.h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9" name="Rounded Rectangle 19">
            <a:extLst>
              <a:ext uri="{FF2B5EF4-FFF2-40B4-BE49-F238E27FC236}">
                <a16:creationId xmlns:a16="http://schemas.microsoft.com/office/drawing/2014/main" id="{86171E10-EFF4-4063-BDAF-EFD427E659D4}"/>
              </a:ext>
            </a:extLst>
          </p:cNvPr>
          <p:cNvSpPr/>
          <p:nvPr/>
        </p:nvSpPr>
        <p:spPr>
          <a:xfrm>
            <a:off x="7348238" y="367302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ui_drawing.h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4EAEF-0DC6-4D56-8FDB-667CD52CF390}"/>
              </a:ext>
            </a:extLst>
          </p:cNvPr>
          <p:cNvSpPr/>
          <p:nvPr/>
        </p:nvSpPr>
        <p:spPr>
          <a:xfrm>
            <a:off x="4502350" y="2314371"/>
            <a:ext cx="128016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tx2"/>
                </a:solidFill>
              </a:rPr>
              <a:t>ui_drawing_soft.h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4FAF90-B7D6-48CD-AB2A-C5DC2F661945}"/>
              </a:ext>
            </a:extLst>
          </p:cNvPr>
          <p:cNvSpPr/>
          <p:nvPr/>
        </p:nvSpPr>
        <p:spPr>
          <a:xfrm>
            <a:off x="281584" y="3205278"/>
            <a:ext cx="33282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CCO - </a:t>
            </a:r>
            <a:r>
              <a:rPr lang="en-US" sz="1200" dirty="0" err="1"/>
              <a:t>com.microej.clibrary.llimpl#microui-drawings</a:t>
            </a:r>
            <a:endParaRPr lang="en-US" sz="1200" dirty="0"/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6B4FEE64-729E-466E-949E-C24D6C2654B7}"/>
              </a:ext>
            </a:extLst>
          </p:cNvPr>
          <p:cNvSpPr/>
          <p:nvPr/>
        </p:nvSpPr>
        <p:spPr>
          <a:xfrm>
            <a:off x="7348238" y="2823761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LLUI_PAINTER_impl.c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7" name="Rounded Rectangle 31">
            <a:extLst>
              <a:ext uri="{FF2B5EF4-FFF2-40B4-BE49-F238E27FC236}">
                <a16:creationId xmlns:a16="http://schemas.microsoft.com/office/drawing/2014/main" id="{C735D29A-CCB8-497C-AB88-7FF4DDC0A405}"/>
              </a:ext>
            </a:extLst>
          </p:cNvPr>
          <p:cNvSpPr/>
          <p:nvPr/>
        </p:nvSpPr>
        <p:spPr>
          <a:xfrm>
            <a:off x="2602770" y="2336991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LLUI_DISPLAY.h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5" name="Rounded Rectangle 40">
            <a:extLst>
              <a:ext uri="{FF2B5EF4-FFF2-40B4-BE49-F238E27FC236}">
                <a16:creationId xmlns:a16="http://schemas.microsoft.com/office/drawing/2014/main" id="{C89B4220-B9E4-487B-BBBE-B403464AA876}"/>
              </a:ext>
            </a:extLst>
          </p:cNvPr>
          <p:cNvSpPr/>
          <p:nvPr/>
        </p:nvSpPr>
        <p:spPr>
          <a:xfrm>
            <a:off x="9082255" y="285862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LLDW_PAINTER_impl.c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7" name="Rounded Rectangle 41">
            <a:extLst>
              <a:ext uri="{FF2B5EF4-FFF2-40B4-BE49-F238E27FC236}">
                <a16:creationId xmlns:a16="http://schemas.microsoft.com/office/drawing/2014/main" id="{26A72297-D3A0-45D8-A817-12CE5A38DA98}"/>
              </a:ext>
            </a:extLst>
          </p:cNvPr>
          <p:cNvSpPr/>
          <p:nvPr/>
        </p:nvSpPr>
        <p:spPr>
          <a:xfrm>
            <a:off x="9177434" y="793650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DRAWING-1.0</a:t>
            </a:r>
          </a:p>
        </p:txBody>
      </p:sp>
      <p:sp>
        <p:nvSpPr>
          <p:cNvPr id="39" name="Rounded Rectangle 42">
            <a:extLst>
              <a:ext uri="{FF2B5EF4-FFF2-40B4-BE49-F238E27FC236}">
                <a16:creationId xmlns:a16="http://schemas.microsoft.com/office/drawing/2014/main" id="{9A26067F-6975-486A-B9D9-65FE64D32F7D}"/>
              </a:ext>
            </a:extLst>
          </p:cNvPr>
          <p:cNvSpPr/>
          <p:nvPr/>
        </p:nvSpPr>
        <p:spPr>
          <a:xfrm>
            <a:off x="9177434" y="168213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LLDW_PAINTER_impl.h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6181071" y="3216969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47" name="Rounded Rectangle 47">
            <a:extLst>
              <a:ext uri="{FF2B5EF4-FFF2-40B4-BE49-F238E27FC236}">
                <a16:creationId xmlns:a16="http://schemas.microsoft.com/office/drawing/2014/main" id="{A5694037-ABF2-42AE-836E-F23DABEAF555}"/>
              </a:ext>
            </a:extLst>
          </p:cNvPr>
          <p:cNvSpPr/>
          <p:nvPr/>
        </p:nvSpPr>
        <p:spPr>
          <a:xfrm>
            <a:off x="783960" y="455142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LLUI_DISPLAY_impl.c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51" name="Rounded Rectangle 19">
            <a:extLst>
              <a:ext uri="{FF2B5EF4-FFF2-40B4-BE49-F238E27FC236}">
                <a16:creationId xmlns:a16="http://schemas.microsoft.com/office/drawing/2014/main" id="{951B2EFE-A5FA-4ADD-84B9-65F8AB49479C}"/>
              </a:ext>
            </a:extLst>
          </p:cNvPr>
          <p:cNvSpPr/>
          <p:nvPr/>
        </p:nvSpPr>
        <p:spPr>
          <a:xfrm>
            <a:off x="9177434" y="368371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dw_drawing.h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53" name="Rounded Rectangle 19">
            <a:extLst>
              <a:ext uri="{FF2B5EF4-FFF2-40B4-BE49-F238E27FC236}">
                <a16:creationId xmlns:a16="http://schemas.microsoft.com/office/drawing/2014/main" id="{EF663CCD-0A6E-4D03-8E19-3467F555BA25}"/>
              </a:ext>
            </a:extLst>
          </p:cNvPr>
          <p:cNvSpPr/>
          <p:nvPr/>
        </p:nvSpPr>
        <p:spPr>
          <a:xfrm>
            <a:off x="5951116" y="2316997"/>
            <a:ext cx="128016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tx2"/>
                </a:solidFill>
              </a:rPr>
              <a:t>dw_drawing_soft.h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55" name="Rounded Rectangle 11">
            <a:extLst>
              <a:ext uri="{FF2B5EF4-FFF2-40B4-BE49-F238E27FC236}">
                <a16:creationId xmlns:a16="http://schemas.microsoft.com/office/drawing/2014/main" id="{F2ADE1F1-8F80-438E-89BD-B99C1999B5BA}"/>
              </a:ext>
            </a:extLst>
          </p:cNvPr>
          <p:cNvSpPr/>
          <p:nvPr/>
        </p:nvSpPr>
        <p:spPr>
          <a:xfrm>
            <a:off x="4564024" y="1711464"/>
            <a:ext cx="2667252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Software Algorithms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153F155-4AE2-4638-A893-53D67D6ACE68}"/>
              </a:ext>
            </a:extLst>
          </p:cNvPr>
          <p:cNvGrpSpPr/>
          <p:nvPr/>
        </p:nvGrpSpPr>
        <p:grpSpPr>
          <a:xfrm>
            <a:off x="321535" y="4196207"/>
            <a:ext cx="1809751" cy="276999"/>
            <a:chOff x="1181100" y="4410075"/>
            <a:chExt cx="1809751" cy="27699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30FF09A-D724-41CE-8B6B-C8A9E2109DD7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94D93E-94BC-4701-A362-2E6A761D76CA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C92D7C-F8FF-4B3D-80E1-8245E81CFC64}"/>
              </a:ext>
            </a:extLst>
          </p:cNvPr>
          <p:cNvGrpSpPr/>
          <p:nvPr/>
        </p:nvGrpSpPr>
        <p:grpSpPr>
          <a:xfrm>
            <a:off x="321535" y="4473206"/>
            <a:ext cx="1809751" cy="276999"/>
            <a:chOff x="1181100" y="4410075"/>
            <a:chExt cx="1809751" cy="27699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12055-8574-4D9C-8A73-8524AA28590A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25C3E2-A8C1-44ED-AB5C-CFBA9A21701F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C/H file (.c, .h)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6EB95F-DCD3-406E-A4FD-DA8A77EAD71A}"/>
              </a:ext>
            </a:extLst>
          </p:cNvPr>
          <p:cNvGrpSpPr/>
          <p:nvPr/>
        </p:nvGrpSpPr>
        <p:grpSpPr>
          <a:xfrm>
            <a:off x="321535" y="4754193"/>
            <a:ext cx="1809751" cy="276999"/>
            <a:chOff x="1181100" y="4410075"/>
            <a:chExt cx="1809751" cy="27699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4529874-353A-4B5A-BA92-E997FB3D98A2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B258D0E-39BB-43B3-8601-ECD846FB076B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(.a)</a:t>
              </a:r>
            </a:p>
          </p:txBody>
        </p:sp>
      </p:grpSp>
      <p:sp>
        <p:nvSpPr>
          <p:cNvPr id="2" name="Rounded Rectangle 31">
            <a:extLst>
              <a:ext uri="{FF2B5EF4-FFF2-40B4-BE49-F238E27FC236}">
                <a16:creationId xmlns:a16="http://schemas.microsoft.com/office/drawing/2014/main" id="{C9BC9F7D-0E89-496E-91FF-F58300258B97}"/>
              </a:ext>
            </a:extLst>
          </p:cNvPr>
          <p:cNvSpPr/>
          <p:nvPr/>
        </p:nvSpPr>
        <p:spPr>
          <a:xfrm>
            <a:off x="4502350" y="4541629"/>
            <a:ext cx="6321003" cy="288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Drawings in BSP (GPU etc.)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748690" y="5321514"/>
            <a:ext cx="10168691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85698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550</Words>
  <Application>Microsoft Office PowerPoint</Application>
  <PresentationFormat>Widescreen</PresentationFormat>
  <Paragraphs>135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Guillaume Balan</cp:lastModifiedBy>
  <cp:revision>34</cp:revision>
  <dcterms:created xsi:type="dcterms:W3CDTF">2020-03-20T16:33:07Z</dcterms:created>
  <dcterms:modified xsi:type="dcterms:W3CDTF">2020-08-03T14:09:06Z</dcterms:modified>
</cp:coreProperties>
</file>