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B0A653-6A42-EDB2-DC70-46D2A70D5F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F4A8C-AF4E-500B-C57A-7F4DF4436B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7565-27DA-4165-A15C-AFF4314E7084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CD33A2-25E0-37F9-D7B2-7C238D528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618F1-3D82-A1A5-E59A-566E90BFB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41B9-E307-45F0-B6FF-00313ED2A7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0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>
                <a:latin typeface="Calibri" panose="020F0502020204030204" pitchFamily="34" charset="0"/>
              </a:rPr>
              <a:t>RENATO JARDIM PARDUCCI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35996" y="4545995"/>
            <a:ext cx="52041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                             ALUNO: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    GABRIEL BALTAZAR 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1321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</Words>
  <Application>Microsoft Office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cp:lastPrinted>2014-02-05T13:48:47Z</cp:lastPrinted>
  <dcterms:created xsi:type="dcterms:W3CDTF">2013-08-12T12:40:06Z</dcterms:created>
  <dcterms:modified xsi:type="dcterms:W3CDTF">2024-03-06T14:48:38Z</dcterms:modified>
</cp:coreProperties>
</file>