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68" r:id="rId3"/>
    <p:sldId id="270" r:id="rId4"/>
    <p:sldId id="261" r:id="rId5"/>
    <p:sldId id="273" r:id="rId6"/>
    <p:sldId id="272" r:id="rId7"/>
    <p:sldId id="271" r:id="rId8"/>
    <p:sldId id="263" r:id="rId9"/>
    <p:sldId id="260" r:id="rId10"/>
    <p:sldId id="281" r:id="rId11"/>
    <p:sldId id="280" r:id="rId12"/>
    <p:sldId id="279" r:id="rId13"/>
    <p:sldId id="282" r:id="rId14"/>
    <p:sldId id="287" r:id="rId15"/>
    <p:sldId id="265" r:id="rId16"/>
    <p:sldId id="274" r:id="rId17"/>
    <p:sldId id="275" r:id="rId18"/>
    <p:sldId id="276" r:id="rId19"/>
    <p:sldId id="284" r:id="rId20"/>
    <p:sldId id="285" r:id="rId21"/>
    <p:sldId id="286" r:id="rId22"/>
    <p:sldId id="26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9D175-0953-4209-B41E-B3AECD7A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Project 1 - Start page</a:t>
            </a:r>
          </a:p>
        </p:txBody>
      </p:sp>
    </p:spTree>
    <p:extLst>
      <p:ext uri="{BB962C8B-B14F-4D97-AF65-F5344CB8AC3E}">
        <p14:creationId xmlns:p14="http://schemas.microsoft.com/office/powerpoint/2010/main" val="124913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5C19-D3CC-4A0F-957D-BE3A83D91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1958" y="648269"/>
            <a:ext cx="8791575" cy="783989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C4FF2-4F1E-4E8E-8FD8-4498068A6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1958" y="1432257"/>
            <a:ext cx="8791575" cy="500948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Finding APIs that gave information needed without charging a kidney in return.</a:t>
            </a:r>
          </a:p>
        </p:txBody>
      </p:sp>
    </p:spTree>
    <p:extLst>
      <p:ext uri="{BB962C8B-B14F-4D97-AF65-F5344CB8AC3E}">
        <p14:creationId xmlns:p14="http://schemas.microsoft.com/office/powerpoint/2010/main" val="324014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5C19-D3CC-4A0F-957D-BE3A83D91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1958" y="648269"/>
            <a:ext cx="8791575" cy="783989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C4FF2-4F1E-4E8E-8FD8-4498068A6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1958" y="1432257"/>
            <a:ext cx="8791575" cy="500948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Finding APIs that gave information needed without charging a kidney in return.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Breaking down how much time each section was going to take.</a:t>
            </a:r>
          </a:p>
        </p:txBody>
      </p:sp>
    </p:spTree>
    <p:extLst>
      <p:ext uri="{BB962C8B-B14F-4D97-AF65-F5344CB8AC3E}">
        <p14:creationId xmlns:p14="http://schemas.microsoft.com/office/powerpoint/2010/main" val="290330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5C19-D3CC-4A0F-957D-BE3A83D91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1958" y="648269"/>
            <a:ext cx="8791575" cy="783989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C4FF2-4F1E-4E8E-8FD8-4498068A6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1958" y="1432257"/>
            <a:ext cx="8791575" cy="500948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Finding APIs that gave information needed without charging a kidney in return.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Breaking down how much time each section was going to take.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Utilizing existing code/styling and reformatting it to work as needed.</a:t>
            </a:r>
          </a:p>
        </p:txBody>
      </p:sp>
    </p:spTree>
    <p:extLst>
      <p:ext uri="{BB962C8B-B14F-4D97-AF65-F5344CB8AC3E}">
        <p14:creationId xmlns:p14="http://schemas.microsoft.com/office/powerpoint/2010/main" val="382366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5C19-D3CC-4A0F-957D-BE3A83D91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1958" y="648268"/>
            <a:ext cx="8791575" cy="783989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C4FF2-4F1E-4E8E-8FD8-4498068A6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1958" y="1432256"/>
            <a:ext cx="8791575" cy="531144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Finding APIs that gave information needed without charging a kidney in return.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Breaking down how much time each section was going to take.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Utilizing existing code/styling and reformatting it to work as needed.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Running into multiple programming languages. (MySQL, MAMP, php files, Node.js)</a:t>
            </a:r>
          </a:p>
        </p:txBody>
      </p:sp>
    </p:spTree>
    <p:extLst>
      <p:ext uri="{BB962C8B-B14F-4D97-AF65-F5344CB8AC3E}">
        <p14:creationId xmlns:p14="http://schemas.microsoft.com/office/powerpoint/2010/main" val="369194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5C19-D3CC-4A0F-957D-BE3A83D91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1958" y="648268"/>
            <a:ext cx="8791575" cy="783989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C4FF2-4F1E-4E8E-8FD8-4498068A6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1958" y="1432256"/>
            <a:ext cx="8791575" cy="531144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Finding APIs that gave information needed without charging a kidney in return.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Breaking down how much time each section was going to take.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Utilizing existing code/styling and reformatting it to work as needed.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Running into multiple programming languages. (MySQL, MAMP, php files, Node.js)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Eating at </a:t>
            </a:r>
            <a:r>
              <a:rPr lang="en-US" sz="2800" dirty="0" err="1"/>
              <a:t>snarf’s</a:t>
            </a:r>
            <a:r>
              <a:rPr lang="en-US" sz="2800" dirty="0"/>
              <a:t> in less than 30 minutes</a:t>
            </a:r>
          </a:p>
        </p:txBody>
      </p:sp>
    </p:spTree>
    <p:extLst>
      <p:ext uri="{BB962C8B-B14F-4D97-AF65-F5344CB8AC3E}">
        <p14:creationId xmlns:p14="http://schemas.microsoft.com/office/powerpoint/2010/main" val="416778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ADD5-FB3D-4A55-AE56-07C65579B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088787"/>
            <a:ext cx="8791575" cy="865875"/>
          </a:xfrm>
        </p:spPr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D6DEC-A342-4CAC-B276-DB1CF890C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2168182"/>
            <a:ext cx="8791575" cy="252163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103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ADD5-FB3D-4A55-AE56-07C65579B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088787"/>
            <a:ext cx="8791575" cy="865875"/>
          </a:xfrm>
        </p:spPr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D6DEC-A342-4CAC-B276-DB1CF890C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2168182"/>
            <a:ext cx="8791575" cy="252163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Integrate #Slack into Chat Feed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2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ADD5-FB3D-4A55-AE56-07C65579B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088787"/>
            <a:ext cx="8791575" cy="865875"/>
          </a:xfrm>
        </p:spPr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D6DEC-A342-4CAC-B276-DB1CF890C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2168182"/>
            <a:ext cx="8791575" cy="252163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Integrate #Slack into Chat Feed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Support for additional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71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ADD5-FB3D-4A55-AE56-07C65579B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088787"/>
            <a:ext cx="8791575" cy="865875"/>
          </a:xfrm>
        </p:spPr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D6DEC-A342-4CAC-B276-DB1CF890C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2168182"/>
            <a:ext cx="8791575" cy="232468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Integrate #Slack into Chat Feed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Support for additional Languages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Security login/Authorization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4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ADD5-FB3D-4A55-AE56-07C65579B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088787"/>
            <a:ext cx="8791575" cy="865875"/>
          </a:xfrm>
        </p:spPr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D6DEC-A342-4CAC-B276-DB1CF890C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2168182"/>
            <a:ext cx="8791575" cy="435571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Integrate #Slack into Chat Feed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Support for additional Languages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Security login/Authorization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Cookies</a:t>
            </a:r>
          </a:p>
        </p:txBody>
      </p:sp>
    </p:spTree>
    <p:extLst>
      <p:ext uri="{BB962C8B-B14F-4D97-AF65-F5344CB8AC3E}">
        <p14:creationId xmlns:p14="http://schemas.microsoft.com/office/powerpoint/2010/main" val="27064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DC6B-8F4A-4981-968C-743A5DEE9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3845" y="668741"/>
            <a:ext cx="8791575" cy="20062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Fully Customizable landing page to help new programmers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BF176-0F99-4018-8FA2-D6793412E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3970" y="2183643"/>
            <a:ext cx="8791575" cy="3712190"/>
          </a:xfrm>
        </p:spPr>
        <p:txBody>
          <a:bodyPr>
            <a:no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785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ADD5-FB3D-4A55-AE56-07C65579B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088787"/>
            <a:ext cx="8791575" cy="865875"/>
          </a:xfrm>
        </p:spPr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D6DEC-A342-4CAC-B276-DB1CF890C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2168182"/>
            <a:ext cx="8791575" cy="435571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Integrate #Slack into Chat Feed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Support for additional Languages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Security login/Authorization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Cookies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bookmark preview picture</a:t>
            </a:r>
          </a:p>
        </p:txBody>
      </p:sp>
    </p:spTree>
    <p:extLst>
      <p:ext uri="{BB962C8B-B14F-4D97-AF65-F5344CB8AC3E}">
        <p14:creationId xmlns:p14="http://schemas.microsoft.com/office/powerpoint/2010/main" val="351883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ADD5-FB3D-4A55-AE56-07C65579B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088787"/>
            <a:ext cx="8791575" cy="865875"/>
          </a:xfrm>
        </p:spPr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D6DEC-A342-4CAC-B276-DB1CF890C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2168182"/>
            <a:ext cx="8791575" cy="427658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Integrate #Slack into Chat Feed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Support for additional Languages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Security login/Authorization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Cookies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bookmark preview picture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Lotto Number Predictor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8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A501-BFC9-422F-8E09-AC962739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159" y="1743934"/>
            <a:ext cx="9905998" cy="2643298"/>
          </a:xfrm>
        </p:spPr>
        <p:txBody>
          <a:bodyPr>
            <a:normAutofit/>
          </a:bodyPr>
          <a:lstStyle/>
          <a:p>
            <a:r>
              <a:rPr lang="en-US" sz="6600" dirty="0"/>
              <a:t>And The Results are in …</a:t>
            </a:r>
            <a:br>
              <a:rPr lang="en-US" sz="6600" dirty="0"/>
            </a:br>
            <a:br>
              <a:rPr lang="en-US" sz="6600" dirty="0"/>
            </a:br>
            <a:r>
              <a:rPr lang="en-US" sz="4400" dirty="0"/>
              <a:t>Take it away Nick!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1121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DC6B-8F4A-4981-968C-743A5DEE9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3845" y="668741"/>
            <a:ext cx="8791575" cy="20062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Fully Customizable landing page to help new programmers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BF176-0F99-4018-8FA2-D6793412E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3970" y="2183643"/>
            <a:ext cx="8791575" cy="269608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HTML Sandbox to test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Chat utilizing Google Firecast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Weather Information based on GPS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bookmarks to  programming websites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528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9309-DEDE-4FA7-AFD4-004ED82C3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8435" y="307075"/>
            <a:ext cx="8791575" cy="1145654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2733C-F00A-402F-ADAF-D4F273085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5278" y="1832001"/>
            <a:ext cx="9826388" cy="329955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69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9309-DEDE-4FA7-AFD4-004ED82C3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8435" y="307075"/>
            <a:ext cx="8791575" cy="1145654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2733C-F00A-402F-ADAF-D4F273085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5278" y="1832001"/>
            <a:ext cx="9826388" cy="3299558"/>
          </a:xfrm>
        </p:spPr>
        <p:txBody>
          <a:bodyPr>
            <a:normAutofit/>
          </a:bodyPr>
          <a:lstStyle/>
          <a:p>
            <a:r>
              <a:rPr lang="en-US" sz="3800" dirty="0"/>
              <a:t>Step 1: centralize programming information to one Main Page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686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9309-DEDE-4FA7-AFD4-004ED82C3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8435" y="307075"/>
            <a:ext cx="8791575" cy="1145654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2733C-F00A-402F-ADAF-D4F273085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5278" y="1832001"/>
            <a:ext cx="9826388" cy="3299558"/>
          </a:xfrm>
        </p:spPr>
        <p:txBody>
          <a:bodyPr>
            <a:normAutofit/>
          </a:bodyPr>
          <a:lstStyle/>
          <a:p>
            <a:r>
              <a:rPr lang="en-US" sz="3800" dirty="0"/>
              <a:t>Step 1: centralize programming information to one Main Page </a:t>
            </a:r>
          </a:p>
          <a:p>
            <a:r>
              <a:rPr lang="en-US" sz="3800" dirty="0"/>
              <a:t>Step 2: ???</a:t>
            </a:r>
          </a:p>
        </p:txBody>
      </p:sp>
    </p:spTree>
    <p:extLst>
      <p:ext uri="{BB962C8B-B14F-4D97-AF65-F5344CB8AC3E}">
        <p14:creationId xmlns:p14="http://schemas.microsoft.com/office/powerpoint/2010/main" val="50835215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9309-DEDE-4FA7-AFD4-004ED82C3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8435" y="307075"/>
            <a:ext cx="8791575" cy="1145654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2733C-F00A-402F-ADAF-D4F273085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5278" y="1832001"/>
            <a:ext cx="9826388" cy="3299558"/>
          </a:xfrm>
        </p:spPr>
        <p:txBody>
          <a:bodyPr>
            <a:normAutofit/>
          </a:bodyPr>
          <a:lstStyle/>
          <a:p>
            <a:r>
              <a:rPr lang="en-US" sz="3800" dirty="0"/>
              <a:t>Step 1: centralize programming information to one Main Page </a:t>
            </a:r>
          </a:p>
          <a:p>
            <a:r>
              <a:rPr lang="en-US" sz="3800" dirty="0"/>
              <a:t>Step 2: ???</a:t>
            </a:r>
          </a:p>
          <a:p>
            <a:r>
              <a:rPr lang="en-US" sz="3800" dirty="0"/>
              <a:t>Step 3: Profit$$$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50337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ADD5-FB3D-4A55-AE56-07C65579B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2901" y="731838"/>
            <a:ext cx="8791575" cy="899994"/>
          </a:xfrm>
        </p:spPr>
        <p:txBody>
          <a:bodyPr/>
          <a:lstStyle/>
          <a:p>
            <a:r>
              <a:rPr lang="en-US" dirty="0"/>
              <a:t>Team Effort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D6DEC-A342-4CAC-B276-DB1CF890C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2901" y="2186841"/>
            <a:ext cx="9628639" cy="3367797"/>
          </a:xfrm>
        </p:spPr>
        <p:txBody>
          <a:bodyPr>
            <a:normAutofit/>
          </a:bodyPr>
          <a:lstStyle/>
          <a:p>
            <a:r>
              <a:rPr lang="en-US" sz="3200" dirty="0"/>
              <a:t>Nick: Start page Layout &amp; Styling</a:t>
            </a:r>
          </a:p>
          <a:p>
            <a:r>
              <a:rPr lang="en-US" sz="3200" dirty="0"/>
              <a:t>George: Bookmarks &amp; Weather</a:t>
            </a:r>
          </a:p>
          <a:p>
            <a:r>
              <a:rPr lang="en-US" sz="3200" dirty="0"/>
              <a:t>Vlad: Coding sandbox</a:t>
            </a:r>
          </a:p>
          <a:p>
            <a:r>
              <a:rPr lang="en-US" sz="3200" dirty="0"/>
              <a:t>Shane: Chat (with a lot of help from George)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12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5C19-D3CC-4A0F-957D-BE3A83D91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1958" y="648269"/>
            <a:ext cx="8791575" cy="783989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C4FF2-4F1E-4E8E-8FD8-4498068A6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1958" y="1432257"/>
            <a:ext cx="8791575" cy="500948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65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1138</TotalTime>
  <Words>422</Words>
  <Application>Microsoft Office PowerPoint</Application>
  <PresentationFormat>Widescreen</PresentationFormat>
  <Paragraphs>72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Tw Cen MT</vt:lpstr>
      <vt:lpstr>Circuit</vt:lpstr>
      <vt:lpstr>Project 1 - Start page</vt:lpstr>
      <vt:lpstr>Fully Customizable landing page to help new programmers </vt:lpstr>
      <vt:lpstr>Fully Customizable landing page to help new programmers </vt:lpstr>
      <vt:lpstr>Motivation</vt:lpstr>
      <vt:lpstr>Motivation</vt:lpstr>
      <vt:lpstr>Motivation</vt:lpstr>
      <vt:lpstr>Motivation</vt:lpstr>
      <vt:lpstr>Team Effort</vt:lpstr>
      <vt:lpstr>Challenges</vt:lpstr>
      <vt:lpstr>Challenges</vt:lpstr>
      <vt:lpstr>Challenges</vt:lpstr>
      <vt:lpstr>Challenges</vt:lpstr>
      <vt:lpstr>Challenges</vt:lpstr>
      <vt:lpstr>Challenges</vt:lpstr>
      <vt:lpstr>Future Improvements</vt:lpstr>
      <vt:lpstr>Future Improvements</vt:lpstr>
      <vt:lpstr>Future Improvements</vt:lpstr>
      <vt:lpstr>Future Improvements</vt:lpstr>
      <vt:lpstr>Future Improvements</vt:lpstr>
      <vt:lpstr>Future Improvements</vt:lpstr>
      <vt:lpstr>Future Improvements</vt:lpstr>
      <vt:lpstr>And The Results are in …  Take it away Nick!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 JP Start page</dc:title>
  <dc:creator>Shane</dc:creator>
  <cp:lastModifiedBy>Shane</cp:lastModifiedBy>
  <cp:revision>22</cp:revision>
  <dcterms:created xsi:type="dcterms:W3CDTF">2018-07-16T00:33:41Z</dcterms:created>
  <dcterms:modified xsi:type="dcterms:W3CDTF">2018-07-17T00:08:15Z</dcterms:modified>
</cp:coreProperties>
</file>