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62" r:id="rId2"/>
    <p:sldId id="298" r:id="rId3"/>
    <p:sldId id="289" r:id="rId4"/>
    <p:sldId id="266" r:id="rId5"/>
    <p:sldId id="277" r:id="rId6"/>
    <p:sldId id="290" r:id="rId7"/>
    <p:sldId id="288" r:id="rId8"/>
    <p:sldId id="291" r:id="rId9"/>
    <p:sldId id="299" r:id="rId10"/>
    <p:sldId id="269" r:id="rId11"/>
    <p:sldId id="270" r:id="rId12"/>
    <p:sldId id="293" r:id="rId13"/>
    <p:sldId id="274" r:id="rId14"/>
    <p:sldId id="272" r:id="rId15"/>
    <p:sldId id="271" r:id="rId16"/>
    <p:sldId id="294" r:id="rId17"/>
    <p:sldId id="275" r:id="rId18"/>
    <p:sldId id="300" r:id="rId19"/>
    <p:sldId id="280" r:id="rId20"/>
    <p:sldId id="285" r:id="rId21"/>
    <p:sldId id="286" r:id="rId22"/>
    <p:sldId id="287" r:id="rId23"/>
    <p:sldId id="295" r:id="rId24"/>
    <p:sldId id="264" r:id="rId25"/>
    <p:sldId id="263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60" userDrawn="1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" userDrawn="1">
          <p15:clr>
            <a:srgbClr val="A4A3A4"/>
          </p15:clr>
        </p15:guide>
        <p15:guide id="5" pos="3839">
          <p15:clr>
            <a:srgbClr val="A4A3A4"/>
          </p15:clr>
        </p15:guide>
        <p15:guide id="6" pos="1295" userDrawn="1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745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howGuides="1">
      <p:cViewPr varScale="1">
        <p:scale>
          <a:sx n="112" d="100"/>
          <a:sy n="112" d="100"/>
        </p:scale>
        <p:origin x="468" y="102"/>
      </p:cViewPr>
      <p:guideLst>
        <p:guide orient="horz" pos="2160"/>
        <p:guide orient="horz" pos="960"/>
        <p:guide orient="horz" pos="3888"/>
        <p:guide orient="horz" pos="288"/>
        <p:guide pos="3839"/>
        <p:guide pos="1295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3" d="100"/>
          <a:sy n="53" d="100"/>
        </p:scale>
        <p:origin x="28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DbaMaxMemory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DbaMaxMemory</a:t>
            </a:r>
            <a:endParaRPr lang="en-US" dirty="0"/>
          </a:p>
          <a:p>
            <a:r>
              <a:rPr lang="en-US" dirty="0"/>
              <a:t>Test-</a:t>
            </a:r>
            <a:r>
              <a:rPr lang="en-US" dirty="0" err="1"/>
              <a:t>DbaMaxMemory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0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Export-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Import-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DbaSpConfigure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48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Set-</a:t>
            </a:r>
            <a:r>
              <a:rPr lang="en-US" dirty="0" err="1"/>
              <a:t>DbaTempDbConfiguration</a:t>
            </a:r>
            <a:endParaRPr lang="en-US" dirty="0"/>
          </a:p>
          <a:p>
            <a:r>
              <a:rPr lang="en-US" dirty="0" err="1"/>
              <a:t>Tetst-DbaTempDbConfiguration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2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DbaStartupParameter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DbaStartupParameter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40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Find-</a:t>
            </a:r>
            <a:r>
              <a:rPr lang="en-US" dirty="0" err="1"/>
              <a:t>DbaOrphanFile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13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DbaSqlBuildReference</a:t>
            </a:r>
            <a:endParaRPr lang="en-US" dirty="0"/>
          </a:p>
          <a:p>
            <a:r>
              <a:rPr lang="en-US" dirty="0"/>
              <a:t>Test-</a:t>
            </a:r>
            <a:r>
              <a:rPr lang="en-US" dirty="0" err="1"/>
              <a:t>DbaSqlBuild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81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Find-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New-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Remove-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Start-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Stop-</a:t>
            </a:r>
            <a:r>
              <a:rPr lang="en-US" dirty="0" err="1"/>
              <a:t>DbaAgentJob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7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76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5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81D24A-EF38-4949-81EA-C39AA50871C5}" type="datetime1">
              <a:rPr lang="en-US" smtClean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noFill/>
                  <a:prstDash val="solid"/>
                </a:ln>
                <a:solidFill>
                  <a:srgbClr val="212745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83FD6-3C14-4BAD-B096-2ECF8D7D1C88}" type="datetime1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B1C49-F74B-47FE-8050-CE9AAF0717AC}" type="datetime1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75C8C5-A9A9-4B3A-B134-0E3A713D185C}" type="datetime1">
              <a:rPr lang="en-US" smtClean="0"/>
              <a:pPr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Rectangle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Freeform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5A4F0574-43A3-46A0-8870-1B2305CBE5B3}" type="datetime1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powershell101" TargetMode="External"/><Relationship Id="rId2" Type="http://schemas.openxmlformats.org/officeDocument/2006/relationships/hyperlink" Target="https://www.manning.com/books/learn-windows-powershell-in-a-month-of-lunches-third-editio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batools.io/command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55813" y="1524000"/>
            <a:ext cx="9331326" cy="26670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ln w="0">
                  <a:noFill/>
                  <a:prstDash val="solid"/>
                </a:ln>
                <a:solidFill>
                  <a:srgbClr val="212745"/>
                </a:solidFill>
              </a:rPr>
              <a:t>Use PowerShell &amp; </a:t>
            </a:r>
            <a:r>
              <a:rPr lang="en-US" dirty="0" err="1">
                <a:ln w="0">
                  <a:noFill/>
                  <a:prstDash val="solid"/>
                </a:ln>
                <a:solidFill>
                  <a:srgbClr val="212745"/>
                </a:solidFill>
              </a:rPr>
              <a:t>dbatools</a:t>
            </a:r>
            <a:r>
              <a:rPr lang="en-US" dirty="0">
                <a:ln w="0">
                  <a:noFill/>
                  <a:prstDash val="solid"/>
                </a:ln>
                <a:solidFill>
                  <a:srgbClr val="212745"/>
                </a:solidFill>
              </a:rPr>
              <a:t> to Manage your SQL Server Environment</a:t>
            </a:r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Max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3" y="1600200"/>
            <a:ext cx="9320424" cy="45720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u="sng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 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Get-</a:t>
            </a:r>
            <a:r>
              <a:rPr lang="en-US" sz="32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DbaMaxMemory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Set-</a:t>
            </a:r>
            <a:r>
              <a:rPr lang="en-US" sz="32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DbaMaxMemory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Test-</a:t>
            </a:r>
            <a:r>
              <a:rPr lang="en-US" sz="32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DbaMaxMemory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8583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Sp_Configure</a:t>
            </a:r>
            <a:endParaRPr lang="en-US" sz="54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55813" y="1600200"/>
            <a:ext cx="9320424" cy="45720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u="sng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 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Copy-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DbaSpConfigure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Export-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DbaSpConfigure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Get-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DbaSpConfigure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Import-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DbaSpConfigure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Set-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DbaSpConfigure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48166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48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TempDb</a:t>
            </a:r>
            <a:r>
              <a:rPr lang="en-US" sz="48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Configuration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55813" y="1600200"/>
            <a:ext cx="9320424" cy="45720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: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Set-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DbaTempDbConfiguration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Test-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DbaTempDbConfiguration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6662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457200"/>
            <a:ext cx="9320424" cy="1066800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Startup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55813" y="1600200"/>
            <a:ext cx="9320424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2"/>
              </a:buClr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:</a:t>
            </a: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Get-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DbaStartupParameter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Set-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DbaStartupParameter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49319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/>
          <a:lstStyle/>
          <a:p>
            <a:r>
              <a:rPr lang="en-US" sz="48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Orphan File and User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55813" y="1600200"/>
            <a:ext cx="9320424" cy="45720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: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Find-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DbaOrphanFile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Get-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DbaOrphanUser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Remove-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DbaOrphanUser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Repair-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DbaOrphanUser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02808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457200"/>
            <a:ext cx="9320424" cy="1066800"/>
          </a:xfrm>
        </p:spPr>
        <p:txBody>
          <a:bodyPr>
            <a:normAutofit/>
          </a:bodyPr>
          <a:lstStyle/>
          <a:p>
            <a:r>
              <a:rPr lang="en-US" sz="54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Sql</a:t>
            </a:r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Build</a:t>
            </a:r>
          </a:p>
        </p:txBody>
      </p:sp>
      <p:sp>
        <p:nvSpPr>
          <p:cNvPr id="3" name="Rectangle 2"/>
          <p:cNvSpPr/>
          <p:nvPr/>
        </p:nvSpPr>
        <p:spPr>
          <a:xfrm>
            <a:off x="4341812" y="6019800"/>
            <a:ext cx="389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745"/>
                </a:solidFill>
              </a:rPr>
              <a:t>sqlcollaborative.github.io/builds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55813" y="1600200"/>
            <a:ext cx="9320424" cy="396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2"/>
              </a:buClr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:</a:t>
            </a: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Get-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DbaSqlBuildReference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Test-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DbaSqlBuild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97216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48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Agent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55813" y="1600200"/>
            <a:ext cx="9320424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2"/>
              </a:buClr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Commands:</a:t>
            </a:r>
            <a:r>
              <a:rPr lang="en-US" sz="3200" b="1" u="sng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 </a:t>
            </a: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Copy-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Find-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Get-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New-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Remove-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Set-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Start-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Stop-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34289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457200"/>
            <a:ext cx="9320424" cy="1066800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3</a:t>
            </a:r>
            <a:r>
              <a:rPr lang="en-US" sz="5400" baseline="300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rd</a:t>
            </a:r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Party DBA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3" y="1524000"/>
            <a:ext cx="9320424" cy="4876800"/>
          </a:xfrm>
        </p:spPr>
        <p:txBody>
          <a:bodyPr>
            <a:normAutofit/>
          </a:bodyPr>
          <a:lstStyle/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Install Ola </a:t>
            </a:r>
            <a:r>
              <a:rPr lang="en-US" sz="3200" dirty="0" err="1">
                <a:solidFill>
                  <a:srgbClr val="212745"/>
                </a:solidFill>
              </a:rPr>
              <a:t>Hallengrens</a:t>
            </a:r>
            <a:endParaRPr lang="en-US" sz="3200" dirty="0">
              <a:solidFill>
                <a:srgbClr val="212745"/>
              </a:solidFill>
            </a:endParaRPr>
          </a:p>
          <a:p>
            <a:pPr lvl="1">
              <a:buClr>
                <a:srgbClr val="212745"/>
              </a:buClr>
            </a:pPr>
            <a:r>
              <a:rPr lang="en-US" sz="2800" dirty="0">
                <a:solidFill>
                  <a:srgbClr val="212745"/>
                </a:solidFill>
              </a:rPr>
              <a:t>Industry utilized Backup, Integrity Check and Index Maintenance utility</a:t>
            </a:r>
            <a:endParaRPr lang="en-US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Install </a:t>
            </a:r>
            <a:r>
              <a:rPr lang="en-US" sz="3200" dirty="0" err="1">
                <a:solidFill>
                  <a:srgbClr val="212745"/>
                </a:solidFill>
              </a:rPr>
              <a:t>sp_WhoIsActive</a:t>
            </a:r>
            <a:endParaRPr lang="en-US" sz="3200" dirty="0">
              <a:solidFill>
                <a:srgbClr val="212745"/>
              </a:solidFill>
            </a:endParaRPr>
          </a:p>
          <a:p>
            <a:pPr lvl="1">
              <a:buClr>
                <a:srgbClr val="212745"/>
              </a:buClr>
            </a:pPr>
            <a:r>
              <a:rPr lang="en-US" sz="2800" dirty="0">
                <a:solidFill>
                  <a:srgbClr val="212745"/>
                </a:solidFill>
              </a:rPr>
              <a:t>Industry standard sp_who2 replacement and troubleshooting tool</a:t>
            </a:r>
            <a:endParaRPr lang="en-US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Install Brent </a:t>
            </a:r>
            <a:r>
              <a:rPr lang="en-US" sz="3200" dirty="0" err="1">
                <a:solidFill>
                  <a:srgbClr val="212745"/>
                </a:solidFill>
              </a:rPr>
              <a:t>Ozar</a:t>
            </a:r>
            <a:r>
              <a:rPr lang="en-US" sz="3200" dirty="0">
                <a:solidFill>
                  <a:srgbClr val="212745"/>
                </a:solidFill>
              </a:rPr>
              <a:t> First Responder Kit</a:t>
            </a:r>
          </a:p>
          <a:p>
            <a:pPr lvl="1">
              <a:buClr>
                <a:srgbClr val="212745"/>
              </a:buClr>
            </a:pPr>
            <a:r>
              <a:rPr lang="en-US" sz="2800" dirty="0">
                <a:solidFill>
                  <a:srgbClr val="212745"/>
                </a:solidFill>
              </a:rPr>
              <a:t>Popular set of tools that assist with performance troubleshooting </a:t>
            </a:r>
          </a:p>
        </p:txBody>
      </p:sp>
    </p:spTree>
    <p:extLst>
      <p:ext uri="{BB962C8B-B14F-4D97-AF65-F5344CB8AC3E}">
        <p14:creationId xmlns:p14="http://schemas.microsoft.com/office/powerpoint/2010/main" val="313009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457200"/>
            <a:ext cx="9320424" cy="1066800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Server Migration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55813" y="1600200"/>
            <a:ext cx="9320424" cy="396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2"/>
              </a:buClr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:</a:t>
            </a: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Start-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DbaMigration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</p:txBody>
      </p:sp>
      <p:pic>
        <p:nvPicPr>
          <p:cNvPr id="1026" name="Picture 2" descr="Image result for eas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3352800"/>
            <a:ext cx="3962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63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- Demo -</a:t>
            </a:r>
          </a:p>
        </p:txBody>
      </p:sp>
    </p:spTree>
    <p:extLst>
      <p:ext uri="{BB962C8B-B14F-4D97-AF65-F5344CB8AC3E}">
        <p14:creationId xmlns:p14="http://schemas.microsoft.com/office/powerpoint/2010/main" val="199266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49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  <a:t>Thank you Sponsors</a:t>
            </a:r>
          </a:p>
        </p:txBody>
      </p:sp>
    </p:spTree>
    <p:extLst>
      <p:ext uri="{BB962C8B-B14F-4D97-AF65-F5344CB8AC3E}">
        <p14:creationId xmlns:p14="http://schemas.microsoft.com/office/powerpoint/2010/main" val="380804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1583032"/>
            <a:ext cx="9320424" cy="1066800"/>
          </a:xfrm>
          <a:noFill/>
        </p:spPr>
        <p:txBody>
          <a:bodyPr anchor="ctr" anchorCtr="0"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Join the Slack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3" y="2773823"/>
            <a:ext cx="9320424" cy="3398377"/>
          </a:xfrm>
        </p:spPr>
        <p:txBody>
          <a:bodyPr>
            <a:normAutofit/>
          </a:bodyPr>
          <a:lstStyle/>
          <a:p>
            <a:pPr marL="0" lvl="0">
              <a:lnSpc>
                <a:spcPct val="100000"/>
              </a:lnSpc>
              <a:spcBef>
                <a:spcPts val="600"/>
              </a:spcBef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Invite yourself to Slack</a:t>
            </a:r>
          </a:p>
          <a:p>
            <a:pPr marL="731520" lvl="4">
              <a:lnSpc>
                <a:spcPct val="100000"/>
              </a:lnSpc>
              <a:buClr>
                <a:srgbClr val="212745"/>
              </a:buClr>
              <a:buFont typeface="Segoe UI" panose="020B0502040204020203" pitchFamily="34" charset="0"/>
              <a:buChar char="–"/>
            </a:pPr>
            <a:r>
              <a:rPr lang="en-US" sz="3000" dirty="0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dbatools.io/slack</a:t>
            </a:r>
          </a:p>
          <a:p>
            <a:pPr marL="0">
              <a:lnSpc>
                <a:spcPct val="100000"/>
              </a:lnSpc>
              <a:spcBef>
                <a:spcPts val="600"/>
              </a:spcBef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Join #</a:t>
            </a:r>
            <a:r>
              <a:rPr lang="en-US" sz="3200" dirty="0" err="1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dbatools</a:t>
            </a:r>
            <a:endParaRPr lang="en-US" sz="3200" dirty="0">
              <a:solidFill>
                <a:srgbClr val="212745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BDFEF-3216-4972-9A82-C93173F1A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347" y="1552409"/>
            <a:ext cx="119079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1750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457200"/>
            <a:ext cx="9782801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7957" y="1828800"/>
            <a:ext cx="6333757" cy="4671800"/>
          </a:xfrm>
        </p:spPr>
      </p:pic>
    </p:spTree>
    <p:extLst>
      <p:ext uri="{BB962C8B-B14F-4D97-AF65-F5344CB8AC3E}">
        <p14:creationId xmlns:p14="http://schemas.microsoft.com/office/powerpoint/2010/main" val="215342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612" y="1600200"/>
            <a:ext cx="2470244" cy="4572000"/>
          </a:xfrm>
        </p:spPr>
      </p:pic>
      <p:sp>
        <p:nvSpPr>
          <p:cNvPr id="3" name="Rectangle 2"/>
          <p:cNvSpPr/>
          <p:nvPr/>
        </p:nvSpPr>
        <p:spPr>
          <a:xfrm>
            <a:off x="6932612" y="2438400"/>
            <a:ext cx="44196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gbargsley@gmail.com</a:t>
            </a: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@</a:t>
            </a:r>
            <a:r>
              <a:rPr lang="en-US" sz="27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gbargsley</a:t>
            </a: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</a:t>
            </a: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blog.garrybargsley.com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565" y="3164537"/>
            <a:ext cx="493064" cy="493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6357564" y="3987701"/>
            <a:ext cx="508099" cy="508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877529">
            <a:off x="6297570" y="2336758"/>
            <a:ext cx="613054" cy="6130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23212" y="5406730"/>
            <a:ext cx="488306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212745"/>
                </a:solidFill>
              </a:rPr>
              <a:t>Slides / Demo Script</a:t>
            </a:r>
            <a:r>
              <a:rPr lang="en-US" dirty="0">
                <a:solidFill>
                  <a:srgbClr val="212745"/>
                </a:solidFill>
              </a:rPr>
              <a:t>:</a:t>
            </a:r>
          </a:p>
          <a:p>
            <a:r>
              <a:rPr lang="en-US" dirty="0">
                <a:solidFill>
                  <a:srgbClr val="212745"/>
                </a:solidFill>
              </a:rPr>
              <a:t>github.com/</a:t>
            </a:r>
            <a:r>
              <a:rPr lang="en-US" dirty="0" err="1">
                <a:solidFill>
                  <a:srgbClr val="212745"/>
                </a:solidFill>
              </a:rPr>
              <a:t>gbargsley</a:t>
            </a:r>
            <a:r>
              <a:rPr lang="en-US" dirty="0">
                <a:solidFill>
                  <a:srgbClr val="212745"/>
                </a:solidFill>
              </a:rPr>
              <a:t>/</a:t>
            </a:r>
            <a:r>
              <a:rPr lang="en-US" dirty="0" err="1">
                <a:solidFill>
                  <a:srgbClr val="212745"/>
                </a:solidFill>
              </a:rPr>
              <a:t>SQLSaturdayDallas</a:t>
            </a:r>
            <a:endParaRPr lang="en-US" dirty="0">
              <a:solidFill>
                <a:srgbClr val="2127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89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75266" b="60114"/>
          <a:stretch>
            <a:fillRect/>
          </a:stretch>
        </p:blipFill>
        <p:spPr>
          <a:xfrm>
            <a:off x="3734963" y="1218870"/>
            <a:ext cx="1565981" cy="1877219"/>
          </a:xfrm>
          <a:custGeom>
            <a:avLst/>
            <a:gdLst>
              <a:gd name="connsiteX0" fmla="*/ 0 w 1565981"/>
              <a:gd name="connsiteY0" fmla="*/ 0 h 1877219"/>
              <a:gd name="connsiteX1" fmla="*/ 1565981 w 1565981"/>
              <a:gd name="connsiteY1" fmla="*/ 0 h 1877219"/>
              <a:gd name="connsiteX2" fmla="*/ 1565981 w 1565981"/>
              <a:gd name="connsiteY2" fmla="*/ 678942 h 1877219"/>
              <a:gd name="connsiteX3" fmla="*/ 1565981 w 1565981"/>
              <a:gd name="connsiteY3" fmla="*/ 688471 h 1877219"/>
              <a:gd name="connsiteX4" fmla="*/ 1563600 w 1565981"/>
              <a:gd name="connsiteY4" fmla="*/ 696412 h 1877219"/>
              <a:gd name="connsiteX5" fmla="*/ 1562806 w 1565981"/>
              <a:gd name="connsiteY5" fmla="*/ 703559 h 1877219"/>
              <a:gd name="connsiteX6" fmla="*/ 1558837 w 1565981"/>
              <a:gd name="connsiteY6" fmla="*/ 708323 h 1877219"/>
              <a:gd name="connsiteX7" fmla="*/ 1555662 w 1565981"/>
              <a:gd name="connsiteY7" fmla="*/ 713088 h 1877219"/>
              <a:gd name="connsiteX8" fmla="*/ 1551694 w 1565981"/>
              <a:gd name="connsiteY8" fmla="*/ 717058 h 1877219"/>
              <a:gd name="connsiteX9" fmla="*/ 1546931 w 1565981"/>
              <a:gd name="connsiteY9" fmla="*/ 719440 h 1877219"/>
              <a:gd name="connsiteX10" fmla="*/ 1543443 w 1565981"/>
              <a:gd name="connsiteY10" fmla="*/ 720022 h 1877219"/>
              <a:gd name="connsiteX11" fmla="*/ 1537662 w 1565981"/>
              <a:gd name="connsiteY11" fmla="*/ 717853 h 1877219"/>
              <a:gd name="connsiteX12" fmla="*/ 1532902 w 1565981"/>
              <a:gd name="connsiteY12" fmla="*/ 714676 h 1877219"/>
              <a:gd name="connsiteX13" fmla="*/ 1527348 w 1565981"/>
              <a:gd name="connsiteY13" fmla="*/ 709912 h 1877219"/>
              <a:gd name="connsiteX14" fmla="*/ 1522587 w 1565981"/>
              <a:gd name="connsiteY14" fmla="*/ 703559 h 1877219"/>
              <a:gd name="connsiteX15" fmla="*/ 1517827 w 1565981"/>
              <a:gd name="connsiteY15" fmla="*/ 696413 h 1877219"/>
              <a:gd name="connsiteX16" fmla="*/ 1513066 w 1565981"/>
              <a:gd name="connsiteY16" fmla="*/ 688472 h 1877219"/>
              <a:gd name="connsiteX17" fmla="*/ 1506719 w 1565981"/>
              <a:gd name="connsiteY17" fmla="*/ 678943 h 1877219"/>
              <a:gd name="connsiteX18" fmla="*/ 1499578 w 1565981"/>
              <a:gd name="connsiteY18" fmla="*/ 668620 h 1877219"/>
              <a:gd name="connsiteX19" fmla="*/ 1489264 w 1565981"/>
              <a:gd name="connsiteY19" fmla="*/ 656708 h 1877219"/>
              <a:gd name="connsiteX20" fmla="*/ 1482123 w 1565981"/>
              <a:gd name="connsiteY20" fmla="*/ 650356 h 1877219"/>
              <a:gd name="connsiteX21" fmla="*/ 1474982 w 1565981"/>
              <a:gd name="connsiteY21" fmla="*/ 644797 h 1877219"/>
              <a:gd name="connsiteX22" fmla="*/ 1466255 w 1565981"/>
              <a:gd name="connsiteY22" fmla="*/ 640032 h 1877219"/>
              <a:gd name="connsiteX23" fmla="*/ 1456734 w 1565981"/>
              <a:gd name="connsiteY23" fmla="*/ 635268 h 1877219"/>
              <a:gd name="connsiteX24" fmla="*/ 1446419 w 1565981"/>
              <a:gd name="connsiteY24" fmla="*/ 630503 h 1877219"/>
              <a:gd name="connsiteX25" fmla="*/ 1436105 w 1565981"/>
              <a:gd name="connsiteY25" fmla="*/ 628121 h 1877219"/>
              <a:gd name="connsiteX26" fmla="*/ 1424204 w 1565981"/>
              <a:gd name="connsiteY26" fmla="*/ 625739 h 1877219"/>
              <a:gd name="connsiteX27" fmla="*/ 1410716 w 1565981"/>
              <a:gd name="connsiteY27" fmla="*/ 624151 h 1877219"/>
              <a:gd name="connsiteX28" fmla="*/ 1404273 w 1565981"/>
              <a:gd name="connsiteY28" fmla="*/ 624830 h 1877219"/>
              <a:gd name="connsiteX29" fmla="*/ 1398500 w 1565981"/>
              <a:gd name="connsiteY29" fmla="*/ 624150 h 1877219"/>
              <a:gd name="connsiteX30" fmla="*/ 1383419 w 1565981"/>
              <a:gd name="connsiteY30" fmla="*/ 625739 h 1877219"/>
              <a:gd name="connsiteX31" fmla="*/ 1369131 w 1565981"/>
              <a:gd name="connsiteY31" fmla="*/ 628121 h 1877219"/>
              <a:gd name="connsiteX32" fmla="*/ 1354844 w 1565981"/>
              <a:gd name="connsiteY32" fmla="*/ 632885 h 1877219"/>
              <a:gd name="connsiteX33" fmla="*/ 1341350 w 1565981"/>
              <a:gd name="connsiteY33" fmla="*/ 638444 h 1877219"/>
              <a:gd name="connsiteX34" fmla="*/ 1328650 w 1565981"/>
              <a:gd name="connsiteY34" fmla="*/ 647179 h 1877219"/>
              <a:gd name="connsiteX35" fmla="*/ 1316744 w 1565981"/>
              <a:gd name="connsiteY35" fmla="*/ 655120 h 1877219"/>
              <a:gd name="connsiteX36" fmla="*/ 1306425 w 1565981"/>
              <a:gd name="connsiteY36" fmla="*/ 666237 h 1877219"/>
              <a:gd name="connsiteX37" fmla="*/ 1295312 w 1565981"/>
              <a:gd name="connsiteY37" fmla="*/ 678148 h 1877219"/>
              <a:gd name="connsiteX38" fmla="*/ 1285787 w 1565981"/>
              <a:gd name="connsiteY38" fmla="*/ 690853 h 1877219"/>
              <a:gd name="connsiteX39" fmla="*/ 1277850 w 1565981"/>
              <a:gd name="connsiteY39" fmla="*/ 705147 h 1877219"/>
              <a:gd name="connsiteX40" fmla="*/ 1270706 w 1565981"/>
              <a:gd name="connsiteY40" fmla="*/ 720235 h 1877219"/>
              <a:gd name="connsiteX41" fmla="*/ 1263562 w 1565981"/>
              <a:gd name="connsiteY41" fmla="*/ 736116 h 1877219"/>
              <a:gd name="connsiteX42" fmla="*/ 1258800 w 1565981"/>
              <a:gd name="connsiteY42" fmla="*/ 752792 h 1877219"/>
              <a:gd name="connsiteX43" fmla="*/ 1254831 w 1565981"/>
              <a:gd name="connsiteY43" fmla="*/ 770262 h 1877219"/>
              <a:gd name="connsiteX44" fmla="*/ 1252450 w 1565981"/>
              <a:gd name="connsiteY44" fmla="*/ 788526 h 1877219"/>
              <a:gd name="connsiteX45" fmla="*/ 1252450 w 1565981"/>
              <a:gd name="connsiteY45" fmla="*/ 806790 h 1877219"/>
              <a:gd name="connsiteX46" fmla="*/ 1252450 w 1565981"/>
              <a:gd name="connsiteY46" fmla="*/ 825054 h 1877219"/>
              <a:gd name="connsiteX47" fmla="*/ 1254831 w 1565981"/>
              <a:gd name="connsiteY47" fmla="*/ 844112 h 1877219"/>
              <a:gd name="connsiteX48" fmla="*/ 1258800 w 1565981"/>
              <a:gd name="connsiteY48" fmla="*/ 860787 h 1877219"/>
              <a:gd name="connsiteX49" fmla="*/ 1263562 w 1565981"/>
              <a:gd name="connsiteY49" fmla="*/ 877463 h 1877219"/>
              <a:gd name="connsiteX50" fmla="*/ 1270706 w 1565981"/>
              <a:gd name="connsiteY50" fmla="*/ 894139 h 1877219"/>
              <a:gd name="connsiteX51" fmla="*/ 1277850 w 1565981"/>
              <a:gd name="connsiteY51" fmla="*/ 909227 h 1877219"/>
              <a:gd name="connsiteX52" fmla="*/ 1285787 w 1565981"/>
              <a:gd name="connsiteY52" fmla="*/ 921932 h 1877219"/>
              <a:gd name="connsiteX53" fmla="*/ 1295312 w 1565981"/>
              <a:gd name="connsiteY53" fmla="*/ 935431 h 1877219"/>
              <a:gd name="connsiteX54" fmla="*/ 1306425 w 1565981"/>
              <a:gd name="connsiteY54" fmla="*/ 947343 h 1877219"/>
              <a:gd name="connsiteX55" fmla="*/ 1316744 w 1565981"/>
              <a:gd name="connsiteY55" fmla="*/ 957666 h 1877219"/>
              <a:gd name="connsiteX56" fmla="*/ 1328650 w 1565981"/>
              <a:gd name="connsiteY56" fmla="*/ 967195 h 1877219"/>
              <a:gd name="connsiteX57" fmla="*/ 1341350 w 1565981"/>
              <a:gd name="connsiteY57" fmla="*/ 974341 h 1877219"/>
              <a:gd name="connsiteX58" fmla="*/ 1354844 w 1565981"/>
              <a:gd name="connsiteY58" fmla="*/ 980694 h 1877219"/>
              <a:gd name="connsiteX59" fmla="*/ 1369131 w 1565981"/>
              <a:gd name="connsiteY59" fmla="*/ 985459 h 1877219"/>
              <a:gd name="connsiteX60" fmla="*/ 1383419 w 1565981"/>
              <a:gd name="connsiteY60" fmla="*/ 987841 h 1877219"/>
              <a:gd name="connsiteX61" fmla="*/ 1398500 w 1565981"/>
              <a:gd name="connsiteY61" fmla="*/ 988635 h 1877219"/>
              <a:gd name="connsiteX62" fmla="*/ 1410697 w 1565981"/>
              <a:gd name="connsiteY62" fmla="*/ 988635 h 1877219"/>
              <a:gd name="connsiteX63" fmla="*/ 1410716 w 1565981"/>
              <a:gd name="connsiteY63" fmla="*/ 988636 h 1877219"/>
              <a:gd name="connsiteX64" fmla="*/ 1424204 w 1565981"/>
              <a:gd name="connsiteY64" fmla="*/ 988636 h 1877219"/>
              <a:gd name="connsiteX65" fmla="*/ 1436105 w 1565981"/>
              <a:gd name="connsiteY65" fmla="*/ 986253 h 1877219"/>
              <a:gd name="connsiteX66" fmla="*/ 1446419 w 1565981"/>
              <a:gd name="connsiteY66" fmla="*/ 983077 h 1877219"/>
              <a:gd name="connsiteX67" fmla="*/ 1456734 w 1565981"/>
              <a:gd name="connsiteY67" fmla="*/ 979107 h 1877219"/>
              <a:gd name="connsiteX68" fmla="*/ 1466255 w 1565981"/>
              <a:gd name="connsiteY68" fmla="*/ 974342 h 1877219"/>
              <a:gd name="connsiteX69" fmla="*/ 1474982 w 1565981"/>
              <a:gd name="connsiteY69" fmla="*/ 968784 h 1877219"/>
              <a:gd name="connsiteX70" fmla="*/ 1482123 w 1565981"/>
              <a:gd name="connsiteY70" fmla="*/ 962431 h 1877219"/>
              <a:gd name="connsiteX71" fmla="*/ 1489264 w 1565981"/>
              <a:gd name="connsiteY71" fmla="*/ 956872 h 1877219"/>
              <a:gd name="connsiteX72" fmla="*/ 1499578 w 1565981"/>
              <a:gd name="connsiteY72" fmla="*/ 944961 h 1877219"/>
              <a:gd name="connsiteX73" fmla="*/ 1506719 w 1565981"/>
              <a:gd name="connsiteY73" fmla="*/ 935432 h 1877219"/>
              <a:gd name="connsiteX74" fmla="*/ 1513066 w 1565981"/>
              <a:gd name="connsiteY74" fmla="*/ 924315 h 1877219"/>
              <a:gd name="connsiteX75" fmla="*/ 1517827 w 1565981"/>
              <a:gd name="connsiteY75" fmla="*/ 917168 h 1877219"/>
              <a:gd name="connsiteX76" fmla="*/ 1522587 w 1565981"/>
              <a:gd name="connsiteY76" fmla="*/ 910815 h 1877219"/>
              <a:gd name="connsiteX77" fmla="*/ 1527348 w 1565981"/>
              <a:gd name="connsiteY77" fmla="*/ 904463 h 1877219"/>
              <a:gd name="connsiteX78" fmla="*/ 1532902 w 1565981"/>
              <a:gd name="connsiteY78" fmla="*/ 899698 h 1877219"/>
              <a:gd name="connsiteX79" fmla="*/ 1537662 w 1565981"/>
              <a:gd name="connsiteY79" fmla="*/ 896522 h 1877219"/>
              <a:gd name="connsiteX80" fmla="*/ 1544010 w 1565981"/>
              <a:gd name="connsiteY80" fmla="*/ 894140 h 1877219"/>
              <a:gd name="connsiteX81" fmla="*/ 1545471 w 1565981"/>
              <a:gd name="connsiteY81" fmla="*/ 893652 h 1877219"/>
              <a:gd name="connsiteX82" fmla="*/ 1546931 w 1565981"/>
              <a:gd name="connsiteY82" fmla="*/ 894139 h 1877219"/>
              <a:gd name="connsiteX83" fmla="*/ 1551694 w 1565981"/>
              <a:gd name="connsiteY83" fmla="*/ 896521 h 1877219"/>
              <a:gd name="connsiteX84" fmla="*/ 1555662 w 1565981"/>
              <a:gd name="connsiteY84" fmla="*/ 899698 h 1877219"/>
              <a:gd name="connsiteX85" fmla="*/ 1558837 w 1565981"/>
              <a:gd name="connsiteY85" fmla="*/ 904462 h 1877219"/>
              <a:gd name="connsiteX86" fmla="*/ 1562806 w 1565981"/>
              <a:gd name="connsiteY86" fmla="*/ 910815 h 1877219"/>
              <a:gd name="connsiteX87" fmla="*/ 1563600 w 1565981"/>
              <a:gd name="connsiteY87" fmla="*/ 917167 h 1877219"/>
              <a:gd name="connsiteX88" fmla="*/ 1565981 w 1565981"/>
              <a:gd name="connsiteY88" fmla="*/ 925902 h 1877219"/>
              <a:gd name="connsiteX89" fmla="*/ 1565981 w 1565981"/>
              <a:gd name="connsiteY89" fmla="*/ 933843 h 1877219"/>
              <a:gd name="connsiteX90" fmla="*/ 1565981 w 1565981"/>
              <a:gd name="connsiteY90" fmla="*/ 1571493 h 1877219"/>
              <a:gd name="connsiteX91" fmla="*/ 1131800 w 1565981"/>
              <a:gd name="connsiteY91" fmla="*/ 1571493 h 1877219"/>
              <a:gd name="connsiteX92" fmla="*/ 1131800 w 1565981"/>
              <a:gd name="connsiteY92" fmla="*/ 1573081 h 1877219"/>
              <a:gd name="connsiteX93" fmla="*/ 932569 w 1565981"/>
              <a:gd name="connsiteY93" fmla="*/ 1573081 h 1877219"/>
              <a:gd name="connsiteX94" fmla="*/ 923044 w 1565981"/>
              <a:gd name="connsiteY94" fmla="*/ 1573081 h 1877219"/>
              <a:gd name="connsiteX95" fmla="*/ 915900 w 1565981"/>
              <a:gd name="connsiteY95" fmla="*/ 1573875 h 1877219"/>
              <a:gd name="connsiteX96" fmla="*/ 908756 w 1565981"/>
              <a:gd name="connsiteY96" fmla="*/ 1576257 h 1877219"/>
              <a:gd name="connsiteX97" fmla="*/ 908547 w 1565981"/>
              <a:gd name="connsiteY97" fmla="*/ 1576388 h 1877219"/>
              <a:gd name="connsiteX98" fmla="*/ 895716 w 1565981"/>
              <a:gd name="connsiteY98" fmla="*/ 1576388 h 1877219"/>
              <a:gd name="connsiteX99" fmla="*/ 892539 w 1565981"/>
              <a:gd name="connsiteY99" fmla="*/ 1581944 h 1877219"/>
              <a:gd name="connsiteX100" fmla="*/ 890951 w 1565981"/>
              <a:gd name="connsiteY100" fmla="*/ 1588294 h 1877219"/>
              <a:gd name="connsiteX101" fmla="*/ 890951 w 1565981"/>
              <a:gd name="connsiteY101" fmla="*/ 1595438 h 1877219"/>
              <a:gd name="connsiteX102" fmla="*/ 890970 w 1565981"/>
              <a:gd name="connsiteY102" fmla="*/ 1595494 h 1877219"/>
              <a:gd name="connsiteX103" fmla="*/ 890500 w 1565981"/>
              <a:gd name="connsiteY103" fmla="*/ 1596904 h 1877219"/>
              <a:gd name="connsiteX104" fmla="*/ 890500 w 1565981"/>
              <a:gd name="connsiteY104" fmla="*/ 1601668 h 1877219"/>
              <a:gd name="connsiteX105" fmla="*/ 892087 w 1565981"/>
              <a:gd name="connsiteY105" fmla="*/ 1607227 h 1877219"/>
              <a:gd name="connsiteX106" fmla="*/ 894469 w 1565981"/>
              <a:gd name="connsiteY106" fmla="*/ 1611991 h 1877219"/>
              <a:gd name="connsiteX107" fmla="*/ 897644 w 1565981"/>
              <a:gd name="connsiteY107" fmla="*/ 1617550 h 1877219"/>
              <a:gd name="connsiteX108" fmla="*/ 901612 w 1565981"/>
              <a:gd name="connsiteY108" fmla="*/ 1622314 h 1877219"/>
              <a:gd name="connsiteX109" fmla="*/ 907169 w 1565981"/>
              <a:gd name="connsiteY109" fmla="*/ 1628667 h 1877219"/>
              <a:gd name="connsiteX110" fmla="*/ 914312 w 1565981"/>
              <a:gd name="connsiteY110" fmla="*/ 1633431 h 1877219"/>
              <a:gd name="connsiteX111" fmla="*/ 923044 w 1565981"/>
              <a:gd name="connsiteY111" fmla="*/ 1636608 h 1877219"/>
              <a:gd name="connsiteX112" fmla="*/ 933362 w 1565981"/>
              <a:gd name="connsiteY112" fmla="*/ 1642960 h 1877219"/>
              <a:gd name="connsiteX113" fmla="*/ 942887 w 1565981"/>
              <a:gd name="connsiteY113" fmla="*/ 1650901 h 1877219"/>
              <a:gd name="connsiteX114" fmla="*/ 954794 w 1565981"/>
              <a:gd name="connsiteY114" fmla="*/ 1662018 h 1877219"/>
              <a:gd name="connsiteX115" fmla="*/ 961144 w 1565981"/>
              <a:gd name="connsiteY115" fmla="*/ 1669165 h 1877219"/>
              <a:gd name="connsiteX116" fmla="*/ 966700 w 1565981"/>
              <a:gd name="connsiteY116" fmla="*/ 1676312 h 1877219"/>
              <a:gd name="connsiteX117" fmla="*/ 973050 w 1565981"/>
              <a:gd name="connsiteY117" fmla="*/ 1684253 h 1877219"/>
              <a:gd name="connsiteX118" fmla="*/ 977812 w 1565981"/>
              <a:gd name="connsiteY118" fmla="*/ 1693782 h 1877219"/>
              <a:gd name="connsiteX119" fmla="*/ 980987 w 1565981"/>
              <a:gd name="connsiteY119" fmla="*/ 1703311 h 1877219"/>
              <a:gd name="connsiteX120" fmla="*/ 984956 w 1565981"/>
              <a:gd name="connsiteY120" fmla="*/ 1715222 h 1877219"/>
              <a:gd name="connsiteX121" fmla="*/ 985750 w 1565981"/>
              <a:gd name="connsiteY121" fmla="*/ 1727133 h 1877219"/>
              <a:gd name="connsiteX122" fmla="*/ 987068 w 1565981"/>
              <a:gd name="connsiteY122" fmla="*/ 1737685 h 1877219"/>
              <a:gd name="connsiteX123" fmla="*/ 986249 w 1565981"/>
              <a:gd name="connsiteY123" fmla="*/ 1745457 h 1877219"/>
              <a:gd name="connsiteX124" fmla="*/ 983867 w 1565981"/>
              <a:gd name="connsiteY124" fmla="*/ 1759744 h 1877219"/>
              <a:gd name="connsiteX125" fmla="*/ 979102 w 1565981"/>
              <a:gd name="connsiteY125" fmla="*/ 1774032 h 1877219"/>
              <a:gd name="connsiteX126" fmla="*/ 973543 w 1565981"/>
              <a:gd name="connsiteY126" fmla="*/ 1787526 h 1877219"/>
              <a:gd name="connsiteX127" fmla="*/ 964807 w 1565981"/>
              <a:gd name="connsiteY127" fmla="*/ 1800226 h 1877219"/>
              <a:gd name="connsiteX128" fmla="*/ 956866 w 1565981"/>
              <a:gd name="connsiteY128" fmla="*/ 1812132 h 1877219"/>
              <a:gd name="connsiteX129" fmla="*/ 945748 w 1565981"/>
              <a:gd name="connsiteY129" fmla="*/ 1824038 h 1877219"/>
              <a:gd name="connsiteX130" fmla="*/ 933835 w 1565981"/>
              <a:gd name="connsiteY130" fmla="*/ 1835151 h 1877219"/>
              <a:gd name="connsiteX131" fmla="*/ 921129 w 1565981"/>
              <a:gd name="connsiteY131" fmla="*/ 1843088 h 1877219"/>
              <a:gd name="connsiteX132" fmla="*/ 906834 w 1565981"/>
              <a:gd name="connsiteY132" fmla="*/ 1852613 h 1877219"/>
              <a:gd name="connsiteX133" fmla="*/ 892539 w 1565981"/>
              <a:gd name="connsiteY133" fmla="*/ 1859757 h 1877219"/>
              <a:gd name="connsiteX134" fmla="*/ 875862 w 1565981"/>
              <a:gd name="connsiteY134" fmla="*/ 1865313 h 1877219"/>
              <a:gd name="connsiteX135" fmla="*/ 859185 w 1565981"/>
              <a:gd name="connsiteY135" fmla="*/ 1870076 h 1877219"/>
              <a:gd name="connsiteX136" fmla="*/ 841714 w 1565981"/>
              <a:gd name="connsiteY136" fmla="*/ 1874044 h 1877219"/>
              <a:gd name="connsiteX137" fmla="*/ 823448 w 1565981"/>
              <a:gd name="connsiteY137" fmla="*/ 1876426 h 1877219"/>
              <a:gd name="connsiteX138" fmla="*/ 805977 w 1565981"/>
              <a:gd name="connsiteY138" fmla="*/ 1877219 h 1877219"/>
              <a:gd name="connsiteX139" fmla="*/ 786917 w 1565981"/>
              <a:gd name="connsiteY139" fmla="*/ 1876426 h 1877219"/>
              <a:gd name="connsiteX140" fmla="*/ 769446 w 1565981"/>
              <a:gd name="connsiteY140" fmla="*/ 1874044 h 1877219"/>
              <a:gd name="connsiteX141" fmla="*/ 751180 w 1565981"/>
              <a:gd name="connsiteY141" fmla="*/ 1870076 h 1877219"/>
              <a:gd name="connsiteX142" fmla="*/ 734503 w 1565981"/>
              <a:gd name="connsiteY142" fmla="*/ 1865313 h 1877219"/>
              <a:gd name="connsiteX143" fmla="*/ 717826 w 1565981"/>
              <a:gd name="connsiteY143" fmla="*/ 1859757 h 1877219"/>
              <a:gd name="connsiteX144" fmla="*/ 703531 w 1565981"/>
              <a:gd name="connsiteY144" fmla="*/ 1852613 h 1877219"/>
              <a:gd name="connsiteX145" fmla="*/ 689237 w 1565981"/>
              <a:gd name="connsiteY145" fmla="*/ 1843088 h 1877219"/>
              <a:gd name="connsiteX146" fmla="*/ 676530 w 1565981"/>
              <a:gd name="connsiteY146" fmla="*/ 1835151 h 1877219"/>
              <a:gd name="connsiteX147" fmla="*/ 664618 w 1565981"/>
              <a:gd name="connsiteY147" fmla="*/ 1824038 h 1877219"/>
              <a:gd name="connsiteX148" fmla="*/ 654294 w 1565981"/>
              <a:gd name="connsiteY148" fmla="*/ 1812132 h 1877219"/>
              <a:gd name="connsiteX149" fmla="*/ 645558 w 1565981"/>
              <a:gd name="connsiteY149" fmla="*/ 1800226 h 1877219"/>
              <a:gd name="connsiteX150" fmla="*/ 637617 w 1565981"/>
              <a:gd name="connsiteY150" fmla="*/ 1787526 h 1877219"/>
              <a:gd name="connsiteX151" fmla="*/ 631264 w 1565981"/>
              <a:gd name="connsiteY151" fmla="*/ 1774032 h 1877219"/>
              <a:gd name="connsiteX152" fmla="*/ 626499 w 1565981"/>
              <a:gd name="connsiteY152" fmla="*/ 1759744 h 1877219"/>
              <a:gd name="connsiteX153" fmla="*/ 624116 w 1565981"/>
              <a:gd name="connsiteY153" fmla="*/ 1745457 h 1877219"/>
              <a:gd name="connsiteX154" fmla="*/ 623448 w 1565981"/>
              <a:gd name="connsiteY154" fmla="*/ 1732768 h 1877219"/>
              <a:gd name="connsiteX155" fmla="*/ 623800 w 1565981"/>
              <a:gd name="connsiteY155" fmla="*/ 1727133 h 1877219"/>
              <a:gd name="connsiteX156" fmla="*/ 625387 w 1565981"/>
              <a:gd name="connsiteY156" fmla="*/ 1715222 h 1877219"/>
              <a:gd name="connsiteX157" fmla="*/ 628562 w 1565981"/>
              <a:gd name="connsiteY157" fmla="*/ 1703311 h 1877219"/>
              <a:gd name="connsiteX158" fmla="*/ 632531 w 1565981"/>
              <a:gd name="connsiteY158" fmla="*/ 1693782 h 1877219"/>
              <a:gd name="connsiteX159" fmla="*/ 638087 w 1565981"/>
              <a:gd name="connsiteY159" fmla="*/ 1684253 h 1877219"/>
              <a:gd name="connsiteX160" fmla="*/ 642850 w 1565981"/>
              <a:gd name="connsiteY160" fmla="*/ 1676312 h 1877219"/>
              <a:gd name="connsiteX161" fmla="*/ 649200 w 1565981"/>
              <a:gd name="connsiteY161" fmla="*/ 1669165 h 1877219"/>
              <a:gd name="connsiteX162" fmla="*/ 654756 w 1565981"/>
              <a:gd name="connsiteY162" fmla="*/ 1662018 h 1877219"/>
              <a:gd name="connsiteX163" fmla="*/ 666662 w 1565981"/>
              <a:gd name="connsiteY163" fmla="*/ 1650901 h 1877219"/>
              <a:gd name="connsiteX164" fmla="*/ 676187 w 1565981"/>
              <a:gd name="connsiteY164" fmla="*/ 1642960 h 1877219"/>
              <a:gd name="connsiteX165" fmla="*/ 686506 w 1565981"/>
              <a:gd name="connsiteY165" fmla="*/ 1636608 h 1877219"/>
              <a:gd name="connsiteX166" fmla="*/ 695237 w 1565981"/>
              <a:gd name="connsiteY166" fmla="*/ 1633431 h 1877219"/>
              <a:gd name="connsiteX167" fmla="*/ 702381 w 1565981"/>
              <a:gd name="connsiteY167" fmla="*/ 1628667 h 1877219"/>
              <a:gd name="connsiteX168" fmla="*/ 707937 w 1565981"/>
              <a:gd name="connsiteY168" fmla="*/ 1622314 h 1877219"/>
              <a:gd name="connsiteX169" fmla="*/ 711906 w 1565981"/>
              <a:gd name="connsiteY169" fmla="*/ 1617550 h 1877219"/>
              <a:gd name="connsiteX170" fmla="*/ 715081 w 1565981"/>
              <a:gd name="connsiteY170" fmla="*/ 1611991 h 1877219"/>
              <a:gd name="connsiteX171" fmla="*/ 717462 w 1565981"/>
              <a:gd name="connsiteY171" fmla="*/ 1607227 h 1877219"/>
              <a:gd name="connsiteX172" fmla="*/ 719050 w 1565981"/>
              <a:gd name="connsiteY172" fmla="*/ 1601668 h 1877219"/>
              <a:gd name="connsiteX173" fmla="*/ 719050 w 1565981"/>
              <a:gd name="connsiteY173" fmla="*/ 1596904 h 1877219"/>
              <a:gd name="connsiteX174" fmla="*/ 718988 w 1565981"/>
              <a:gd name="connsiteY174" fmla="*/ 1596717 h 1877219"/>
              <a:gd name="connsiteX175" fmla="*/ 719414 w 1565981"/>
              <a:gd name="connsiteY175" fmla="*/ 1595438 h 1877219"/>
              <a:gd name="connsiteX176" fmla="*/ 719414 w 1565981"/>
              <a:gd name="connsiteY176" fmla="*/ 1588294 h 1877219"/>
              <a:gd name="connsiteX177" fmla="*/ 717826 w 1565981"/>
              <a:gd name="connsiteY177" fmla="*/ 1581944 h 1877219"/>
              <a:gd name="connsiteX178" fmla="*/ 714650 w 1565981"/>
              <a:gd name="connsiteY178" fmla="*/ 1576388 h 1877219"/>
              <a:gd name="connsiteX179" fmla="*/ 701004 w 1565981"/>
              <a:gd name="connsiteY179" fmla="*/ 1576388 h 1877219"/>
              <a:gd name="connsiteX180" fmla="*/ 700794 w 1565981"/>
              <a:gd name="connsiteY180" fmla="*/ 1576257 h 1877219"/>
              <a:gd name="connsiteX181" fmla="*/ 693650 w 1565981"/>
              <a:gd name="connsiteY181" fmla="*/ 1573875 h 1877219"/>
              <a:gd name="connsiteX182" fmla="*/ 686506 w 1565981"/>
              <a:gd name="connsiteY182" fmla="*/ 1573081 h 1877219"/>
              <a:gd name="connsiteX183" fmla="*/ 676981 w 1565981"/>
              <a:gd name="connsiteY183" fmla="*/ 1573081 h 1877219"/>
              <a:gd name="connsiteX184" fmla="*/ 357894 w 1565981"/>
              <a:gd name="connsiteY184" fmla="*/ 1573081 h 1877219"/>
              <a:gd name="connsiteX185" fmla="*/ 357894 w 1565981"/>
              <a:gd name="connsiteY185" fmla="*/ 1571493 h 1877219"/>
              <a:gd name="connsiteX186" fmla="*/ 0 w 1565981"/>
              <a:gd name="connsiteY186" fmla="*/ 1571493 h 1877219"/>
              <a:gd name="connsiteX187" fmla="*/ 0 w 1565981"/>
              <a:gd name="connsiteY187" fmla="*/ 0 h 187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565981" h="1877219">
                <a:moveTo>
                  <a:pt x="0" y="0"/>
                </a:moveTo>
                <a:lnTo>
                  <a:pt x="1565981" y="0"/>
                </a:lnTo>
                <a:lnTo>
                  <a:pt x="1565981" y="678942"/>
                </a:lnTo>
                <a:lnTo>
                  <a:pt x="1565981" y="688471"/>
                </a:lnTo>
                <a:lnTo>
                  <a:pt x="1563600" y="696412"/>
                </a:lnTo>
                <a:lnTo>
                  <a:pt x="1562806" y="703559"/>
                </a:lnTo>
                <a:lnTo>
                  <a:pt x="1558837" y="708323"/>
                </a:lnTo>
                <a:lnTo>
                  <a:pt x="1555662" y="713088"/>
                </a:lnTo>
                <a:lnTo>
                  <a:pt x="1551694" y="717058"/>
                </a:lnTo>
                <a:lnTo>
                  <a:pt x="1546931" y="719440"/>
                </a:lnTo>
                <a:lnTo>
                  <a:pt x="1543443" y="720022"/>
                </a:lnTo>
                <a:lnTo>
                  <a:pt x="1537662" y="717853"/>
                </a:lnTo>
                <a:lnTo>
                  <a:pt x="1532902" y="714676"/>
                </a:lnTo>
                <a:lnTo>
                  <a:pt x="1527348" y="709912"/>
                </a:lnTo>
                <a:lnTo>
                  <a:pt x="1522587" y="703559"/>
                </a:lnTo>
                <a:lnTo>
                  <a:pt x="1517827" y="696413"/>
                </a:lnTo>
                <a:lnTo>
                  <a:pt x="1513066" y="688472"/>
                </a:lnTo>
                <a:lnTo>
                  <a:pt x="1506719" y="678943"/>
                </a:lnTo>
                <a:lnTo>
                  <a:pt x="1499578" y="668620"/>
                </a:lnTo>
                <a:lnTo>
                  <a:pt x="1489264" y="656708"/>
                </a:lnTo>
                <a:lnTo>
                  <a:pt x="1482123" y="650356"/>
                </a:lnTo>
                <a:lnTo>
                  <a:pt x="1474982" y="644797"/>
                </a:lnTo>
                <a:lnTo>
                  <a:pt x="1466255" y="640032"/>
                </a:lnTo>
                <a:lnTo>
                  <a:pt x="1456734" y="635268"/>
                </a:lnTo>
                <a:lnTo>
                  <a:pt x="1446419" y="630503"/>
                </a:lnTo>
                <a:lnTo>
                  <a:pt x="1436105" y="628121"/>
                </a:lnTo>
                <a:lnTo>
                  <a:pt x="1424204" y="625739"/>
                </a:lnTo>
                <a:lnTo>
                  <a:pt x="1410716" y="624151"/>
                </a:lnTo>
                <a:lnTo>
                  <a:pt x="1404273" y="624830"/>
                </a:lnTo>
                <a:lnTo>
                  <a:pt x="1398500" y="624150"/>
                </a:lnTo>
                <a:lnTo>
                  <a:pt x="1383419" y="625739"/>
                </a:lnTo>
                <a:lnTo>
                  <a:pt x="1369131" y="628121"/>
                </a:lnTo>
                <a:lnTo>
                  <a:pt x="1354844" y="632885"/>
                </a:lnTo>
                <a:lnTo>
                  <a:pt x="1341350" y="638444"/>
                </a:lnTo>
                <a:lnTo>
                  <a:pt x="1328650" y="647179"/>
                </a:lnTo>
                <a:lnTo>
                  <a:pt x="1316744" y="655120"/>
                </a:lnTo>
                <a:lnTo>
                  <a:pt x="1306425" y="666237"/>
                </a:lnTo>
                <a:lnTo>
                  <a:pt x="1295312" y="678148"/>
                </a:lnTo>
                <a:lnTo>
                  <a:pt x="1285787" y="690853"/>
                </a:lnTo>
                <a:lnTo>
                  <a:pt x="1277850" y="705147"/>
                </a:lnTo>
                <a:lnTo>
                  <a:pt x="1270706" y="720235"/>
                </a:lnTo>
                <a:lnTo>
                  <a:pt x="1263562" y="736116"/>
                </a:lnTo>
                <a:lnTo>
                  <a:pt x="1258800" y="752792"/>
                </a:lnTo>
                <a:lnTo>
                  <a:pt x="1254831" y="770262"/>
                </a:lnTo>
                <a:lnTo>
                  <a:pt x="1252450" y="788526"/>
                </a:lnTo>
                <a:lnTo>
                  <a:pt x="1252450" y="806790"/>
                </a:lnTo>
                <a:lnTo>
                  <a:pt x="1252450" y="825054"/>
                </a:lnTo>
                <a:lnTo>
                  <a:pt x="1254831" y="844112"/>
                </a:lnTo>
                <a:lnTo>
                  <a:pt x="1258800" y="860787"/>
                </a:lnTo>
                <a:lnTo>
                  <a:pt x="1263562" y="877463"/>
                </a:lnTo>
                <a:lnTo>
                  <a:pt x="1270706" y="894139"/>
                </a:lnTo>
                <a:lnTo>
                  <a:pt x="1277850" y="909227"/>
                </a:lnTo>
                <a:lnTo>
                  <a:pt x="1285787" y="921932"/>
                </a:lnTo>
                <a:lnTo>
                  <a:pt x="1295312" y="935431"/>
                </a:lnTo>
                <a:lnTo>
                  <a:pt x="1306425" y="947343"/>
                </a:lnTo>
                <a:lnTo>
                  <a:pt x="1316744" y="957666"/>
                </a:lnTo>
                <a:lnTo>
                  <a:pt x="1328650" y="967195"/>
                </a:lnTo>
                <a:lnTo>
                  <a:pt x="1341350" y="974341"/>
                </a:lnTo>
                <a:lnTo>
                  <a:pt x="1354844" y="980694"/>
                </a:lnTo>
                <a:lnTo>
                  <a:pt x="1369131" y="985459"/>
                </a:lnTo>
                <a:lnTo>
                  <a:pt x="1383419" y="987841"/>
                </a:lnTo>
                <a:lnTo>
                  <a:pt x="1398500" y="988635"/>
                </a:lnTo>
                <a:lnTo>
                  <a:pt x="1410697" y="988635"/>
                </a:lnTo>
                <a:lnTo>
                  <a:pt x="1410716" y="988636"/>
                </a:lnTo>
                <a:lnTo>
                  <a:pt x="1424204" y="988636"/>
                </a:lnTo>
                <a:lnTo>
                  <a:pt x="1436105" y="986253"/>
                </a:lnTo>
                <a:lnTo>
                  <a:pt x="1446419" y="983077"/>
                </a:lnTo>
                <a:lnTo>
                  <a:pt x="1456734" y="979107"/>
                </a:lnTo>
                <a:lnTo>
                  <a:pt x="1466255" y="974342"/>
                </a:lnTo>
                <a:lnTo>
                  <a:pt x="1474982" y="968784"/>
                </a:lnTo>
                <a:lnTo>
                  <a:pt x="1482123" y="962431"/>
                </a:lnTo>
                <a:lnTo>
                  <a:pt x="1489264" y="956872"/>
                </a:lnTo>
                <a:lnTo>
                  <a:pt x="1499578" y="944961"/>
                </a:lnTo>
                <a:lnTo>
                  <a:pt x="1506719" y="935432"/>
                </a:lnTo>
                <a:lnTo>
                  <a:pt x="1513066" y="924315"/>
                </a:lnTo>
                <a:lnTo>
                  <a:pt x="1517827" y="917168"/>
                </a:lnTo>
                <a:lnTo>
                  <a:pt x="1522587" y="910815"/>
                </a:lnTo>
                <a:lnTo>
                  <a:pt x="1527348" y="904463"/>
                </a:lnTo>
                <a:lnTo>
                  <a:pt x="1532902" y="899698"/>
                </a:lnTo>
                <a:lnTo>
                  <a:pt x="1537662" y="896522"/>
                </a:lnTo>
                <a:lnTo>
                  <a:pt x="1544010" y="894140"/>
                </a:lnTo>
                <a:lnTo>
                  <a:pt x="1545471" y="893652"/>
                </a:lnTo>
                <a:lnTo>
                  <a:pt x="1546931" y="894139"/>
                </a:lnTo>
                <a:lnTo>
                  <a:pt x="1551694" y="896521"/>
                </a:lnTo>
                <a:lnTo>
                  <a:pt x="1555662" y="899698"/>
                </a:lnTo>
                <a:lnTo>
                  <a:pt x="1558837" y="904462"/>
                </a:lnTo>
                <a:lnTo>
                  <a:pt x="1562806" y="910815"/>
                </a:lnTo>
                <a:lnTo>
                  <a:pt x="1563600" y="917167"/>
                </a:lnTo>
                <a:lnTo>
                  <a:pt x="1565981" y="925902"/>
                </a:lnTo>
                <a:lnTo>
                  <a:pt x="1565981" y="933843"/>
                </a:lnTo>
                <a:lnTo>
                  <a:pt x="1565981" y="1571493"/>
                </a:lnTo>
                <a:lnTo>
                  <a:pt x="1131800" y="1571493"/>
                </a:lnTo>
                <a:lnTo>
                  <a:pt x="1131800" y="1573081"/>
                </a:lnTo>
                <a:lnTo>
                  <a:pt x="932569" y="1573081"/>
                </a:lnTo>
                <a:lnTo>
                  <a:pt x="923044" y="1573081"/>
                </a:lnTo>
                <a:lnTo>
                  <a:pt x="915900" y="1573875"/>
                </a:lnTo>
                <a:lnTo>
                  <a:pt x="908756" y="1576257"/>
                </a:lnTo>
                <a:lnTo>
                  <a:pt x="908547" y="1576388"/>
                </a:lnTo>
                <a:lnTo>
                  <a:pt x="895716" y="1576388"/>
                </a:lnTo>
                <a:lnTo>
                  <a:pt x="892539" y="1581944"/>
                </a:lnTo>
                <a:lnTo>
                  <a:pt x="890951" y="1588294"/>
                </a:lnTo>
                <a:lnTo>
                  <a:pt x="890951" y="1595438"/>
                </a:lnTo>
                <a:lnTo>
                  <a:pt x="890970" y="1595494"/>
                </a:lnTo>
                <a:lnTo>
                  <a:pt x="890500" y="1596904"/>
                </a:lnTo>
                <a:lnTo>
                  <a:pt x="890500" y="1601668"/>
                </a:lnTo>
                <a:lnTo>
                  <a:pt x="892087" y="1607227"/>
                </a:lnTo>
                <a:lnTo>
                  <a:pt x="894469" y="1611991"/>
                </a:lnTo>
                <a:lnTo>
                  <a:pt x="897644" y="1617550"/>
                </a:lnTo>
                <a:lnTo>
                  <a:pt x="901612" y="1622314"/>
                </a:lnTo>
                <a:lnTo>
                  <a:pt x="907169" y="1628667"/>
                </a:lnTo>
                <a:lnTo>
                  <a:pt x="914312" y="1633431"/>
                </a:lnTo>
                <a:lnTo>
                  <a:pt x="923044" y="1636608"/>
                </a:lnTo>
                <a:lnTo>
                  <a:pt x="933362" y="1642960"/>
                </a:lnTo>
                <a:lnTo>
                  <a:pt x="942887" y="1650901"/>
                </a:lnTo>
                <a:lnTo>
                  <a:pt x="954794" y="1662018"/>
                </a:lnTo>
                <a:lnTo>
                  <a:pt x="961144" y="1669165"/>
                </a:lnTo>
                <a:lnTo>
                  <a:pt x="966700" y="1676312"/>
                </a:lnTo>
                <a:lnTo>
                  <a:pt x="973050" y="1684253"/>
                </a:lnTo>
                <a:lnTo>
                  <a:pt x="977812" y="1693782"/>
                </a:lnTo>
                <a:lnTo>
                  <a:pt x="980987" y="1703311"/>
                </a:lnTo>
                <a:lnTo>
                  <a:pt x="984956" y="1715222"/>
                </a:lnTo>
                <a:lnTo>
                  <a:pt x="985750" y="1727133"/>
                </a:lnTo>
                <a:lnTo>
                  <a:pt x="987068" y="1737685"/>
                </a:lnTo>
                <a:lnTo>
                  <a:pt x="986249" y="1745457"/>
                </a:lnTo>
                <a:lnTo>
                  <a:pt x="983867" y="1759744"/>
                </a:lnTo>
                <a:lnTo>
                  <a:pt x="979102" y="1774032"/>
                </a:lnTo>
                <a:lnTo>
                  <a:pt x="973543" y="1787526"/>
                </a:lnTo>
                <a:lnTo>
                  <a:pt x="964807" y="1800226"/>
                </a:lnTo>
                <a:lnTo>
                  <a:pt x="956866" y="1812132"/>
                </a:lnTo>
                <a:lnTo>
                  <a:pt x="945748" y="1824038"/>
                </a:lnTo>
                <a:lnTo>
                  <a:pt x="933835" y="1835151"/>
                </a:lnTo>
                <a:lnTo>
                  <a:pt x="921129" y="1843088"/>
                </a:lnTo>
                <a:lnTo>
                  <a:pt x="906834" y="1852613"/>
                </a:lnTo>
                <a:lnTo>
                  <a:pt x="892539" y="1859757"/>
                </a:lnTo>
                <a:lnTo>
                  <a:pt x="875862" y="1865313"/>
                </a:lnTo>
                <a:lnTo>
                  <a:pt x="859185" y="1870076"/>
                </a:lnTo>
                <a:lnTo>
                  <a:pt x="841714" y="1874044"/>
                </a:lnTo>
                <a:lnTo>
                  <a:pt x="823448" y="1876426"/>
                </a:lnTo>
                <a:lnTo>
                  <a:pt x="805977" y="1877219"/>
                </a:lnTo>
                <a:lnTo>
                  <a:pt x="786917" y="1876426"/>
                </a:lnTo>
                <a:lnTo>
                  <a:pt x="769446" y="1874044"/>
                </a:lnTo>
                <a:lnTo>
                  <a:pt x="751180" y="1870076"/>
                </a:lnTo>
                <a:lnTo>
                  <a:pt x="734503" y="1865313"/>
                </a:lnTo>
                <a:lnTo>
                  <a:pt x="717826" y="1859757"/>
                </a:lnTo>
                <a:lnTo>
                  <a:pt x="703531" y="1852613"/>
                </a:lnTo>
                <a:lnTo>
                  <a:pt x="689237" y="1843088"/>
                </a:lnTo>
                <a:lnTo>
                  <a:pt x="676530" y="1835151"/>
                </a:lnTo>
                <a:lnTo>
                  <a:pt x="664618" y="1824038"/>
                </a:lnTo>
                <a:lnTo>
                  <a:pt x="654294" y="1812132"/>
                </a:lnTo>
                <a:lnTo>
                  <a:pt x="645558" y="1800226"/>
                </a:lnTo>
                <a:lnTo>
                  <a:pt x="637617" y="1787526"/>
                </a:lnTo>
                <a:lnTo>
                  <a:pt x="631264" y="1774032"/>
                </a:lnTo>
                <a:lnTo>
                  <a:pt x="626499" y="1759744"/>
                </a:lnTo>
                <a:lnTo>
                  <a:pt x="624116" y="1745457"/>
                </a:lnTo>
                <a:lnTo>
                  <a:pt x="623448" y="1732768"/>
                </a:lnTo>
                <a:lnTo>
                  <a:pt x="623800" y="1727133"/>
                </a:lnTo>
                <a:lnTo>
                  <a:pt x="625387" y="1715222"/>
                </a:lnTo>
                <a:lnTo>
                  <a:pt x="628562" y="1703311"/>
                </a:lnTo>
                <a:lnTo>
                  <a:pt x="632531" y="1693782"/>
                </a:lnTo>
                <a:lnTo>
                  <a:pt x="638087" y="1684253"/>
                </a:lnTo>
                <a:lnTo>
                  <a:pt x="642850" y="1676312"/>
                </a:lnTo>
                <a:lnTo>
                  <a:pt x="649200" y="1669165"/>
                </a:lnTo>
                <a:lnTo>
                  <a:pt x="654756" y="1662018"/>
                </a:lnTo>
                <a:lnTo>
                  <a:pt x="666662" y="1650901"/>
                </a:lnTo>
                <a:lnTo>
                  <a:pt x="676187" y="1642960"/>
                </a:lnTo>
                <a:lnTo>
                  <a:pt x="686506" y="1636608"/>
                </a:lnTo>
                <a:lnTo>
                  <a:pt x="695237" y="1633431"/>
                </a:lnTo>
                <a:lnTo>
                  <a:pt x="702381" y="1628667"/>
                </a:lnTo>
                <a:lnTo>
                  <a:pt x="707937" y="1622314"/>
                </a:lnTo>
                <a:lnTo>
                  <a:pt x="711906" y="1617550"/>
                </a:lnTo>
                <a:lnTo>
                  <a:pt x="715081" y="1611991"/>
                </a:lnTo>
                <a:lnTo>
                  <a:pt x="717462" y="1607227"/>
                </a:lnTo>
                <a:lnTo>
                  <a:pt x="719050" y="1601668"/>
                </a:lnTo>
                <a:lnTo>
                  <a:pt x="719050" y="1596904"/>
                </a:lnTo>
                <a:lnTo>
                  <a:pt x="718988" y="1596717"/>
                </a:lnTo>
                <a:lnTo>
                  <a:pt x="719414" y="1595438"/>
                </a:lnTo>
                <a:lnTo>
                  <a:pt x="719414" y="1588294"/>
                </a:lnTo>
                <a:lnTo>
                  <a:pt x="717826" y="1581944"/>
                </a:lnTo>
                <a:lnTo>
                  <a:pt x="714650" y="1576388"/>
                </a:lnTo>
                <a:lnTo>
                  <a:pt x="701004" y="1576388"/>
                </a:lnTo>
                <a:lnTo>
                  <a:pt x="700794" y="1576257"/>
                </a:lnTo>
                <a:lnTo>
                  <a:pt x="693650" y="1573875"/>
                </a:lnTo>
                <a:lnTo>
                  <a:pt x="686506" y="1573081"/>
                </a:lnTo>
                <a:lnTo>
                  <a:pt x="676981" y="1573081"/>
                </a:lnTo>
                <a:lnTo>
                  <a:pt x="357894" y="1573081"/>
                </a:lnTo>
                <a:lnTo>
                  <a:pt x="357894" y="1571493"/>
                </a:lnTo>
                <a:lnTo>
                  <a:pt x="0" y="157149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6" t="141" r="50236" b="59996"/>
          <a:stretch>
            <a:fillRect/>
          </a:stretch>
        </p:blipFill>
        <p:spPr>
          <a:xfrm>
            <a:off x="4996939" y="1227138"/>
            <a:ext cx="1885950" cy="1882775"/>
          </a:xfrm>
          <a:custGeom>
            <a:avLst/>
            <a:gdLst>
              <a:gd name="connsiteX0" fmla="*/ 313399 w 1885950"/>
              <a:gd name="connsiteY0" fmla="*/ 0 h 1882775"/>
              <a:gd name="connsiteX1" fmla="*/ 1885950 w 1885950"/>
              <a:gd name="connsiteY1" fmla="*/ 0 h 1882775"/>
              <a:gd name="connsiteX2" fmla="*/ 1885950 w 1885950"/>
              <a:gd name="connsiteY2" fmla="*/ 710706 h 1882775"/>
              <a:gd name="connsiteX3" fmla="*/ 1880396 w 1885950"/>
              <a:gd name="connsiteY3" fmla="*/ 717059 h 1882775"/>
              <a:gd name="connsiteX4" fmla="*/ 1874049 w 1885950"/>
              <a:gd name="connsiteY4" fmla="*/ 720235 h 1882775"/>
              <a:gd name="connsiteX5" fmla="*/ 1868553 w 1885950"/>
              <a:gd name="connsiteY5" fmla="*/ 721457 h 1882775"/>
              <a:gd name="connsiteX6" fmla="*/ 1865562 w 1885950"/>
              <a:gd name="connsiteY6" fmla="*/ 720335 h 1882775"/>
              <a:gd name="connsiteX7" fmla="*/ 1860802 w 1885950"/>
              <a:gd name="connsiteY7" fmla="*/ 717158 h 1882775"/>
              <a:gd name="connsiteX8" fmla="*/ 1855248 w 1885950"/>
              <a:gd name="connsiteY8" fmla="*/ 712394 h 1882775"/>
              <a:gd name="connsiteX9" fmla="*/ 1850487 w 1885950"/>
              <a:gd name="connsiteY9" fmla="*/ 706041 h 1882775"/>
              <a:gd name="connsiteX10" fmla="*/ 1845727 w 1885950"/>
              <a:gd name="connsiteY10" fmla="*/ 698895 h 1882775"/>
              <a:gd name="connsiteX11" fmla="*/ 1840966 w 1885950"/>
              <a:gd name="connsiteY11" fmla="*/ 690954 h 1882775"/>
              <a:gd name="connsiteX12" fmla="*/ 1834619 w 1885950"/>
              <a:gd name="connsiteY12" fmla="*/ 681425 h 1882775"/>
              <a:gd name="connsiteX13" fmla="*/ 1827478 w 1885950"/>
              <a:gd name="connsiteY13" fmla="*/ 671102 h 1882775"/>
              <a:gd name="connsiteX14" fmla="*/ 1817164 w 1885950"/>
              <a:gd name="connsiteY14" fmla="*/ 659190 h 1882775"/>
              <a:gd name="connsiteX15" fmla="*/ 1810023 w 1885950"/>
              <a:gd name="connsiteY15" fmla="*/ 652838 h 1882775"/>
              <a:gd name="connsiteX16" fmla="*/ 1802883 w 1885950"/>
              <a:gd name="connsiteY16" fmla="*/ 647279 h 1882775"/>
              <a:gd name="connsiteX17" fmla="*/ 1794155 w 1885950"/>
              <a:gd name="connsiteY17" fmla="*/ 642514 h 1882775"/>
              <a:gd name="connsiteX18" fmla="*/ 1784634 w 1885950"/>
              <a:gd name="connsiteY18" fmla="*/ 637750 h 1882775"/>
              <a:gd name="connsiteX19" fmla="*/ 1774320 w 1885950"/>
              <a:gd name="connsiteY19" fmla="*/ 632985 h 1882775"/>
              <a:gd name="connsiteX20" fmla="*/ 1764005 w 1885950"/>
              <a:gd name="connsiteY20" fmla="*/ 630603 h 1882775"/>
              <a:gd name="connsiteX21" fmla="*/ 1752466 w 1885950"/>
              <a:gd name="connsiteY21" fmla="*/ 628294 h 1882775"/>
              <a:gd name="connsiteX22" fmla="*/ 1751863 w 1885950"/>
              <a:gd name="connsiteY22" fmla="*/ 628121 h 1882775"/>
              <a:gd name="connsiteX23" fmla="*/ 1739962 w 1885950"/>
              <a:gd name="connsiteY23" fmla="*/ 625739 h 1882775"/>
              <a:gd name="connsiteX24" fmla="*/ 1727267 w 1885950"/>
              <a:gd name="connsiteY24" fmla="*/ 625739 h 1882775"/>
              <a:gd name="connsiteX25" fmla="*/ 1711399 w 1885950"/>
              <a:gd name="connsiteY25" fmla="*/ 625739 h 1882775"/>
              <a:gd name="connsiteX26" fmla="*/ 1697117 w 1885950"/>
              <a:gd name="connsiteY26" fmla="*/ 628915 h 1882775"/>
              <a:gd name="connsiteX27" fmla="*/ 1682836 w 1885950"/>
              <a:gd name="connsiteY27" fmla="*/ 632886 h 1882775"/>
              <a:gd name="connsiteX28" fmla="*/ 1670141 w 1885950"/>
              <a:gd name="connsiteY28" fmla="*/ 640032 h 1882775"/>
              <a:gd name="connsiteX29" fmla="*/ 1657446 w 1885950"/>
              <a:gd name="connsiteY29" fmla="*/ 647179 h 1882775"/>
              <a:gd name="connsiteX30" fmla="*/ 1645545 w 1885950"/>
              <a:gd name="connsiteY30" fmla="*/ 656708 h 1882775"/>
              <a:gd name="connsiteX31" fmla="*/ 1634437 w 1885950"/>
              <a:gd name="connsiteY31" fmla="*/ 667031 h 1882775"/>
              <a:gd name="connsiteX32" fmla="*/ 1624123 w 1885950"/>
              <a:gd name="connsiteY32" fmla="*/ 678943 h 1882775"/>
              <a:gd name="connsiteX33" fmla="*/ 1614602 w 1885950"/>
              <a:gd name="connsiteY33" fmla="*/ 690854 h 1882775"/>
              <a:gd name="connsiteX34" fmla="*/ 1605874 w 1885950"/>
              <a:gd name="connsiteY34" fmla="*/ 705147 h 1882775"/>
              <a:gd name="connsiteX35" fmla="*/ 1598734 w 1885950"/>
              <a:gd name="connsiteY35" fmla="*/ 720235 h 1882775"/>
              <a:gd name="connsiteX36" fmla="*/ 1591593 w 1885950"/>
              <a:gd name="connsiteY36" fmla="*/ 736117 h 1882775"/>
              <a:gd name="connsiteX37" fmla="*/ 1586832 w 1885950"/>
              <a:gd name="connsiteY37" fmla="*/ 752793 h 1882775"/>
              <a:gd name="connsiteX38" fmla="*/ 1583659 w 1885950"/>
              <a:gd name="connsiteY38" fmla="*/ 770262 h 1882775"/>
              <a:gd name="connsiteX39" fmla="*/ 1581278 w 1885950"/>
              <a:gd name="connsiteY39" fmla="*/ 788526 h 1882775"/>
              <a:gd name="connsiteX40" fmla="*/ 1581278 w 1885950"/>
              <a:gd name="connsiteY40" fmla="*/ 806790 h 1882775"/>
              <a:gd name="connsiteX41" fmla="*/ 1581278 w 1885950"/>
              <a:gd name="connsiteY41" fmla="*/ 825848 h 1882775"/>
              <a:gd name="connsiteX42" fmla="*/ 1583659 w 1885950"/>
              <a:gd name="connsiteY42" fmla="*/ 844112 h 1882775"/>
              <a:gd name="connsiteX43" fmla="*/ 1586832 w 1885950"/>
              <a:gd name="connsiteY43" fmla="*/ 861582 h 1882775"/>
              <a:gd name="connsiteX44" fmla="*/ 1591593 w 1885950"/>
              <a:gd name="connsiteY44" fmla="*/ 878258 h 1882775"/>
              <a:gd name="connsiteX45" fmla="*/ 1598734 w 1885950"/>
              <a:gd name="connsiteY45" fmla="*/ 894140 h 1882775"/>
              <a:gd name="connsiteX46" fmla="*/ 1605874 w 1885950"/>
              <a:gd name="connsiteY46" fmla="*/ 909227 h 1882775"/>
              <a:gd name="connsiteX47" fmla="*/ 1614602 w 1885950"/>
              <a:gd name="connsiteY47" fmla="*/ 923521 h 1882775"/>
              <a:gd name="connsiteX48" fmla="*/ 1624123 w 1885950"/>
              <a:gd name="connsiteY48" fmla="*/ 936226 h 1882775"/>
              <a:gd name="connsiteX49" fmla="*/ 1634437 w 1885950"/>
              <a:gd name="connsiteY49" fmla="*/ 947343 h 1882775"/>
              <a:gd name="connsiteX50" fmla="*/ 1645545 w 1885950"/>
              <a:gd name="connsiteY50" fmla="*/ 957666 h 1882775"/>
              <a:gd name="connsiteX51" fmla="*/ 1657446 w 1885950"/>
              <a:gd name="connsiteY51" fmla="*/ 967195 h 1882775"/>
              <a:gd name="connsiteX52" fmla="*/ 1670141 w 1885950"/>
              <a:gd name="connsiteY52" fmla="*/ 974342 h 1882775"/>
              <a:gd name="connsiteX53" fmla="*/ 1682836 w 1885950"/>
              <a:gd name="connsiteY53" fmla="*/ 981489 h 1882775"/>
              <a:gd name="connsiteX54" fmla="*/ 1697117 w 1885950"/>
              <a:gd name="connsiteY54" fmla="*/ 985459 h 1882775"/>
              <a:gd name="connsiteX55" fmla="*/ 1711399 w 1885950"/>
              <a:gd name="connsiteY55" fmla="*/ 988636 h 1882775"/>
              <a:gd name="connsiteX56" fmla="*/ 1713425 w 1885950"/>
              <a:gd name="connsiteY56" fmla="*/ 988636 h 1882775"/>
              <a:gd name="connsiteX57" fmla="*/ 1723541 w 1885950"/>
              <a:gd name="connsiteY57" fmla="*/ 990324 h 1882775"/>
              <a:gd name="connsiteX58" fmla="*/ 1738616 w 1885950"/>
              <a:gd name="connsiteY58" fmla="*/ 991118 h 1882775"/>
              <a:gd name="connsiteX59" fmla="*/ 1752104 w 1885950"/>
              <a:gd name="connsiteY59" fmla="*/ 991118 h 1882775"/>
              <a:gd name="connsiteX60" fmla="*/ 1764005 w 1885950"/>
              <a:gd name="connsiteY60" fmla="*/ 988735 h 1882775"/>
              <a:gd name="connsiteX61" fmla="*/ 1774320 w 1885950"/>
              <a:gd name="connsiteY61" fmla="*/ 985559 h 1882775"/>
              <a:gd name="connsiteX62" fmla="*/ 1784634 w 1885950"/>
              <a:gd name="connsiteY62" fmla="*/ 981589 h 1882775"/>
              <a:gd name="connsiteX63" fmla="*/ 1794155 w 1885950"/>
              <a:gd name="connsiteY63" fmla="*/ 976824 h 1882775"/>
              <a:gd name="connsiteX64" fmla="*/ 1802883 w 1885950"/>
              <a:gd name="connsiteY64" fmla="*/ 971266 h 1882775"/>
              <a:gd name="connsiteX65" fmla="*/ 1810023 w 1885950"/>
              <a:gd name="connsiteY65" fmla="*/ 964913 h 1882775"/>
              <a:gd name="connsiteX66" fmla="*/ 1817164 w 1885950"/>
              <a:gd name="connsiteY66" fmla="*/ 959354 h 1882775"/>
              <a:gd name="connsiteX67" fmla="*/ 1827478 w 1885950"/>
              <a:gd name="connsiteY67" fmla="*/ 947443 h 1882775"/>
              <a:gd name="connsiteX68" fmla="*/ 1834619 w 1885950"/>
              <a:gd name="connsiteY68" fmla="*/ 937914 h 1882775"/>
              <a:gd name="connsiteX69" fmla="*/ 1840966 w 1885950"/>
              <a:gd name="connsiteY69" fmla="*/ 926797 h 1882775"/>
              <a:gd name="connsiteX70" fmla="*/ 1845727 w 1885950"/>
              <a:gd name="connsiteY70" fmla="*/ 919650 h 1882775"/>
              <a:gd name="connsiteX71" fmla="*/ 1850487 w 1885950"/>
              <a:gd name="connsiteY71" fmla="*/ 913297 h 1882775"/>
              <a:gd name="connsiteX72" fmla="*/ 1855248 w 1885950"/>
              <a:gd name="connsiteY72" fmla="*/ 906945 h 1882775"/>
              <a:gd name="connsiteX73" fmla="*/ 1860802 w 1885950"/>
              <a:gd name="connsiteY73" fmla="*/ 902180 h 1882775"/>
              <a:gd name="connsiteX74" fmla="*/ 1865562 w 1885950"/>
              <a:gd name="connsiteY74" fmla="*/ 899004 h 1882775"/>
              <a:gd name="connsiteX75" fmla="*/ 1871910 w 1885950"/>
              <a:gd name="connsiteY75" fmla="*/ 896622 h 1882775"/>
              <a:gd name="connsiteX76" fmla="*/ 1876169 w 1885950"/>
              <a:gd name="connsiteY76" fmla="*/ 895201 h 1882775"/>
              <a:gd name="connsiteX77" fmla="*/ 1880396 w 1885950"/>
              <a:gd name="connsiteY77" fmla="*/ 897316 h 1882775"/>
              <a:gd name="connsiteX78" fmla="*/ 1885950 w 1885950"/>
              <a:gd name="connsiteY78" fmla="*/ 903669 h 1882775"/>
              <a:gd name="connsiteX79" fmla="*/ 1885950 w 1885950"/>
              <a:gd name="connsiteY79" fmla="*/ 1568450 h 1882775"/>
              <a:gd name="connsiteX80" fmla="*/ 1251195 w 1885950"/>
              <a:gd name="connsiteY80" fmla="*/ 1568450 h 1882775"/>
              <a:gd name="connsiteX81" fmla="*/ 1243257 w 1885950"/>
              <a:gd name="connsiteY81" fmla="*/ 1569112 h 1882775"/>
              <a:gd name="connsiteX82" fmla="*/ 1240903 w 1885950"/>
              <a:gd name="connsiteY82" fmla="*/ 1569112 h 1882775"/>
              <a:gd name="connsiteX83" fmla="*/ 1232175 w 1885950"/>
              <a:gd name="connsiteY83" fmla="*/ 1570700 h 1882775"/>
              <a:gd name="connsiteX84" fmla="*/ 1225035 w 1885950"/>
              <a:gd name="connsiteY84" fmla="*/ 1573082 h 1882775"/>
              <a:gd name="connsiteX85" fmla="*/ 1219481 w 1885950"/>
              <a:gd name="connsiteY85" fmla="*/ 1576258 h 1882775"/>
              <a:gd name="connsiteX86" fmla="*/ 1217218 w 1885950"/>
              <a:gd name="connsiteY86" fmla="*/ 1578145 h 1882775"/>
              <a:gd name="connsiteX87" fmla="*/ 1216283 w 1885950"/>
              <a:gd name="connsiteY87" fmla="*/ 1578769 h 1882775"/>
              <a:gd name="connsiteX88" fmla="*/ 1215908 w 1885950"/>
              <a:gd name="connsiteY88" fmla="*/ 1579239 h 1882775"/>
              <a:gd name="connsiteX89" fmla="*/ 1214720 w 1885950"/>
              <a:gd name="connsiteY89" fmla="*/ 1580229 h 1882775"/>
              <a:gd name="connsiteX90" fmla="*/ 1210753 w 1885950"/>
              <a:gd name="connsiteY90" fmla="*/ 1583405 h 1882775"/>
              <a:gd name="connsiteX91" fmla="*/ 1208373 w 1885950"/>
              <a:gd name="connsiteY91" fmla="*/ 1588170 h 1882775"/>
              <a:gd name="connsiteX92" fmla="*/ 1207579 w 1885950"/>
              <a:gd name="connsiteY92" fmla="*/ 1592934 h 1882775"/>
              <a:gd name="connsiteX93" fmla="*/ 1207579 w 1885950"/>
              <a:gd name="connsiteY93" fmla="*/ 1597699 h 1882775"/>
              <a:gd name="connsiteX94" fmla="*/ 1208373 w 1885950"/>
              <a:gd name="connsiteY94" fmla="*/ 1604051 h 1882775"/>
              <a:gd name="connsiteX95" fmla="*/ 1210753 w 1885950"/>
              <a:gd name="connsiteY95" fmla="*/ 1608816 h 1882775"/>
              <a:gd name="connsiteX96" fmla="*/ 1214720 w 1885950"/>
              <a:gd name="connsiteY96" fmla="*/ 1614375 h 1882775"/>
              <a:gd name="connsiteX97" fmla="*/ 1219481 w 1885950"/>
              <a:gd name="connsiteY97" fmla="*/ 1619139 h 1882775"/>
              <a:gd name="connsiteX98" fmla="*/ 1225035 w 1885950"/>
              <a:gd name="connsiteY98" fmla="*/ 1624698 h 1882775"/>
              <a:gd name="connsiteX99" fmla="*/ 1232175 w 1885950"/>
              <a:gd name="connsiteY99" fmla="*/ 1629462 h 1882775"/>
              <a:gd name="connsiteX100" fmla="*/ 1240903 w 1885950"/>
              <a:gd name="connsiteY100" fmla="*/ 1633433 h 1882775"/>
              <a:gd name="connsiteX101" fmla="*/ 1250424 w 1885950"/>
              <a:gd name="connsiteY101" fmla="*/ 1638991 h 1882775"/>
              <a:gd name="connsiteX102" fmla="*/ 1260738 w 1885950"/>
              <a:gd name="connsiteY102" fmla="*/ 1647726 h 1882775"/>
              <a:gd name="connsiteX103" fmla="*/ 1272640 w 1885950"/>
              <a:gd name="connsiteY103" fmla="*/ 1658049 h 1882775"/>
              <a:gd name="connsiteX104" fmla="*/ 1278987 w 1885950"/>
              <a:gd name="connsiteY104" fmla="*/ 1665196 h 1882775"/>
              <a:gd name="connsiteX105" fmla="*/ 1284541 w 1885950"/>
              <a:gd name="connsiteY105" fmla="*/ 1672343 h 1882775"/>
              <a:gd name="connsiteX106" fmla="*/ 1289301 w 1885950"/>
              <a:gd name="connsiteY106" fmla="*/ 1681078 h 1882775"/>
              <a:gd name="connsiteX107" fmla="*/ 1294062 w 1885950"/>
              <a:gd name="connsiteY107" fmla="*/ 1690607 h 1882775"/>
              <a:gd name="connsiteX108" fmla="*/ 1298822 w 1885950"/>
              <a:gd name="connsiteY108" fmla="*/ 1700136 h 1882775"/>
              <a:gd name="connsiteX109" fmla="*/ 1301203 w 1885950"/>
              <a:gd name="connsiteY109" fmla="*/ 1712047 h 1882775"/>
              <a:gd name="connsiteX110" fmla="*/ 1303583 w 1885950"/>
              <a:gd name="connsiteY110" fmla="*/ 1723958 h 1882775"/>
              <a:gd name="connsiteX111" fmla="*/ 1305170 w 1885950"/>
              <a:gd name="connsiteY111" fmla="*/ 1736664 h 1882775"/>
              <a:gd name="connsiteX112" fmla="*/ 1303583 w 1885950"/>
              <a:gd name="connsiteY112" fmla="*/ 1751751 h 1882775"/>
              <a:gd name="connsiteX113" fmla="*/ 1300409 w 1885950"/>
              <a:gd name="connsiteY113" fmla="*/ 1766045 h 1882775"/>
              <a:gd name="connsiteX114" fmla="*/ 1296442 w 1885950"/>
              <a:gd name="connsiteY114" fmla="*/ 1780338 h 1882775"/>
              <a:gd name="connsiteX115" fmla="*/ 1289301 w 1885950"/>
              <a:gd name="connsiteY115" fmla="*/ 1793838 h 1882775"/>
              <a:gd name="connsiteX116" fmla="*/ 1282161 w 1885950"/>
              <a:gd name="connsiteY116" fmla="*/ 1806543 h 1882775"/>
              <a:gd name="connsiteX117" fmla="*/ 1272640 w 1885950"/>
              <a:gd name="connsiteY117" fmla="*/ 1818454 h 1882775"/>
              <a:gd name="connsiteX118" fmla="*/ 1262325 w 1885950"/>
              <a:gd name="connsiteY118" fmla="*/ 1829572 h 1882775"/>
              <a:gd name="connsiteX119" fmla="*/ 1256344 w 1885950"/>
              <a:gd name="connsiteY119" fmla="*/ 1835130 h 1882775"/>
              <a:gd name="connsiteX120" fmla="*/ 1251989 w 1885950"/>
              <a:gd name="connsiteY120" fmla="*/ 1838325 h 1882775"/>
              <a:gd name="connsiteX121" fmla="*/ 1239293 w 1885950"/>
              <a:gd name="connsiteY121" fmla="*/ 1847850 h 1882775"/>
              <a:gd name="connsiteX122" fmla="*/ 1225011 w 1885950"/>
              <a:gd name="connsiteY122" fmla="*/ 1856581 h 1882775"/>
              <a:gd name="connsiteX123" fmla="*/ 1216255 w 1885950"/>
              <a:gd name="connsiteY123" fmla="*/ 1860961 h 1882775"/>
              <a:gd name="connsiteX124" fmla="*/ 1208373 w 1885950"/>
              <a:gd name="connsiteY124" fmla="*/ 1864511 h 1882775"/>
              <a:gd name="connsiteX125" fmla="*/ 1202099 w 1885950"/>
              <a:gd name="connsiteY125" fmla="*/ 1867486 h 1882775"/>
              <a:gd name="connsiteX126" fmla="*/ 1194066 w 1885950"/>
              <a:gd name="connsiteY126" fmla="*/ 1870869 h 1882775"/>
              <a:gd name="connsiteX127" fmla="*/ 1177403 w 1885950"/>
              <a:gd name="connsiteY127" fmla="*/ 1875631 h 1882775"/>
              <a:gd name="connsiteX128" fmla="*/ 1159947 w 1885950"/>
              <a:gd name="connsiteY128" fmla="*/ 1878806 h 1882775"/>
              <a:gd name="connsiteX129" fmla="*/ 1141697 w 1885950"/>
              <a:gd name="connsiteY129" fmla="*/ 1881188 h 1882775"/>
              <a:gd name="connsiteX130" fmla="*/ 1122654 w 1885950"/>
              <a:gd name="connsiteY130" fmla="*/ 1882775 h 1882775"/>
              <a:gd name="connsiteX131" fmla="*/ 1105198 w 1885950"/>
              <a:gd name="connsiteY131" fmla="*/ 1881188 h 1882775"/>
              <a:gd name="connsiteX132" fmla="*/ 1086155 w 1885950"/>
              <a:gd name="connsiteY132" fmla="*/ 1878806 h 1882775"/>
              <a:gd name="connsiteX133" fmla="*/ 1069492 w 1885950"/>
              <a:gd name="connsiteY133" fmla="*/ 1875631 h 1882775"/>
              <a:gd name="connsiteX134" fmla="*/ 1052829 w 1885950"/>
              <a:gd name="connsiteY134" fmla="*/ 1870869 h 1882775"/>
              <a:gd name="connsiteX135" fmla="*/ 1036166 w 1885950"/>
              <a:gd name="connsiteY135" fmla="*/ 1864519 h 1882775"/>
              <a:gd name="connsiteX136" fmla="*/ 1021091 w 1885950"/>
              <a:gd name="connsiteY136" fmla="*/ 1856581 h 1882775"/>
              <a:gd name="connsiteX137" fmla="*/ 1007602 w 1885950"/>
              <a:gd name="connsiteY137" fmla="*/ 1847850 h 1882775"/>
              <a:gd name="connsiteX138" fmla="*/ 994906 w 1885950"/>
              <a:gd name="connsiteY138" fmla="*/ 1838325 h 1882775"/>
              <a:gd name="connsiteX139" fmla="*/ 983004 w 1885950"/>
              <a:gd name="connsiteY139" fmla="*/ 1829594 h 1882775"/>
              <a:gd name="connsiteX140" fmla="*/ 972689 w 1885950"/>
              <a:gd name="connsiteY140" fmla="*/ 1817688 h 1882775"/>
              <a:gd name="connsiteX141" fmla="*/ 963168 w 1885950"/>
              <a:gd name="connsiteY141" fmla="*/ 1805781 h 1882775"/>
              <a:gd name="connsiteX142" fmla="*/ 956027 w 1885950"/>
              <a:gd name="connsiteY142" fmla="*/ 1792288 h 1882775"/>
              <a:gd name="connsiteX143" fmla="*/ 949679 w 1885950"/>
              <a:gd name="connsiteY143" fmla="*/ 1779588 h 1882775"/>
              <a:gd name="connsiteX144" fmla="*/ 944918 w 1885950"/>
              <a:gd name="connsiteY144" fmla="*/ 1765300 h 1882775"/>
              <a:gd name="connsiteX145" fmla="*/ 942538 w 1885950"/>
              <a:gd name="connsiteY145" fmla="*/ 1751013 h 1882775"/>
              <a:gd name="connsiteX146" fmla="*/ 941744 w 1885950"/>
              <a:gd name="connsiteY146" fmla="*/ 1735138 h 1882775"/>
              <a:gd name="connsiteX147" fmla="*/ 941744 w 1885950"/>
              <a:gd name="connsiteY147" fmla="*/ 1722438 h 1882775"/>
              <a:gd name="connsiteX148" fmla="*/ 944125 w 1885950"/>
              <a:gd name="connsiteY148" fmla="*/ 1710531 h 1882775"/>
              <a:gd name="connsiteX149" fmla="*/ 947298 w 1885950"/>
              <a:gd name="connsiteY149" fmla="*/ 1700213 h 1882775"/>
              <a:gd name="connsiteX150" fmla="*/ 951266 w 1885950"/>
              <a:gd name="connsiteY150" fmla="*/ 1689100 h 1882775"/>
              <a:gd name="connsiteX151" fmla="*/ 955286 w 1885950"/>
              <a:gd name="connsiteY151" fmla="*/ 1681058 h 1882775"/>
              <a:gd name="connsiteX152" fmla="*/ 958234 w 1885950"/>
              <a:gd name="connsiteY152" fmla="*/ 1676421 h 1882775"/>
              <a:gd name="connsiteX153" fmla="*/ 961581 w 1885950"/>
              <a:gd name="connsiteY153" fmla="*/ 1671638 h 1882775"/>
              <a:gd name="connsiteX154" fmla="*/ 967929 w 1885950"/>
              <a:gd name="connsiteY154" fmla="*/ 1664494 h 1882775"/>
              <a:gd name="connsiteX155" fmla="*/ 973483 w 1885950"/>
              <a:gd name="connsiteY155" fmla="*/ 1657350 h 1882775"/>
              <a:gd name="connsiteX156" fmla="*/ 985385 w 1885950"/>
              <a:gd name="connsiteY156" fmla="*/ 1646238 h 1882775"/>
              <a:gd name="connsiteX157" fmla="*/ 994906 w 1885950"/>
              <a:gd name="connsiteY157" fmla="*/ 1639094 h 1882775"/>
              <a:gd name="connsiteX158" fmla="*/ 1005221 w 1885950"/>
              <a:gd name="connsiteY158" fmla="*/ 1633538 h 1882775"/>
              <a:gd name="connsiteX159" fmla="*/ 1013949 w 1885950"/>
              <a:gd name="connsiteY159" fmla="*/ 1628775 h 1882775"/>
              <a:gd name="connsiteX160" fmla="*/ 1018561 w 1885950"/>
              <a:gd name="connsiteY160" fmla="*/ 1624822 h 1882775"/>
              <a:gd name="connsiteX161" fmla="*/ 1018746 w 1885950"/>
              <a:gd name="connsiteY161" fmla="*/ 1624698 h 1882775"/>
              <a:gd name="connsiteX162" fmla="*/ 1025094 w 1885950"/>
              <a:gd name="connsiteY162" fmla="*/ 1619933 h 1882775"/>
              <a:gd name="connsiteX163" fmla="*/ 1025370 w 1885950"/>
              <a:gd name="connsiteY163" fmla="*/ 1619611 h 1882775"/>
              <a:gd name="connsiteX164" fmla="*/ 1025851 w 1885950"/>
              <a:gd name="connsiteY164" fmla="*/ 1619250 h 1882775"/>
              <a:gd name="connsiteX165" fmla="*/ 1027061 w 1885950"/>
              <a:gd name="connsiteY165" fmla="*/ 1617637 h 1882775"/>
              <a:gd name="connsiteX166" fmla="*/ 1029854 w 1885950"/>
              <a:gd name="connsiteY166" fmla="*/ 1614375 h 1882775"/>
              <a:gd name="connsiteX167" fmla="*/ 1033028 w 1885950"/>
              <a:gd name="connsiteY167" fmla="*/ 1609610 h 1882775"/>
              <a:gd name="connsiteX168" fmla="*/ 1033429 w 1885950"/>
              <a:gd name="connsiteY168" fmla="*/ 1608674 h 1882775"/>
              <a:gd name="connsiteX169" fmla="*/ 1033786 w 1885950"/>
              <a:gd name="connsiteY169" fmla="*/ 1608138 h 1882775"/>
              <a:gd name="connsiteX170" fmla="*/ 1036166 w 1885950"/>
              <a:gd name="connsiteY170" fmla="*/ 1602581 h 1882775"/>
              <a:gd name="connsiteX171" fmla="*/ 1037753 w 1885950"/>
              <a:gd name="connsiteY171" fmla="*/ 1597819 h 1882775"/>
              <a:gd name="connsiteX172" fmla="*/ 1037753 w 1885950"/>
              <a:gd name="connsiteY172" fmla="*/ 1592263 h 1882775"/>
              <a:gd name="connsiteX173" fmla="*/ 1036166 w 1885950"/>
              <a:gd name="connsiteY173" fmla="*/ 1587500 h 1882775"/>
              <a:gd name="connsiteX174" fmla="*/ 1033786 w 1885950"/>
              <a:gd name="connsiteY174" fmla="*/ 1582738 h 1882775"/>
              <a:gd name="connsiteX175" fmla="*/ 1030612 w 1885950"/>
              <a:gd name="connsiteY175" fmla="*/ 1578769 h 1882775"/>
              <a:gd name="connsiteX176" fmla="*/ 1025851 w 1885950"/>
              <a:gd name="connsiteY176" fmla="*/ 1575594 h 1882775"/>
              <a:gd name="connsiteX177" fmla="*/ 1019504 w 1885950"/>
              <a:gd name="connsiteY177" fmla="*/ 1573213 h 1882775"/>
              <a:gd name="connsiteX178" fmla="*/ 1012363 w 1885950"/>
              <a:gd name="connsiteY178" fmla="*/ 1570831 h 1882775"/>
              <a:gd name="connsiteX179" fmla="*/ 1004428 w 1885950"/>
              <a:gd name="connsiteY179" fmla="*/ 1569244 h 1882775"/>
              <a:gd name="connsiteX180" fmla="*/ 995700 w 1885950"/>
              <a:gd name="connsiteY180" fmla="*/ 1568450 h 1882775"/>
              <a:gd name="connsiteX181" fmla="*/ 316495 w 1885950"/>
              <a:gd name="connsiteY181" fmla="*/ 1568450 h 1882775"/>
              <a:gd name="connsiteX182" fmla="*/ 316495 w 1885950"/>
              <a:gd name="connsiteY182" fmla="*/ 1571483 h 1882775"/>
              <a:gd name="connsiteX183" fmla="*/ 313399 w 1885950"/>
              <a:gd name="connsiteY183" fmla="*/ 1571494 h 1882775"/>
              <a:gd name="connsiteX184" fmla="*/ 313399 w 1885950"/>
              <a:gd name="connsiteY184" fmla="*/ 933844 h 1882775"/>
              <a:gd name="connsiteX185" fmla="*/ 311813 w 1885950"/>
              <a:gd name="connsiteY185" fmla="*/ 925903 h 1882775"/>
              <a:gd name="connsiteX186" fmla="*/ 311019 w 1885950"/>
              <a:gd name="connsiteY186" fmla="*/ 917168 h 1882775"/>
              <a:gd name="connsiteX187" fmla="*/ 308639 w 1885950"/>
              <a:gd name="connsiteY187" fmla="*/ 910815 h 1882775"/>
              <a:gd name="connsiteX188" fmla="*/ 306259 w 1885950"/>
              <a:gd name="connsiteY188" fmla="*/ 904463 h 1882775"/>
              <a:gd name="connsiteX189" fmla="*/ 303085 w 1885950"/>
              <a:gd name="connsiteY189" fmla="*/ 899698 h 1882775"/>
              <a:gd name="connsiteX190" fmla="*/ 299118 w 1885950"/>
              <a:gd name="connsiteY190" fmla="*/ 896522 h 1882775"/>
              <a:gd name="connsiteX191" fmla="*/ 294358 w 1885950"/>
              <a:gd name="connsiteY191" fmla="*/ 894140 h 1882775"/>
              <a:gd name="connsiteX192" fmla="*/ 289597 w 1885950"/>
              <a:gd name="connsiteY192" fmla="*/ 892551 h 1882775"/>
              <a:gd name="connsiteX193" fmla="*/ 284043 w 1885950"/>
              <a:gd name="connsiteY193" fmla="*/ 892551 h 1882775"/>
              <a:gd name="connsiteX194" fmla="*/ 280744 w 1885950"/>
              <a:gd name="connsiteY194" fmla="*/ 893652 h 1882775"/>
              <a:gd name="connsiteX195" fmla="*/ 277442 w 1885950"/>
              <a:gd name="connsiteY195" fmla="*/ 892551 h 1882775"/>
              <a:gd name="connsiteX196" fmla="*/ 272679 w 1885950"/>
              <a:gd name="connsiteY196" fmla="*/ 892551 h 1882775"/>
              <a:gd name="connsiteX197" fmla="*/ 267123 w 1885950"/>
              <a:gd name="connsiteY197" fmla="*/ 894139 h 1882775"/>
              <a:gd name="connsiteX198" fmla="*/ 262360 w 1885950"/>
              <a:gd name="connsiteY198" fmla="*/ 896521 h 1882775"/>
              <a:gd name="connsiteX199" fmla="*/ 256010 w 1885950"/>
              <a:gd name="connsiteY199" fmla="*/ 899698 h 1882775"/>
              <a:gd name="connsiteX200" fmla="*/ 251248 w 1885950"/>
              <a:gd name="connsiteY200" fmla="*/ 904462 h 1882775"/>
              <a:gd name="connsiteX201" fmla="*/ 245692 w 1885950"/>
              <a:gd name="connsiteY201" fmla="*/ 910815 h 1882775"/>
              <a:gd name="connsiteX202" fmla="*/ 240929 w 1885950"/>
              <a:gd name="connsiteY202" fmla="*/ 917167 h 1882775"/>
              <a:gd name="connsiteX203" fmla="*/ 236167 w 1885950"/>
              <a:gd name="connsiteY203" fmla="*/ 924314 h 1882775"/>
              <a:gd name="connsiteX204" fmla="*/ 229817 w 1885950"/>
              <a:gd name="connsiteY204" fmla="*/ 935431 h 1882775"/>
              <a:gd name="connsiteX205" fmla="*/ 222673 w 1885950"/>
              <a:gd name="connsiteY205" fmla="*/ 944960 h 1882775"/>
              <a:gd name="connsiteX206" fmla="*/ 212354 w 1885950"/>
              <a:gd name="connsiteY206" fmla="*/ 956872 h 1882775"/>
              <a:gd name="connsiteX207" fmla="*/ 205210 w 1885950"/>
              <a:gd name="connsiteY207" fmla="*/ 962430 h 1882775"/>
              <a:gd name="connsiteX208" fmla="*/ 198067 w 1885950"/>
              <a:gd name="connsiteY208" fmla="*/ 968783 h 1882775"/>
              <a:gd name="connsiteX209" fmla="*/ 189335 w 1885950"/>
              <a:gd name="connsiteY209" fmla="*/ 974341 h 1882775"/>
              <a:gd name="connsiteX210" fmla="*/ 180604 w 1885950"/>
              <a:gd name="connsiteY210" fmla="*/ 979106 h 1882775"/>
              <a:gd name="connsiteX211" fmla="*/ 169492 w 1885950"/>
              <a:gd name="connsiteY211" fmla="*/ 983076 h 1882775"/>
              <a:gd name="connsiteX212" fmla="*/ 159173 w 1885950"/>
              <a:gd name="connsiteY212" fmla="*/ 986253 h 1882775"/>
              <a:gd name="connsiteX213" fmla="*/ 147267 w 1885950"/>
              <a:gd name="connsiteY213" fmla="*/ 988635 h 1882775"/>
              <a:gd name="connsiteX214" fmla="*/ 145970 w 1885950"/>
              <a:gd name="connsiteY214" fmla="*/ 988635 h 1882775"/>
              <a:gd name="connsiteX215" fmla="*/ 130914 w 1885950"/>
              <a:gd name="connsiteY215" fmla="*/ 987842 h 1882775"/>
              <a:gd name="connsiteX216" fmla="*/ 116632 w 1885950"/>
              <a:gd name="connsiteY216" fmla="*/ 985459 h 1882775"/>
              <a:gd name="connsiteX217" fmla="*/ 102351 w 1885950"/>
              <a:gd name="connsiteY217" fmla="*/ 980695 h 1882775"/>
              <a:gd name="connsiteX218" fmla="*/ 88863 w 1885950"/>
              <a:gd name="connsiteY218" fmla="*/ 974342 h 1882775"/>
              <a:gd name="connsiteX219" fmla="*/ 76168 w 1885950"/>
              <a:gd name="connsiteY219" fmla="*/ 967195 h 1882775"/>
              <a:gd name="connsiteX220" fmla="*/ 64267 w 1885950"/>
              <a:gd name="connsiteY220" fmla="*/ 957666 h 1882775"/>
              <a:gd name="connsiteX221" fmla="*/ 52366 w 1885950"/>
              <a:gd name="connsiteY221" fmla="*/ 947343 h 1882775"/>
              <a:gd name="connsiteX222" fmla="*/ 42845 w 1885950"/>
              <a:gd name="connsiteY222" fmla="*/ 935432 h 1882775"/>
              <a:gd name="connsiteX223" fmla="*/ 33324 w 1885950"/>
              <a:gd name="connsiteY223" fmla="*/ 921933 h 1882775"/>
              <a:gd name="connsiteX224" fmla="*/ 25389 w 1885950"/>
              <a:gd name="connsiteY224" fmla="*/ 909227 h 1882775"/>
              <a:gd name="connsiteX225" fmla="*/ 16662 w 1885950"/>
              <a:gd name="connsiteY225" fmla="*/ 894140 h 1882775"/>
              <a:gd name="connsiteX226" fmla="*/ 11108 w 1885950"/>
              <a:gd name="connsiteY226" fmla="*/ 877464 h 1882775"/>
              <a:gd name="connsiteX227" fmla="*/ 6347 w 1885950"/>
              <a:gd name="connsiteY227" fmla="*/ 860788 h 1882775"/>
              <a:gd name="connsiteX228" fmla="*/ 2380 w 1885950"/>
              <a:gd name="connsiteY228" fmla="*/ 844112 h 1882775"/>
              <a:gd name="connsiteX229" fmla="*/ 0 w 1885950"/>
              <a:gd name="connsiteY229" fmla="*/ 825054 h 1882775"/>
              <a:gd name="connsiteX230" fmla="*/ 0 w 1885950"/>
              <a:gd name="connsiteY230" fmla="*/ 806790 h 1882775"/>
              <a:gd name="connsiteX231" fmla="*/ 0 w 1885950"/>
              <a:gd name="connsiteY231" fmla="*/ 788526 h 1882775"/>
              <a:gd name="connsiteX232" fmla="*/ 2380 w 1885950"/>
              <a:gd name="connsiteY232" fmla="*/ 770262 h 1882775"/>
              <a:gd name="connsiteX233" fmla="*/ 6347 w 1885950"/>
              <a:gd name="connsiteY233" fmla="*/ 752793 h 1882775"/>
              <a:gd name="connsiteX234" fmla="*/ 11108 w 1885950"/>
              <a:gd name="connsiteY234" fmla="*/ 736117 h 1882775"/>
              <a:gd name="connsiteX235" fmla="*/ 16662 w 1885950"/>
              <a:gd name="connsiteY235" fmla="*/ 720235 h 1882775"/>
              <a:gd name="connsiteX236" fmla="*/ 25389 w 1885950"/>
              <a:gd name="connsiteY236" fmla="*/ 705147 h 1882775"/>
              <a:gd name="connsiteX237" fmla="*/ 33324 w 1885950"/>
              <a:gd name="connsiteY237" fmla="*/ 690854 h 1882775"/>
              <a:gd name="connsiteX238" fmla="*/ 42845 w 1885950"/>
              <a:gd name="connsiteY238" fmla="*/ 678149 h 1882775"/>
              <a:gd name="connsiteX239" fmla="*/ 52366 w 1885950"/>
              <a:gd name="connsiteY239" fmla="*/ 666237 h 1882775"/>
              <a:gd name="connsiteX240" fmla="*/ 64267 w 1885950"/>
              <a:gd name="connsiteY240" fmla="*/ 655120 h 1882775"/>
              <a:gd name="connsiteX241" fmla="*/ 76168 w 1885950"/>
              <a:gd name="connsiteY241" fmla="*/ 647179 h 1882775"/>
              <a:gd name="connsiteX242" fmla="*/ 88863 w 1885950"/>
              <a:gd name="connsiteY242" fmla="*/ 638444 h 1882775"/>
              <a:gd name="connsiteX243" fmla="*/ 102351 w 1885950"/>
              <a:gd name="connsiteY243" fmla="*/ 632886 h 1882775"/>
              <a:gd name="connsiteX244" fmla="*/ 116632 w 1885950"/>
              <a:gd name="connsiteY244" fmla="*/ 628121 h 1882775"/>
              <a:gd name="connsiteX245" fmla="*/ 130914 w 1885950"/>
              <a:gd name="connsiteY245" fmla="*/ 625739 h 1882775"/>
              <a:gd name="connsiteX246" fmla="*/ 139546 w 1885950"/>
              <a:gd name="connsiteY246" fmla="*/ 624830 h 1882775"/>
              <a:gd name="connsiteX247" fmla="*/ 147267 w 1885950"/>
              <a:gd name="connsiteY247" fmla="*/ 625739 h 1882775"/>
              <a:gd name="connsiteX248" fmla="*/ 159173 w 1885950"/>
              <a:gd name="connsiteY248" fmla="*/ 628121 h 1882775"/>
              <a:gd name="connsiteX249" fmla="*/ 169492 w 1885950"/>
              <a:gd name="connsiteY249" fmla="*/ 630503 h 1882775"/>
              <a:gd name="connsiteX250" fmla="*/ 180604 w 1885950"/>
              <a:gd name="connsiteY250" fmla="*/ 635268 h 1882775"/>
              <a:gd name="connsiteX251" fmla="*/ 189335 w 1885950"/>
              <a:gd name="connsiteY251" fmla="*/ 640032 h 1882775"/>
              <a:gd name="connsiteX252" fmla="*/ 198067 w 1885950"/>
              <a:gd name="connsiteY252" fmla="*/ 644797 h 1882775"/>
              <a:gd name="connsiteX253" fmla="*/ 205210 w 1885950"/>
              <a:gd name="connsiteY253" fmla="*/ 650355 h 1882775"/>
              <a:gd name="connsiteX254" fmla="*/ 212354 w 1885950"/>
              <a:gd name="connsiteY254" fmla="*/ 656708 h 1882775"/>
              <a:gd name="connsiteX255" fmla="*/ 222673 w 1885950"/>
              <a:gd name="connsiteY255" fmla="*/ 668619 h 1882775"/>
              <a:gd name="connsiteX256" fmla="*/ 229817 w 1885950"/>
              <a:gd name="connsiteY256" fmla="*/ 678942 h 1882775"/>
              <a:gd name="connsiteX257" fmla="*/ 236167 w 1885950"/>
              <a:gd name="connsiteY257" fmla="*/ 688471 h 1882775"/>
              <a:gd name="connsiteX258" fmla="*/ 240929 w 1885950"/>
              <a:gd name="connsiteY258" fmla="*/ 696412 h 1882775"/>
              <a:gd name="connsiteX259" fmla="*/ 245692 w 1885950"/>
              <a:gd name="connsiteY259" fmla="*/ 703559 h 1882775"/>
              <a:gd name="connsiteX260" fmla="*/ 251248 w 1885950"/>
              <a:gd name="connsiteY260" fmla="*/ 709911 h 1882775"/>
              <a:gd name="connsiteX261" fmla="*/ 256010 w 1885950"/>
              <a:gd name="connsiteY261" fmla="*/ 714676 h 1882775"/>
              <a:gd name="connsiteX262" fmla="*/ 262360 w 1885950"/>
              <a:gd name="connsiteY262" fmla="*/ 717852 h 1882775"/>
              <a:gd name="connsiteX263" fmla="*/ 267123 w 1885950"/>
              <a:gd name="connsiteY263" fmla="*/ 720235 h 1882775"/>
              <a:gd name="connsiteX264" fmla="*/ 272679 w 1885950"/>
              <a:gd name="connsiteY264" fmla="*/ 720235 h 1882775"/>
              <a:gd name="connsiteX265" fmla="*/ 277442 w 1885950"/>
              <a:gd name="connsiteY265" fmla="*/ 720235 h 1882775"/>
              <a:gd name="connsiteX266" fmla="*/ 278716 w 1885950"/>
              <a:gd name="connsiteY266" fmla="*/ 720022 h 1882775"/>
              <a:gd name="connsiteX267" fmla="*/ 279283 w 1885950"/>
              <a:gd name="connsiteY267" fmla="*/ 720235 h 1882775"/>
              <a:gd name="connsiteX268" fmla="*/ 284043 w 1885950"/>
              <a:gd name="connsiteY268" fmla="*/ 720235 h 1882775"/>
              <a:gd name="connsiteX269" fmla="*/ 289597 w 1885950"/>
              <a:gd name="connsiteY269" fmla="*/ 720235 h 1882775"/>
              <a:gd name="connsiteX270" fmla="*/ 294358 w 1885950"/>
              <a:gd name="connsiteY270" fmla="*/ 719441 h 1882775"/>
              <a:gd name="connsiteX271" fmla="*/ 299118 w 1885950"/>
              <a:gd name="connsiteY271" fmla="*/ 717059 h 1882775"/>
              <a:gd name="connsiteX272" fmla="*/ 303085 w 1885950"/>
              <a:gd name="connsiteY272" fmla="*/ 713088 h 1882775"/>
              <a:gd name="connsiteX273" fmla="*/ 306259 w 1885950"/>
              <a:gd name="connsiteY273" fmla="*/ 708324 h 1882775"/>
              <a:gd name="connsiteX274" fmla="*/ 308639 w 1885950"/>
              <a:gd name="connsiteY274" fmla="*/ 703559 h 1882775"/>
              <a:gd name="connsiteX275" fmla="*/ 311019 w 1885950"/>
              <a:gd name="connsiteY275" fmla="*/ 696413 h 1882775"/>
              <a:gd name="connsiteX276" fmla="*/ 311813 w 1885950"/>
              <a:gd name="connsiteY276" fmla="*/ 688472 h 1882775"/>
              <a:gd name="connsiteX277" fmla="*/ 313399 w 1885950"/>
              <a:gd name="connsiteY277" fmla="*/ 678943 h 1882775"/>
              <a:gd name="connsiteX278" fmla="*/ 313399 w 1885950"/>
              <a:gd name="connsiteY278" fmla="*/ 0 h 188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1885950" h="1882775">
                <a:moveTo>
                  <a:pt x="313399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4049" y="720235"/>
                </a:lnTo>
                <a:lnTo>
                  <a:pt x="1868553" y="721457"/>
                </a:lnTo>
                <a:lnTo>
                  <a:pt x="1865562" y="720335"/>
                </a:lnTo>
                <a:lnTo>
                  <a:pt x="1860802" y="717158"/>
                </a:lnTo>
                <a:lnTo>
                  <a:pt x="1855248" y="712394"/>
                </a:lnTo>
                <a:lnTo>
                  <a:pt x="1850487" y="706041"/>
                </a:lnTo>
                <a:lnTo>
                  <a:pt x="1845727" y="698895"/>
                </a:lnTo>
                <a:lnTo>
                  <a:pt x="1840966" y="690954"/>
                </a:lnTo>
                <a:lnTo>
                  <a:pt x="1834619" y="681425"/>
                </a:lnTo>
                <a:lnTo>
                  <a:pt x="1827478" y="671102"/>
                </a:lnTo>
                <a:lnTo>
                  <a:pt x="1817164" y="659190"/>
                </a:lnTo>
                <a:lnTo>
                  <a:pt x="1810023" y="652838"/>
                </a:lnTo>
                <a:lnTo>
                  <a:pt x="1802883" y="647279"/>
                </a:lnTo>
                <a:lnTo>
                  <a:pt x="1794155" y="642514"/>
                </a:lnTo>
                <a:lnTo>
                  <a:pt x="1784634" y="637750"/>
                </a:lnTo>
                <a:lnTo>
                  <a:pt x="1774320" y="632985"/>
                </a:lnTo>
                <a:lnTo>
                  <a:pt x="1764005" y="630603"/>
                </a:lnTo>
                <a:lnTo>
                  <a:pt x="1752466" y="628294"/>
                </a:lnTo>
                <a:lnTo>
                  <a:pt x="1751863" y="628121"/>
                </a:lnTo>
                <a:lnTo>
                  <a:pt x="1739962" y="625739"/>
                </a:lnTo>
                <a:lnTo>
                  <a:pt x="1727267" y="625739"/>
                </a:lnTo>
                <a:lnTo>
                  <a:pt x="1711399" y="625739"/>
                </a:lnTo>
                <a:lnTo>
                  <a:pt x="1697117" y="628915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13425" y="988636"/>
                </a:lnTo>
                <a:lnTo>
                  <a:pt x="1723541" y="990324"/>
                </a:lnTo>
                <a:lnTo>
                  <a:pt x="1738616" y="991118"/>
                </a:lnTo>
                <a:lnTo>
                  <a:pt x="1752104" y="991118"/>
                </a:lnTo>
                <a:lnTo>
                  <a:pt x="1764005" y="988735"/>
                </a:lnTo>
                <a:lnTo>
                  <a:pt x="1774320" y="985559"/>
                </a:lnTo>
                <a:lnTo>
                  <a:pt x="1784634" y="981589"/>
                </a:lnTo>
                <a:lnTo>
                  <a:pt x="1794155" y="976824"/>
                </a:lnTo>
                <a:lnTo>
                  <a:pt x="1802883" y="971266"/>
                </a:lnTo>
                <a:lnTo>
                  <a:pt x="1810023" y="964913"/>
                </a:lnTo>
                <a:lnTo>
                  <a:pt x="1817164" y="959354"/>
                </a:lnTo>
                <a:lnTo>
                  <a:pt x="1827478" y="947443"/>
                </a:lnTo>
                <a:lnTo>
                  <a:pt x="1834619" y="937914"/>
                </a:lnTo>
                <a:lnTo>
                  <a:pt x="1840966" y="926797"/>
                </a:lnTo>
                <a:lnTo>
                  <a:pt x="1845727" y="919650"/>
                </a:lnTo>
                <a:lnTo>
                  <a:pt x="1850487" y="913297"/>
                </a:lnTo>
                <a:lnTo>
                  <a:pt x="1855248" y="906945"/>
                </a:lnTo>
                <a:lnTo>
                  <a:pt x="1860802" y="902180"/>
                </a:lnTo>
                <a:lnTo>
                  <a:pt x="1865562" y="899004"/>
                </a:lnTo>
                <a:lnTo>
                  <a:pt x="1871910" y="896622"/>
                </a:lnTo>
                <a:lnTo>
                  <a:pt x="1876169" y="895201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8450"/>
                </a:lnTo>
                <a:lnTo>
                  <a:pt x="1251195" y="1568450"/>
                </a:lnTo>
                <a:lnTo>
                  <a:pt x="1243257" y="1569112"/>
                </a:lnTo>
                <a:lnTo>
                  <a:pt x="1240903" y="1569112"/>
                </a:lnTo>
                <a:lnTo>
                  <a:pt x="1232175" y="1570700"/>
                </a:lnTo>
                <a:lnTo>
                  <a:pt x="1225035" y="1573082"/>
                </a:lnTo>
                <a:lnTo>
                  <a:pt x="1219481" y="1576258"/>
                </a:lnTo>
                <a:lnTo>
                  <a:pt x="1217218" y="1578145"/>
                </a:lnTo>
                <a:lnTo>
                  <a:pt x="1216283" y="1578769"/>
                </a:lnTo>
                <a:lnTo>
                  <a:pt x="1215908" y="1579239"/>
                </a:lnTo>
                <a:lnTo>
                  <a:pt x="1214720" y="1580229"/>
                </a:lnTo>
                <a:lnTo>
                  <a:pt x="1210753" y="1583405"/>
                </a:lnTo>
                <a:lnTo>
                  <a:pt x="1208373" y="1588170"/>
                </a:lnTo>
                <a:lnTo>
                  <a:pt x="1207579" y="1592934"/>
                </a:lnTo>
                <a:lnTo>
                  <a:pt x="1207579" y="1597699"/>
                </a:lnTo>
                <a:lnTo>
                  <a:pt x="1208373" y="1604051"/>
                </a:lnTo>
                <a:lnTo>
                  <a:pt x="1210753" y="1608816"/>
                </a:lnTo>
                <a:lnTo>
                  <a:pt x="1214720" y="1614375"/>
                </a:lnTo>
                <a:lnTo>
                  <a:pt x="1219481" y="1619139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40903" y="1633433"/>
                </a:lnTo>
                <a:lnTo>
                  <a:pt x="1250424" y="1638991"/>
                </a:lnTo>
                <a:lnTo>
                  <a:pt x="1260738" y="1647726"/>
                </a:lnTo>
                <a:lnTo>
                  <a:pt x="1272640" y="1658049"/>
                </a:lnTo>
                <a:lnTo>
                  <a:pt x="1278987" y="1665196"/>
                </a:lnTo>
                <a:lnTo>
                  <a:pt x="1284541" y="1672343"/>
                </a:lnTo>
                <a:lnTo>
                  <a:pt x="1289301" y="1681078"/>
                </a:lnTo>
                <a:lnTo>
                  <a:pt x="1294062" y="1690607"/>
                </a:lnTo>
                <a:lnTo>
                  <a:pt x="1298822" y="1700136"/>
                </a:lnTo>
                <a:lnTo>
                  <a:pt x="1301203" y="1712047"/>
                </a:lnTo>
                <a:lnTo>
                  <a:pt x="1303583" y="1723958"/>
                </a:lnTo>
                <a:lnTo>
                  <a:pt x="1305170" y="1736664"/>
                </a:lnTo>
                <a:lnTo>
                  <a:pt x="1303583" y="1751751"/>
                </a:lnTo>
                <a:lnTo>
                  <a:pt x="1300409" y="1766045"/>
                </a:lnTo>
                <a:lnTo>
                  <a:pt x="1296442" y="1780338"/>
                </a:lnTo>
                <a:lnTo>
                  <a:pt x="1289301" y="1793838"/>
                </a:lnTo>
                <a:lnTo>
                  <a:pt x="1282161" y="1806543"/>
                </a:lnTo>
                <a:lnTo>
                  <a:pt x="1272640" y="1818454"/>
                </a:lnTo>
                <a:lnTo>
                  <a:pt x="1262325" y="1829572"/>
                </a:lnTo>
                <a:lnTo>
                  <a:pt x="1256344" y="1835130"/>
                </a:lnTo>
                <a:lnTo>
                  <a:pt x="1251989" y="1838325"/>
                </a:lnTo>
                <a:lnTo>
                  <a:pt x="1239293" y="1847850"/>
                </a:lnTo>
                <a:lnTo>
                  <a:pt x="1225011" y="1856581"/>
                </a:lnTo>
                <a:lnTo>
                  <a:pt x="1216255" y="1860961"/>
                </a:lnTo>
                <a:lnTo>
                  <a:pt x="1208373" y="1864511"/>
                </a:lnTo>
                <a:lnTo>
                  <a:pt x="1202099" y="1867486"/>
                </a:lnTo>
                <a:lnTo>
                  <a:pt x="1194066" y="1870869"/>
                </a:lnTo>
                <a:lnTo>
                  <a:pt x="1177403" y="1875631"/>
                </a:lnTo>
                <a:lnTo>
                  <a:pt x="1159947" y="1878806"/>
                </a:lnTo>
                <a:lnTo>
                  <a:pt x="1141697" y="1881188"/>
                </a:lnTo>
                <a:lnTo>
                  <a:pt x="1122654" y="1882775"/>
                </a:lnTo>
                <a:lnTo>
                  <a:pt x="1105198" y="1881188"/>
                </a:lnTo>
                <a:lnTo>
                  <a:pt x="1086155" y="1878806"/>
                </a:lnTo>
                <a:lnTo>
                  <a:pt x="1069492" y="1875631"/>
                </a:lnTo>
                <a:lnTo>
                  <a:pt x="1052829" y="1870869"/>
                </a:lnTo>
                <a:lnTo>
                  <a:pt x="1036166" y="1864519"/>
                </a:lnTo>
                <a:lnTo>
                  <a:pt x="1021091" y="1856581"/>
                </a:lnTo>
                <a:lnTo>
                  <a:pt x="1007602" y="1847850"/>
                </a:lnTo>
                <a:lnTo>
                  <a:pt x="994906" y="1838325"/>
                </a:lnTo>
                <a:lnTo>
                  <a:pt x="983004" y="1829594"/>
                </a:lnTo>
                <a:lnTo>
                  <a:pt x="972689" y="1817688"/>
                </a:lnTo>
                <a:lnTo>
                  <a:pt x="963168" y="1805781"/>
                </a:lnTo>
                <a:lnTo>
                  <a:pt x="956027" y="1792288"/>
                </a:lnTo>
                <a:lnTo>
                  <a:pt x="949679" y="1779588"/>
                </a:lnTo>
                <a:lnTo>
                  <a:pt x="944918" y="1765300"/>
                </a:lnTo>
                <a:lnTo>
                  <a:pt x="942538" y="1751013"/>
                </a:lnTo>
                <a:lnTo>
                  <a:pt x="941744" y="1735138"/>
                </a:lnTo>
                <a:lnTo>
                  <a:pt x="941744" y="1722438"/>
                </a:lnTo>
                <a:lnTo>
                  <a:pt x="944125" y="1710531"/>
                </a:lnTo>
                <a:lnTo>
                  <a:pt x="947298" y="1700213"/>
                </a:lnTo>
                <a:lnTo>
                  <a:pt x="951266" y="1689100"/>
                </a:lnTo>
                <a:lnTo>
                  <a:pt x="955286" y="1681058"/>
                </a:lnTo>
                <a:lnTo>
                  <a:pt x="958234" y="1676421"/>
                </a:lnTo>
                <a:lnTo>
                  <a:pt x="961581" y="1671638"/>
                </a:lnTo>
                <a:lnTo>
                  <a:pt x="967929" y="1664494"/>
                </a:lnTo>
                <a:lnTo>
                  <a:pt x="973483" y="1657350"/>
                </a:lnTo>
                <a:lnTo>
                  <a:pt x="985385" y="1646238"/>
                </a:lnTo>
                <a:lnTo>
                  <a:pt x="994906" y="1639094"/>
                </a:lnTo>
                <a:lnTo>
                  <a:pt x="1005221" y="1633538"/>
                </a:lnTo>
                <a:lnTo>
                  <a:pt x="1013949" y="1628775"/>
                </a:lnTo>
                <a:lnTo>
                  <a:pt x="1018561" y="162482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5370" y="1619611"/>
                </a:lnTo>
                <a:lnTo>
                  <a:pt x="1025851" y="1619250"/>
                </a:lnTo>
                <a:lnTo>
                  <a:pt x="1027061" y="1617637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3429" y="1608674"/>
                </a:lnTo>
                <a:lnTo>
                  <a:pt x="1033786" y="1608138"/>
                </a:lnTo>
                <a:lnTo>
                  <a:pt x="1036166" y="1602581"/>
                </a:lnTo>
                <a:lnTo>
                  <a:pt x="1037753" y="1597819"/>
                </a:lnTo>
                <a:lnTo>
                  <a:pt x="1037753" y="1592263"/>
                </a:lnTo>
                <a:lnTo>
                  <a:pt x="1036166" y="1587500"/>
                </a:lnTo>
                <a:lnTo>
                  <a:pt x="1033786" y="1582738"/>
                </a:lnTo>
                <a:lnTo>
                  <a:pt x="1030612" y="1578769"/>
                </a:lnTo>
                <a:lnTo>
                  <a:pt x="1025851" y="1575594"/>
                </a:lnTo>
                <a:lnTo>
                  <a:pt x="1019504" y="1573213"/>
                </a:lnTo>
                <a:lnTo>
                  <a:pt x="1012363" y="1570831"/>
                </a:lnTo>
                <a:lnTo>
                  <a:pt x="1004428" y="1569244"/>
                </a:lnTo>
                <a:lnTo>
                  <a:pt x="995700" y="1568450"/>
                </a:lnTo>
                <a:lnTo>
                  <a:pt x="316495" y="1568450"/>
                </a:lnTo>
                <a:lnTo>
                  <a:pt x="316495" y="1571483"/>
                </a:lnTo>
                <a:lnTo>
                  <a:pt x="313399" y="1571494"/>
                </a:lnTo>
                <a:lnTo>
                  <a:pt x="313399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0744" y="893652"/>
                </a:lnTo>
                <a:lnTo>
                  <a:pt x="277442" y="892551"/>
                </a:lnTo>
                <a:lnTo>
                  <a:pt x="272679" y="892551"/>
                </a:lnTo>
                <a:lnTo>
                  <a:pt x="267123" y="894139"/>
                </a:lnTo>
                <a:lnTo>
                  <a:pt x="262360" y="896521"/>
                </a:lnTo>
                <a:lnTo>
                  <a:pt x="256010" y="899698"/>
                </a:lnTo>
                <a:lnTo>
                  <a:pt x="251248" y="904462"/>
                </a:lnTo>
                <a:lnTo>
                  <a:pt x="245692" y="910815"/>
                </a:lnTo>
                <a:lnTo>
                  <a:pt x="240929" y="917167"/>
                </a:lnTo>
                <a:lnTo>
                  <a:pt x="236167" y="924314"/>
                </a:lnTo>
                <a:lnTo>
                  <a:pt x="229817" y="935431"/>
                </a:lnTo>
                <a:lnTo>
                  <a:pt x="222673" y="944960"/>
                </a:lnTo>
                <a:lnTo>
                  <a:pt x="212354" y="956872"/>
                </a:lnTo>
                <a:lnTo>
                  <a:pt x="205210" y="962430"/>
                </a:lnTo>
                <a:lnTo>
                  <a:pt x="198067" y="968783"/>
                </a:lnTo>
                <a:lnTo>
                  <a:pt x="189335" y="974341"/>
                </a:lnTo>
                <a:lnTo>
                  <a:pt x="180604" y="979106"/>
                </a:lnTo>
                <a:lnTo>
                  <a:pt x="169492" y="983076"/>
                </a:lnTo>
                <a:lnTo>
                  <a:pt x="159173" y="986253"/>
                </a:lnTo>
                <a:lnTo>
                  <a:pt x="147267" y="988635"/>
                </a:lnTo>
                <a:lnTo>
                  <a:pt x="145970" y="988635"/>
                </a:lnTo>
                <a:lnTo>
                  <a:pt x="130914" y="987842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39546" y="624830"/>
                </a:lnTo>
                <a:lnTo>
                  <a:pt x="147267" y="625739"/>
                </a:lnTo>
                <a:lnTo>
                  <a:pt x="159173" y="628121"/>
                </a:lnTo>
                <a:lnTo>
                  <a:pt x="169492" y="630503"/>
                </a:lnTo>
                <a:lnTo>
                  <a:pt x="180604" y="635268"/>
                </a:lnTo>
                <a:lnTo>
                  <a:pt x="189335" y="640032"/>
                </a:lnTo>
                <a:lnTo>
                  <a:pt x="198067" y="644797"/>
                </a:lnTo>
                <a:lnTo>
                  <a:pt x="205210" y="650355"/>
                </a:lnTo>
                <a:lnTo>
                  <a:pt x="212354" y="656708"/>
                </a:lnTo>
                <a:lnTo>
                  <a:pt x="222673" y="668619"/>
                </a:lnTo>
                <a:lnTo>
                  <a:pt x="229817" y="678942"/>
                </a:lnTo>
                <a:lnTo>
                  <a:pt x="236167" y="688471"/>
                </a:lnTo>
                <a:lnTo>
                  <a:pt x="240929" y="696412"/>
                </a:lnTo>
                <a:lnTo>
                  <a:pt x="245692" y="703559"/>
                </a:lnTo>
                <a:lnTo>
                  <a:pt x="251248" y="709911"/>
                </a:lnTo>
                <a:lnTo>
                  <a:pt x="256010" y="714676"/>
                </a:lnTo>
                <a:lnTo>
                  <a:pt x="262360" y="717852"/>
                </a:lnTo>
                <a:lnTo>
                  <a:pt x="267123" y="720235"/>
                </a:lnTo>
                <a:lnTo>
                  <a:pt x="272679" y="720235"/>
                </a:lnTo>
                <a:lnTo>
                  <a:pt x="277442" y="720235"/>
                </a:lnTo>
                <a:lnTo>
                  <a:pt x="278716" y="720022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399" y="678943"/>
                </a:lnTo>
                <a:lnTo>
                  <a:pt x="313399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7" t="141" b="66651"/>
          <a:stretch>
            <a:fillRect/>
          </a:stretch>
        </p:blipFill>
        <p:spPr>
          <a:xfrm>
            <a:off x="8175941" y="1227138"/>
            <a:ext cx="1887536" cy="1568450"/>
          </a:xfrm>
          <a:custGeom>
            <a:avLst/>
            <a:gdLst>
              <a:gd name="connsiteX0" fmla="*/ 316046 w 1887536"/>
              <a:gd name="connsiteY0" fmla="*/ 0 h 1568450"/>
              <a:gd name="connsiteX1" fmla="*/ 1887536 w 1887536"/>
              <a:gd name="connsiteY1" fmla="*/ 0 h 1568450"/>
              <a:gd name="connsiteX2" fmla="*/ 1887536 w 1887536"/>
              <a:gd name="connsiteY2" fmla="*/ 1568450 h 1568450"/>
              <a:gd name="connsiteX3" fmla="*/ 1207802 w 1887536"/>
              <a:gd name="connsiteY3" fmla="*/ 1568450 h 1568450"/>
              <a:gd name="connsiteX4" fmla="*/ 1198273 w 1887536"/>
              <a:gd name="connsiteY4" fmla="*/ 1568450 h 1568450"/>
              <a:gd name="connsiteX5" fmla="*/ 1191126 w 1887536"/>
              <a:gd name="connsiteY5" fmla="*/ 1566862 h 1568450"/>
              <a:gd name="connsiteX6" fmla="*/ 1183979 w 1887536"/>
              <a:gd name="connsiteY6" fmla="*/ 1564479 h 1568450"/>
              <a:gd name="connsiteX7" fmla="*/ 1177626 w 1887536"/>
              <a:gd name="connsiteY7" fmla="*/ 1562097 h 1568450"/>
              <a:gd name="connsiteX8" fmla="*/ 1172862 w 1887536"/>
              <a:gd name="connsiteY8" fmla="*/ 1558920 h 1568450"/>
              <a:gd name="connsiteX9" fmla="*/ 1169686 w 1887536"/>
              <a:gd name="connsiteY9" fmla="*/ 1554155 h 1568450"/>
              <a:gd name="connsiteX10" fmla="*/ 1167303 w 1887536"/>
              <a:gd name="connsiteY10" fmla="*/ 1549391 h 1568450"/>
              <a:gd name="connsiteX11" fmla="*/ 1165799 w 1887536"/>
              <a:gd name="connsiteY11" fmla="*/ 1544878 h 1568450"/>
              <a:gd name="connsiteX12" fmla="*/ 1167242 w 1887536"/>
              <a:gd name="connsiteY12" fmla="*/ 1540552 h 1568450"/>
              <a:gd name="connsiteX13" fmla="*/ 1168036 w 1887536"/>
              <a:gd name="connsiteY13" fmla="*/ 1535791 h 1568450"/>
              <a:gd name="connsiteX14" fmla="*/ 1172007 w 1887536"/>
              <a:gd name="connsiteY14" fmla="*/ 1531031 h 1568450"/>
              <a:gd name="connsiteX15" fmla="*/ 1175184 w 1887536"/>
              <a:gd name="connsiteY15" fmla="*/ 1526270 h 1568450"/>
              <a:gd name="connsiteX16" fmla="*/ 1179154 w 1887536"/>
              <a:gd name="connsiteY16" fmla="*/ 1523097 h 1568450"/>
              <a:gd name="connsiteX17" fmla="*/ 1184714 w 1887536"/>
              <a:gd name="connsiteY17" fmla="*/ 1518336 h 1568450"/>
              <a:gd name="connsiteX18" fmla="*/ 1191067 w 1887536"/>
              <a:gd name="connsiteY18" fmla="*/ 1513576 h 1568450"/>
              <a:gd name="connsiteX19" fmla="*/ 1198214 w 1887536"/>
              <a:gd name="connsiteY19" fmla="*/ 1509609 h 1568450"/>
              <a:gd name="connsiteX20" fmla="*/ 1208538 w 1887536"/>
              <a:gd name="connsiteY20" fmla="*/ 1504055 h 1568450"/>
              <a:gd name="connsiteX21" fmla="*/ 1218068 w 1887536"/>
              <a:gd name="connsiteY21" fmla="*/ 1496914 h 1568450"/>
              <a:gd name="connsiteX22" fmla="*/ 1229980 w 1887536"/>
              <a:gd name="connsiteY22" fmla="*/ 1486600 h 1568450"/>
              <a:gd name="connsiteX23" fmla="*/ 1235539 w 1887536"/>
              <a:gd name="connsiteY23" fmla="*/ 1479459 h 1568450"/>
              <a:gd name="connsiteX24" fmla="*/ 1241892 w 1887536"/>
              <a:gd name="connsiteY24" fmla="*/ 1472318 h 1568450"/>
              <a:gd name="connsiteX25" fmla="*/ 1247451 w 1887536"/>
              <a:gd name="connsiteY25" fmla="*/ 1463591 h 1568450"/>
              <a:gd name="connsiteX26" fmla="*/ 1252216 w 1887536"/>
              <a:gd name="connsiteY26" fmla="*/ 1454070 h 1568450"/>
              <a:gd name="connsiteX27" fmla="*/ 1256187 w 1887536"/>
              <a:gd name="connsiteY27" fmla="*/ 1443755 h 1568450"/>
              <a:gd name="connsiteX28" fmla="*/ 1259364 w 1887536"/>
              <a:gd name="connsiteY28" fmla="*/ 1432647 h 1568450"/>
              <a:gd name="connsiteX29" fmla="*/ 1260952 w 1887536"/>
              <a:gd name="connsiteY29" fmla="*/ 1420746 h 1568450"/>
              <a:gd name="connsiteX30" fmla="*/ 1261746 w 1887536"/>
              <a:gd name="connsiteY30" fmla="*/ 1408051 h 1568450"/>
              <a:gd name="connsiteX31" fmla="*/ 1261571 w 1887536"/>
              <a:gd name="connsiteY31" fmla="*/ 1404542 h 1568450"/>
              <a:gd name="connsiteX32" fmla="*/ 1261799 w 1887536"/>
              <a:gd name="connsiteY32" fmla="*/ 1400884 h 1568450"/>
              <a:gd name="connsiteX33" fmla="*/ 1261005 w 1887536"/>
              <a:gd name="connsiteY33" fmla="*/ 1386589 h 1568450"/>
              <a:gd name="connsiteX34" fmla="*/ 1258623 w 1887536"/>
              <a:gd name="connsiteY34" fmla="*/ 1372295 h 1568450"/>
              <a:gd name="connsiteX35" fmla="*/ 1253858 w 1887536"/>
              <a:gd name="connsiteY35" fmla="*/ 1358000 h 1568450"/>
              <a:gd name="connsiteX36" fmla="*/ 1247506 w 1887536"/>
              <a:gd name="connsiteY36" fmla="*/ 1343705 h 1568450"/>
              <a:gd name="connsiteX37" fmla="*/ 1239565 w 1887536"/>
              <a:gd name="connsiteY37" fmla="*/ 1331793 h 1568450"/>
              <a:gd name="connsiteX38" fmla="*/ 1230830 w 1887536"/>
              <a:gd name="connsiteY38" fmla="*/ 1319881 h 1568450"/>
              <a:gd name="connsiteX39" fmla="*/ 1220507 w 1887536"/>
              <a:gd name="connsiteY39" fmla="*/ 1307968 h 1568450"/>
              <a:gd name="connsiteX40" fmla="*/ 1208596 w 1887536"/>
              <a:gd name="connsiteY40" fmla="*/ 1297644 h 1568450"/>
              <a:gd name="connsiteX41" fmla="*/ 1195890 w 1887536"/>
              <a:gd name="connsiteY41" fmla="*/ 1288115 h 1568450"/>
              <a:gd name="connsiteX42" fmla="*/ 1181597 w 1887536"/>
              <a:gd name="connsiteY42" fmla="*/ 1279379 h 1568450"/>
              <a:gd name="connsiteX43" fmla="*/ 1167303 w 1887536"/>
              <a:gd name="connsiteY43" fmla="*/ 1272232 h 1568450"/>
              <a:gd name="connsiteX44" fmla="*/ 1150627 w 1887536"/>
              <a:gd name="connsiteY44" fmla="*/ 1266672 h 1568450"/>
              <a:gd name="connsiteX45" fmla="*/ 1133952 w 1887536"/>
              <a:gd name="connsiteY45" fmla="*/ 1261908 h 1568450"/>
              <a:gd name="connsiteX46" fmla="*/ 1115688 w 1887536"/>
              <a:gd name="connsiteY46" fmla="*/ 1258731 h 1568450"/>
              <a:gd name="connsiteX47" fmla="*/ 1098218 w 1887536"/>
              <a:gd name="connsiteY47" fmla="*/ 1256348 h 1568450"/>
              <a:gd name="connsiteX48" fmla="*/ 1080748 w 1887536"/>
              <a:gd name="connsiteY48" fmla="*/ 1254760 h 1568450"/>
              <a:gd name="connsiteX49" fmla="*/ 1061690 w 1887536"/>
              <a:gd name="connsiteY49" fmla="*/ 1256348 h 1568450"/>
              <a:gd name="connsiteX50" fmla="*/ 1043426 w 1887536"/>
              <a:gd name="connsiteY50" fmla="*/ 1258731 h 1568450"/>
              <a:gd name="connsiteX51" fmla="*/ 1025956 w 1887536"/>
              <a:gd name="connsiteY51" fmla="*/ 1261908 h 1568450"/>
              <a:gd name="connsiteX52" fmla="*/ 1009281 w 1887536"/>
              <a:gd name="connsiteY52" fmla="*/ 1266672 h 1568450"/>
              <a:gd name="connsiteX53" fmla="*/ 992605 w 1887536"/>
              <a:gd name="connsiteY53" fmla="*/ 1272232 h 1568450"/>
              <a:gd name="connsiteX54" fmla="*/ 978311 w 1887536"/>
              <a:gd name="connsiteY54" fmla="*/ 1279379 h 1568450"/>
              <a:gd name="connsiteX55" fmla="*/ 964018 w 1887536"/>
              <a:gd name="connsiteY55" fmla="*/ 1288115 h 1568450"/>
              <a:gd name="connsiteX56" fmla="*/ 951313 w 1887536"/>
              <a:gd name="connsiteY56" fmla="*/ 1297644 h 1568450"/>
              <a:gd name="connsiteX57" fmla="*/ 939401 w 1887536"/>
              <a:gd name="connsiteY57" fmla="*/ 1307968 h 1568450"/>
              <a:gd name="connsiteX58" fmla="*/ 928284 w 1887536"/>
              <a:gd name="connsiteY58" fmla="*/ 1319881 h 1568450"/>
              <a:gd name="connsiteX59" fmla="*/ 920343 w 1887536"/>
              <a:gd name="connsiteY59" fmla="*/ 1331793 h 1568450"/>
              <a:gd name="connsiteX60" fmla="*/ 911608 w 1887536"/>
              <a:gd name="connsiteY60" fmla="*/ 1343705 h 1568450"/>
              <a:gd name="connsiteX61" fmla="*/ 906050 w 1887536"/>
              <a:gd name="connsiteY61" fmla="*/ 1358000 h 1568450"/>
              <a:gd name="connsiteX62" fmla="*/ 901285 w 1887536"/>
              <a:gd name="connsiteY62" fmla="*/ 1372295 h 1568450"/>
              <a:gd name="connsiteX63" fmla="*/ 898903 w 1887536"/>
              <a:gd name="connsiteY63" fmla="*/ 1386589 h 1568450"/>
              <a:gd name="connsiteX64" fmla="*/ 897315 w 1887536"/>
              <a:gd name="connsiteY64" fmla="*/ 1400884 h 1568450"/>
              <a:gd name="connsiteX65" fmla="*/ 897667 w 1887536"/>
              <a:gd name="connsiteY65" fmla="*/ 1403698 h 1568450"/>
              <a:gd name="connsiteX66" fmla="*/ 897231 w 1887536"/>
              <a:gd name="connsiteY66" fmla="*/ 1408051 h 1568450"/>
              <a:gd name="connsiteX67" fmla="*/ 898819 w 1887536"/>
              <a:gd name="connsiteY67" fmla="*/ 1420746 h 1568450"/>
              <a:gd name="connsiteX68" fmla="*/ 899613 w 1887536"/>
              <a:gd name="connsiteY68" fmla="*/ 1432647 h 1568450"/>
              <a:gd name="connsiteX69" fmla="*/ 903584 w 1887536"/>
              <a:gd name="connsiteY69" fmla="*/ 1443755 h 1568450"/>
              <a:gd name="connsiteX70" fmla="*/ 906761 w 1887536"/>
              <a:gd name="connsiteY70" fmla="*/ 1454070 h 1568450"/>
              <a:gd name="connsiteX71" fmla="*/ 913114 w 1887536"/>
              <a:gd name="connsiteY71" fmla="*/ 1463591 h 1568450"/>
              <a:gd name="connsiteX72" fmla="*/ 917879 w 1887536"/>
              <a:gd name="connsiteY72" fmla="*/ 1472318 h 1568450"/>
              <a:gd name="connsiteX73" fmla="*/ 923438 w 1887536"/>
              <a:gd name="connsiteY73" fmla="*/ 1479459 h 1568450"/>
              <a:gd name="connsiteX74" fmla="*/ 929791 w 1887536"/>
              <a:gd name="connsiteY74" fmla="*/ 1486600 h 1568450"/>
              <a:gd name="connsiteX75" fmla="*/ 941703 w 1887536"/>
              <a:gd name="connsiteY75" fmla="*/ 1496914 h 1568450"/>
              <a:gd name="connsiteX76" fmla="*/ 951233 w 1887536"/>
              <a:gd name="connsiteY76" fmla="*/ 1504055 h 1568450"/>
              <a:gd name="connsiteX77" fmla="*/ 961557 w 1887536"/>
              <a:gd name="connsiteY77" fmla="*/ 1509609 h 1568450"/>
              <a:gd name="connsiteX78" fmla="*/ 968704 w 1887536"/>
              <a:gd name="connsiteY78" fmla="*/ 1513576 h 1568450"/>
              <a:gd name="connsiteX79" fmla="*/ 975058 w 1887536"/>
              <a:gd name="connsiteY79" fmla="*/ 1518336 h 1568450"/>
              <a:gd name="connsiteX80" fmla="*/ 980617 w 1887536"/>
              <a:gd name="connsiteY80" fmla="*/ 1523097 h 1568450"/>
              <a:gd name="connsiteX81" fmla="*/ 985382 w 1887536"/>
              <a:gd name="connsiteY81" fmla="*/ 1526270 h 1568450"/>
              <a:gd name="connsiteX82" fmla="*/ 988558 w 1887536"/>
              <a:gd name="connsiteY82" fmla="*/ 1531031 h 1568450"/>
              <a:gd name="connsiteX83" fmla="*/ 990941 w 1887536"/>
              <a:gd name="connsiteY83" fmla="*/ 1535791 h 1568450"/>
              <a:gd name="connsiteX84" fmla="*/ 992529 w 1887536"/>
              <a:gd name="connsiteY84" fmla="*/ 1540552 h 1568450"/>
              <a:gd name="connsiteX85" fmla="*/ 993304 w 1887536"/>
              <a:gd name="connsiteY85" fmla="*/ 1545197 h 1568450"/>
              <a:gd name="connsiteX86" fmla="*/ 992605 w 1887536"/>
              <a:gd name="connsiteY86" fmla="*/ 1549391 h 1568450"/>
              <a:gd name="connsiteX87" fmla="*/ 990223 w 1887536"/>
              <a:gd name="connsiteY87" fmla="*/ 1554155 h 1568450"/>
              <a:gd name="connsiteX88" fmla="*/ 986252 w 1887536"/>
              <a:gd name="connsiteY88" fmla="*/ 1558920 h 1568450"/>
              <a:gd name="connsiteX89" fmla="*/ 982282 w 1887536"/>
              <a:gd name="connsiteY89" fmla="*/ 1562097 h 1568450"/>
              <a:gd name="connsiteX90" fmla="*/ 975929 w 1887536"/>
              <a:gd name="connsiteY90" fmla="*/ 1564479 h 1568450"/>
              <a:gd name="connsiteX91" fmla="*/ 968782 w 1887536"/>
              <a:gd name="connsiteY91" fmla="*/ 1566862 h 1568450"/>
              <a:gd name="connsiteX92" fmla="*/ 961636 w 1887536"/>
              <a:gd name="connsiteY92" fmla="*/ 1568450 h 1568450"/>
              <a:gd name="connsiteX93" fmla="*/ 952107 w 1887536"/>
              <a:gd name="connsiteY93" fmla="*/ 1568450 h 1568450"/>
              <a:gd name="connsiteX94" fmla="*/ 316046 w 1887536"/>
              <a:gd name="connsiteY94" fmla="*/ 1568450 h 1568450"/>
              <a:gd name="connsiteX95" fmla="*/ 316046 w 1887536"/>
              <a:gd name="connsiteY95" fmla="*/ 1134843 h 1568450"/>
              <a:gd name="connsiteX96" fmla="*/ 313663 w 1887536"/>
              <a:gd name="connsiteY96" fmla="*/ 1134843 h 1568450"/>
              <a:gd name="connsiteX97" fmla="*/ 313663 w 1887536"/>
              <a:gd name="connsiteY97" fmla="*/ 935511 h 1568450"/>
              <a:gd name="connsiteX98" fmla="*/ 313663 w 1887536"/>
              <a:gd name="connsiteY98" fmla="*/ 925981 h 1568450"/>
              <a:gd name="connsiteX99" fmla="*/ 312075 w 1887536"/>
              <a:gd name="connsiteY99" fmla="*/ 917246 h 1568450"/>
              <a:gd name="connsiteX100" fmla="*/ 309693 w 1887536"/>
              <a:gd name="connsiteY100" fmla="*/ 910892 h 1568450"/>
              <a:gd name="connsiteX101" fmla="*/ 308105 w 1887536"/>
              <a:gd name="connsiteY101" fmla="*/ 904539 h 1568450"/>
              <a:gd name="connsiteX102" fmla="*/ 304134 w 1887536"/>
              <a:gd name="connsiteY102" fmla="*/ 899774 h 1568450"/>
              <a:gd name="connsiteX103" fmla="*/ 299370 w 1887536"/>
              <a:gd name="connsiteY103" fmla="*/ 896598 h 1568450"/>
              <a:gd name="connsiteX104" fmla="*/ 294605 w 1887536"/>
              <a:gd name="connsiteY104" fmla="*/ 894215 h 1568450"/>
              <a:gd name="connsiteX105" fmla="*/ 289841 w 1887536"/>
              <a:gd name="connsiteY105" fmla="*/ 892627 h 1568450"/>
              <a:gd name="connsiteX106" fmla="*/ 285076 w 1887536"/>
              <a:gd name="connsiteY106" fmla="*/ 892627 h 1568450"/>
              <a:gd name="connsiteX107" fmla="*/ 280312 w 1887536"/>
              <a:gd name="connsiteY107" fmla="*/ 894215 h 1568450"/>
              <a:gd name="connsiteX108" fmla="*/ 274753 w 1887536"/>
              <a:gd name="connsiteY108" fmla="*/ 896598 h 1568450"/>
              <a:gd name="connsiteX109" fmla="*/ 274286 w 1887536"/>
              <a:gd name="connsiteY109" fmla="*/ 896909 h 1568450"/>
              <a:gd name="connsiteX110" fmla="*/ 272599 w 1887536"/>
              <a:gd name="connsiteY110" fmla="*/ 897416 h 1568450"/>
              <a:gd name="connsiteX111" fmla="*/ 265458 w 1887536"/>
              <a:gd name="connsiteY111" fmla="*/ 901386 h 1568450"/>
              <a:gd name="connsiteX112" fmla="*/ 256731 w 1887536"/>
              <a:gd name="connsiteY112" fmla="*/ 906945 h 1568450"/>
              <a:gd name="connsiteX113" fmla="*/ 249590 w 1887536"/>
              <a:gd name="connsiteY113" fmla="*/ 916474 h 1568450"/>
              <a:gd name="connsiteX114" fmla="*/ 242449 w 1887536"/>
              <a:gd name="connsiteY114" fmla="*/ 928385 h 1568450"/>
              <a:gd name="connsiteX115" fmla="*/ 236895 w 1887536"/>
              <a:gd name="connsiteY115" fmla="*/ 937914 h 1568450"/>
              <a:gd name="connsiteX116" fmla="*/ 229755 w 1887536"/>
              <a:gd name="connsiteY116" fmla="*/ 948237 h 1568450"/>
              <a:gd name="connsiteX117" fmla="*/ 218647 w 1887536"/>
              <a:gd name="connsiteY117" fmla="*/ 960148 h 1568450"/>
              <a:gd name="connsiteX118" fmla="*/ 211506 w 1887536"/>
              <a:gd name="connsiteY118" fmla="*/ 966501 h 1568450"/>
              <a:gd name="connsiteX119" fmla="*/ 204365 w 1887536"/>
              <a:gd name="connsiteY119" fmla="*/ 971266 h 1568450"/>
              <a:gd name="connsiteX120" fmla="*/ 196431 w 1887536"/>
              <a:gd name="connsiteY120" fmla="*/ 976824 h 1568450"/>
              <a:gd name="connsiteX121" fmla="*/ 186910 w 1887536"/>
              <a:gd name="connsiteY121" fmla="*/ 981589 h 1568450"/>
              <a:gd name="connsiteX122" fmla="*/ 180367 w 1887536"/>
              <a:gd name="connsiteY122" fmla="*/ 984612 h 1568450"/>
              <a:gd name="connsiteX123" fmla="*/ 172316 w 1887536"/>
              <a:gd name="connsiteY123" fmla="*/ 986337 h 1568450"/>
              <a:gd name="connsiteX124" fmla="*/ 159611 w 1887536"/>
              <a:gd name="connsiteY124" fmla="*/ 988719 h 1568450"/>
              <a:gd name="connsiteX125" fmla="*/ 146112 w 1887536"/>
              <a:gd name="connsiteY125" fmla="*/ 988719 h 1568450"/>
              <a:gd name="connsiteX126" fmla="*/ 131818 w 1887536"/>
              <a:gd name="connsiteY126" fmla="*/ 988719 h 1568450"/>
              <a:gd name="connsiteX127" fmla="*/ 117525 w 1887536"/>
              <a:gd name="connsiteY127" fmla="*/ 985543 h 1568450"/>
              <a:gd name="connsiteX128" fmla="*/ 103231 w 1887536"/>
              <a:gd name="connsiteY128" fmla="*/ 981572 h 1568450"/>
              <a:gd name="connsiteX129" fmla="*/ 88938 w 1887536"/>
              <a:gd name="connsiteY129" fmla="*/ 974425 h 1568450"/>
              <a:gd name="connsiteX130" fmla="*/ 77820 w 1887536"/>
              <a:gd name="connsiteY130" fmla="*/ 967277 h 1568450"/>
              <a:gd name="connsiteX131" fmla="*/ 65909 w 1887536"/>
              <a:gd name="connsiteY131" fmla="*/ 957747 h 1568450"/>
              <a:gd name="connsiteX132" fmla="*/ 53998 w 1887536"/>
              <a:gd name="connsiteY132" fmla="*/ 947423 h 1568450"/>
              <a:gd name="connsiteX133" fmla="*/ 42881 w 1887536"/>
              <a:gd name="connsiteY133" fmla="*/ 936305 h 1568450"/>
              <a:gd name="connsiteX134" fmla="*/ 33352 w 1887536"/>
              <a:gd name="connsiteY134" fmla="*/ 923599 h 1568450"/>
              <a:gd name="connsiteX135" fmla="*/ 25411 w 1887536"/>
              <a:gd name="connsiteY135" fmla="*/ 909304 h 1568450"/>
              <a:gd name="connsiteX136" fmla="*/ 18264 w 1887536"/>
              <a:gd name="connsiteY136" fmla="*/ 894215 h 1568450"/>
              <a:gd name="connsiteX137" fmla="*/ 11912 w 1887536"/>
              <a:gd name="connsiteY137" fmla="*/ 878332 h 1568450"/>
              <a:gd name="connsiteX138" fmla="*/ 7147 w 1887536"/>
              <a:gd name="connsiteY138" fmla="*/ 861655 h 1568450"/>
              <a:gd name="connsiteX139" fmla="*/ 3971 w 1887536"/>
              <a:gd name="connsiteY139" fmla="*/ 844184 h 1568450"/>
              <a:gd name="connsiteX140" fmla="*/ 1588 w 1887536"/>
              <a:gd name="connsiteY140" fmla="*/ 825918 h 1568450"/>
              <a:gd name="connsiteX141" fmla="*/ 0 w 1887536"/>
              <a:gd name="connsiteY141" fmla="*/ 806858 h 1568450"/>
              <a:gd name="connsiteX142" fmla="*/ 1588 w 1887536"/>
              <a:gd name="connsiteY142" fmla="*/ 788593 h 1568450"/>
              <a:gd name="connsiteX143" fmla="*/ 3971 w 1887536"/>
              <a:gd name="connsiteY143" fmla="*/ 770327 h 1568450"/>
              <a:gd name="connsiteX144" fmla="*/ 7147 w 1887536"/>
              <a:gd name="connsiteY144" fmla="*/ 752856 h 1568450"/>
              <a:gd name="connsiteX145" fmla="*/ 11912 w 1887536"/>
              <a:gd name="connsiteY145" fmla="*/ 736179 h 1568450"/>
              <a:gd name="connsiteX146" fmla="*/ 18264 w 1887536"/>
              <a:gd name="connsiteY146" fmla="*/ 720296 h 1568450"/>
              <a:gd name="connsiteX147" fmla="*/ 25411 w 1887536"/>
              <a:gd name="connsiteY147" fmla="*/ 705207 h 1568450"/>
              <a:gd name="connsiteX148" fmla="*/ 33352 w 1887536"/>
              <a:gd name="connsiteY148" fmla="*/ 690912 h 1568450"/>
              <a:gd name="connsiteX149" fmla="*/ 42881 w 1887536"/>
              <a:gd name="connsiteY149" fmla="*/ 679000 h 1568450"/>
              <a:gd name="connsiteX150" fmla="*/ 53998 w 1887536"/>
              <a:gd name="connsiteY150" fmla="*/ 667088 h 1568450"/>
              <a:gd name="connsiteX151" fmla="*/ 65909 w 1887536"/>
              <a:gd name="connsiteY151" fmla="*/ 656764 h 1568450"/>
              <a:gd name="connsiteX152" fmla="*/ 77820 w 1887536"/>
              <a:gd name="connsiteY152" fmla="*/ 647234 h 1568450"/>
              <a:gd name="connsiteX153" fmla="*/ 88938 w 1887536"/>
              <a:gd name="connsiteY153" fmla="*/ 640087 h 1568450"/>
              <a:gd name="connsiteX154" fmla="*/ 100770 w 1887536"/>
              <a:gd name="connsiteY154" fmla="*/ 634170 h 1568450"/>
              <a:gd name="connsiteX155" fmla="*/ 110742 w 1887536"/>
              <a:gd name="connsiteY155" fmla="*/ 631397 h 1568450"/>
              <a:gd name="connsiteX156" fmla="*/ 125024 w 1887536"/>
              <a:gd name="connsiteY156" fmla="*/ 628221 h 1568450"/>
              <a:gd name="connsiteX157" fmla="*/ 140892 w 1887536"/>
              <a:gd name="connsiteY157" fmla="*/ 628221 h 1568450"/>
              <a:gd name="connsiteX158" fmla="*/ 153587 w 1887536"/>
              <a:gd name="connsiteY158" fmla="*/ 628221 h 1568450"/>
              <a:gd name="connsiteX159" fmla="*/ 165488 w 1887536"/>
              <a:gd name="connsiteY159" fmla="*/ 630603 h 1568450"/>
              <a:gd name="connsiteX160" fmla="*/ 176596 w 1887536"/>
              <a:gd name="connsiteY160" fmla="*/ 633780 h 1568450"/>
              <a:gd name="connsiteX161" fmla="*/ 186910 w 1887536"/>
              <a:gd name="connsiteY161" fmla="*/ 637750 h 1568450"/>
              <a:gd name="connsiteX162" fmla="*/ 196431 w 1887536"/>
              <a:gd name="connsiteY162" fmla="*/ 642514 h 1568450"/>
              <a:gd name="connsiteX163" fmla="*/ 204365 w 1887536"/>
              <a:gd name="connsiteY163" fmla="*/ 648073 h 1568450"/>
              <a:gd name="connsiteX164" fmla="*/ 211506 w 1887536"/>
              <a:gd name="connsiteY164" fmla="*/ 652838 h 1568450"/>
              <a:gd name="connsiteX165" fmla="*/ 218647 w 1887536"/>
              <a:gd name="connsiteY165" fmla="*/ 659190 h 1568450"/>
              <a:gd name="connsiteX166" fmla="*/ 229755 w 1887536"/>
              <a:gd name="connsiteY166" fmla="*/ 671102 h 1568450"/>
              <a:gd name="connsiteX167" fmla="*/ 236895 w 1887536"/>
              <a:gd name="connsiteY167" fmla="*/ 681425 h 1568450"/>
              <a:gd name="connsiteX168" fmla="*/ 242449 w 1887536"/>
              <a:gd name="connsiteY168" fmla="*/ 690954 h 1568450"/>
              <a:gd name="connsiteX169" fmla="*/ 249590 w 1887536"/>
              <a:gd name="connsiteY169" fmla="*/ 702865 h 1568450"/>
              <a:gd name="connsiteX170" fmla="*/ 256731 w 1887536"/>
              <a:gd name="connsiteY170" fmla="*/ 712394 h 1568450"/>
              <a:gd name="connsiteX171" fmla="*/ 265458 w 1887536"/>
              <a:gd name="connsiteY171" fmla="*/ 717953 h 1568450"/>
              <a:gd name="connsiteX172" fmla="*/ 272599 w 1887536"/>
              <a:gd name="connsiteY172" fmla="*/ 722717 h 1568450"/>
              <a:gd name="connsiteX173" fmla="*/ 280533 w 1887536"/>
              <a:gd name="connsiteY173" fmla="*/ 724305 h 1568450"/>
              <a:gd name="connsiteX174" fmla="*/ 287674 w 1887536"/>
              <a:gd name="connsiteY174" fmla="*/ 722717 h 1568450"/>
              <a:gd name="connsiteX175" fmla="*/ 289339 w 1887536"/>
              <a:gd name="connsiteY175" fmla="*/ 721884 h 1568450"/>
              <a:gd name="connsiteX176" fmla="*/ 289841 w 1887536"/>
              <a:gd name="connsiteY176" fmla="*/ 721884 h 1568450"/>
              <a:gd name="connsiteX177" fmla="*/ 294605 w 1887536"/>
              <a:gd name="connsiteY177" fmla="*/ 720296 h 1568450"/>
              <a:gd name="connsiteX178" fmla="*/ 299370 w 1887536"/>
              <a:gd name="connsiteY178" fmla="*/ 717913 h 1568450"/>
              <a:gd name="connsiteX179" fmla="*/ 304134 w 1887536"/>
              <a:gd name="connsiteY179" fmla="*/ 714737 h 1568450"/>
              <a:gd name="connsiteX180" fmla="*/ 308105 w 1887536"/>
              <a:gd name="connsiteY180" fmla="*/ 709972 h 1568450"/>
              <a:gd name="connsiteX181" fmla="*/ 309693 w 1887536"/>
              <a:gd name="connsiteY181" fmla="*/ 703619 h 1568450"/>
              <a:gd name="connsiteX182" fmla="*/ 312075 w 1887536"/>
              <a:gd name="connsiteY182" fmla="*/ 696471 h 1568450"/>
              <a:gd name="connsiteX183" fmla="*/ 313663 w 1887536"/>
              <a:gd name="connsiteY183" fmla="*/ 688530 h 1568450"/>
              <a:gd name="connsiteX184" fmla="*/ 313663 w 1887536"/>
              <a:gd name="connsiteY184" fmla="*/ 679000 h 1568450"/>
              <a:gd name="connsiteX185" fmla="*/ 313663 w 1887536"/>
              <a:gd name="connsiteY185" fmla="*/ 360545 h 1568450"/>
              <a:gd name="connsiteX186" fmla="*/ 316046 w 1887536"/>
              <a:gd name="connsiteY186" fmla="*/ 360545 h 1568450"/>
              <a:gd name="connsiteX187" fmla="*/ 316046 w 1887536"/>
              <a:gd name="connsiteY18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887536" h="1568450">
                <a:moveTo>
                  <a:pt x="316046" y="0"/>
                </a:moveTo>
                <a:lnTo>
                  <a:pt x="1887536" y="0"/>
                </a:lnTo>
                <a:lnTo>
                  <a:pt x="1887536" y="1568450"/>
                </a:lnTo>
                <a:lnTo>
                  <a:pt x="1207802" y="1568450"/>
                </a:lnTo>
                <a:lnTo>
                  <a:pt x="1198273" y="1568450"/>
                </a:lnTo>
                <a:lnTo>
                  <a:pt x="1191126" y="1566862"/>
                </a:lnTo>
                <a:lnTo>
                  <a:pt x="1183979" y="1564479"/>
                </a:lnTo>
                <a:lnTo>
                  <a:pt x="1177626" y="1562097"/>
                </a:lnTo>
                <a:lnTo>
                  <a:pt x="1172862" y="1558920"/>
                </a:lnTo>
                <a:lnTo>
                  <a:pt x="1169686" y="1554155"/>
                </a:lnTo>
                <a:lnTo>
                  <a:pt x="1167303" y="1549391"/>
                </a:lnTo>
                <a:lnTo>
                  <a:pt x="1165799" y="1544878"/>
                </a:lnTo>
                <a:lnTo>
                  <a:pt x="1167242" y="1540552"/>
                </a:lnTo>
                <a:lnTo>
                  <a:pt x="1168036" y="1535791"/>
                </a:lnTo>
                <a:lnTo>
                  <a:pt x="1172007" y="1531031"/>
                </a:lnTo>
                <a:lnTo>
                  <a:pt x="1175184" y="1526270"/>
                </a:lnTo>
                <a:lnTo>
                  <a:pt x="1179154" y="1523097"/>
                </a:lnTo>
                <a:lnTo>
                  <a:pt x="1184714" y="1518336"/>
                </a:lnTo>
                <a:lnTo>
                  <a:pt x="1191067" y="1513576"/>
                </a:lnTo>
                <a:lnTo>
                  <a:pt x="1198214" y="1509609"/>
                </a:lnTo>
                <a:lnTo>
                  <a:pt x="1208538" y="1504055"/>
                </a:lnTo>
                <a:lnTo>
                  <a:pt x="1218068" y="1496914"/>
                </a:lnTo>
                <a:lnTo>
                  <a:pt x="1229980" y="1486600"/>
                </a:lnTo>
                <a:lnTo>
                  <a:pt x="1235539" y="1479459"/>
                </a:lnTo>
                <a:lnTo>
                  <a:pt x="1241892" y="1472318"/>
                </a:lnTo>
                <a:lnTo>
                  <a:pt x="1247451" y="1463591"/>
                </a:lnTo>
                <a:lnTo>
                  <a:pt x="1252216" y="1454070"/>
                </a:lnTo>
                <a:lnTo>
                  <a:pt x="1256187" y="1443755"/>
                </a:lnTo>
                <a:lnTo>
                  <a:pt x="1259364" y="1432647"/>
                </a:lnTo>
                <a:lnTo>
                  <a:pt x="1260952" y="1420746"/>
                </a:lnTo>
                <a:lnTo>
                  <a:pt x="1261746" y="1408051"/>
                </a:lnTo>
                <a:lnTo>
                  <a:pt x="1261571" y="1404542"/>
                </a:lnTo>
                <a:lnTo>
                  <a:pt x="1261799" y="1400884"/>
                </a:lnTo>
                <a:lnTo>
                  <a:pt x="1261005" y="1386589"/>
                </a:lnTo>
                <a:lnTo>
                  <a:pt x="1258623" y="1372295"/>
                </a:lnTo>
                <a:lnTo>
                  <a:pt x="1253858" y="1358000"/>
                </a:lnTo>
                <a:lnTo>
                  <a:pt x="1247506" y="1343705"/>
                </a:lnTo>
                <a:lnTo>
                  <a:pt x="1239565" y="1331793"/>
                </a:lnTo>
                <a:lnTo>
                  <a:pt x="1230830" y="1319881"/>
                </a:lnTo>
                <a:lnTo>
                  <a:pt x="1220507" y="1307968"/>
                </a:lnTo>
                <a:lnTo>
                  <a:pt x="1208596" y="1297644"/>
                </a:lnTo>
                <a:lnTo>
                  <a:pt x="1195890" y="1288115"/>
                </a:lnTo>
                <a:lnTo>
                  <a:pt x="1181597" y="1279379"/>
                </a:lnTo>
                <a:lnTo>
                  <a:pt x="1167303" y="1272232"/>
                </a:lnTo>
                <a:lnTo>
                  <a:pt x="1150627" y="1266672"/>
                </a:lnTo>
                <a:lnTo>
                  <a:pt x="1133952" y="1261908"/>
                </a:lnTo>
                <a:lnTo>
                  <a:pt x="1115688" y="1258731"/>
                </a:lnTo>
                <a:lnTo>
                  <a:pt x="1098218" y="1256348"/>
                </a:lnTo>
                <a:lnTo>
                  <a:pt x="1080748" y="1254760"/>
                </a:lnTo>
                <a:lnTo>
                  <a:pt x="1061690" y="1256348"/>
                </a:lnTo>
                <a:lnTo>
                  <a:pt x="1043426" y="1258731"/>
                </a:lnTo>
                <a:lnTo>
                  <a:pt x="1025956" y="1261908"/>
                </a:lnTo>
                <a:lnTo>
                  <a:pt x="1009281" y="1266672"/>
                </a:lnTo>
                <a:lnTo>
                  <a:pt x="992605" y="1272232"/>
                </a:lnTo>
                <a:lnTo>
                  <a:pt x="978311" y="1279379"/>
                </a:lnTo>
                <a:lnTo>
                  <a:pt x="964018" y="1288115"/>
                </a:lnTo>
                <a:lnTo>
                  <a:pt x="951313" y="1297644"/>
                </a:lnTo>
                <a:lnTo>
                  <a:pt x="939401" y="1307968"/>
                </a:lnTo>
                <a:lnTo>
                  <a:pt x="928284" y="1319881"/>
                </a:lnTo>
                <a:lnTo>
                  <a:pt x="920343" y="1331793"/>
                </a:lnTo>
                <a:lnTo>
                  <a:pt x="911608" y="1343705"/>
                </a:lnTo>
                <a:lnTo>
                  <a:pt x="906050" y="1358000"/>
                </a:lnTo>
                <a:lnTo>
                  <a:pt x="901285" y="1372295"/>
                </a:lnTo>
                <a:lnTo>
                  <a:pt x="898903" y="1386589"/>
                </a:lnTo>
                <a:lnTo>
                  <a:pt x="897315" y="1400884"/>
                </a:lnTo>
                <a:lnTo>
                  <a:pt x="897667" y="1403698"/>
                </a:lnTo>
                <a:lnTo>
                  <a:pt x="897231" y="1408051"/>
                </a:lnTo>
                <a:lnTo>
                  <a:pt x="898819" y="1420746"/>
                </a:lnTo>
                <a:lnTo>
                  <a:pt x="899613" y="1432647"/>
                </a:lnTo>
                <a:lnTo>
                  <a:pt x="903584" y="1443755"/>
                </a:lnTo>
                <a:lnTo>
                  <a:pt x="906761" y="1454070"/>
                </a:lnTo>
                <a:lnTo>
                  <a:pt x="913114" y="1463591"/>
                </a:lnTo>
                <a:lnTo>
                  <a:pt x="917879" y="1472318"/>
                </a:lnTo>
                <a:lnTo>
                  <a:pt x="923438" y="1479459"/>
                </a:lnTo>
                <a:lnTo>
                  <a:pt x="929791" y="1486600"/>
                </a:lnTo>
                <a:lnTo>
                  <a:pt x="941703" y="1496914"/>
                </a:lnTo>
                <a:lnTo>
                  <a:pt x="951233" y="1504055"/>
                </a:lnTo>
                <a:lnTo>
                  <a:pt x="961557" y="1509609"/>
                </a:lnTo>
                <a:lnTo>
                  <a:pt x="968704" y="1513576"/>
                </a:lnTo>
                <a:lnTo>
                  <a:pt x="975058" y="1518336"/>
                </a:lnTo>
                <a:lnTo>
                  <a:pt x="980617" y="1523097"/>
                </a:lnTo>
                <a:lnTo>
                  <a:pt x="985382" y="1526270"/>
                </a:lnTo>
                <a:lnTo>
                  <a:pt x="988558" y="1531031"/>
                </a:lnTo>
                <a:lnTo>
                  <a:pt x="990941" y="1535791"/>
                </a:lnTo>
                <a:lnTo>
                  <a:pt x="992529" y="1540552"/>
                </a:lnTo>
                <a:lnTo>
                  <a:pt x="993304" y="1545197"/>
                </a:lnTo>
                <a:lnTo>
                  <a:pt x="992605" y="1549391"/>
                </a:lnTo>
                <a:lnTo>
                  <a:pt x="990223" y="1554155"/>
                </a:lnTo>
                <a:lnTo>
                  <a:pt x="986252" y="1558920"/>
                </a:lnTo>
                <a:lnTo>
                  <a:pt x="982282" y="1562097"/>
                </a:lnTo>
                <a:lnTo>
                  <a:pt x="975929" y="1564479"/>
                </a:lnTo>
                <a:lnTo>
                  <a:pt x="968782" y="1566862"/>
                </a:lnTo>
                <a:lnTo>
                  <a:pt x="961636" y="1568450"/>
                </a:lnTo>
                <a:lnTo>
                  <a:pt x="952107" y="1568450"/>
                </a:lnTo>
                <a:lnTo>
                  <a:pt x="316046" y="1568450"/>
                </a:lnTo>
                <a:lnTo>
                  <a:pt x="316046" y="1134843"/>
                </a:lnTo>
                <a:lnTo>
                  <a:pt x="313663" y="1134843"/>
                </a:lnTo>
                <a:lnTo>
                  <a:pt x="313663" y="935511"/>
                </a:lnTo>
                <a:lnTo>
                  <a:pt x="313663" y="925981"/>
                </a:lnTo>
                <a:lnTo>
                  <a:pt x="312075" y="917246"/>
                </a:lnTo>
                <a:lnTo>
                  <a:pt x="309693" y="910892"/>
                </a:lnTo>
                <a:lnTo>
                  <a:pt x="308105" y="904539"/>
                </a:lnTo>
                <a:lnTo>
                  <a:pt x="304134" y="899774"/>
                </a:lnTo>
                <a:lnTo>
                  <a:pt x="299370" y="896598"/>
                </a:lnTo>
                <a:lnTo>
                  <a:pt x="294605" y="894215"/>
                </a:lnTo>
                <a:lnTo>
                  <a:pt x="289841" y="892627"/>
                </a:lnTo>
                <a:lnTo>
                  <a:pt x="285076" y="892627"/>
                </a:lnTo>
                <a:lnTo>
                  <a:pt x="280312" y="894215"/>
                </a:lnTo>
                <a:lnTo>
                  <a:pt x="274753" y="896598"/>
                </a:lnTo>
                <a:lnTo>
                  <a:pt x="274286" y="896909"/>
                </a:lnTo>
                <a:lnTo>
                  <a:pt x="272599" y="897416"/>
                </a:lnTo>
                <a:lnTo>
                  <a:pt x="265458" y="901386"/>
                </a:lnTo>
                <a:lnTo>
                  <a:pt x="256731" y="906945"/>
                </a:lnTo>
                <a:lnTo>
                  <a:pt x="249590" y="916474"/>
                </a:lnTo>
                <a:lnTo>
                  <a:pt x="242449" y="928385"/>
                </a:lnTo>
                <a:lnTo>
                  <a:pt x="236895" y="937914"/>
                </a:lnTo>
                <a:lnTo>
                  <a:pt x="229755" y="948237"/>
                </a:lnTo>
                <a:lnTo>
                  <a:pt x="218647" y="960148"/>
                </a:lnTo>
                <a:lnTo>
                  <a:pt x="211506" y="966501"/>
                </a:lnTo>
                <a:lnTo>
                  <a:pt x="204365" y="971266"/>
                </a:lnTo>
                <a:lnTo>
                  <a:pt x="196431" y="976824"/>
                </a:lnTo>
                <a:lnTo>
                  <a:pt x="186910" y="981589"/>
                </a:lnTo>
                <a:lnTo>
                  <a:pt x="180367" y="984612"/>
                </a:lnTo>
                <a:lnTo>
                  <a:pt x="172316" y="986337"/>
                </a:lnTo>
                <a:lnTo>
                  <a:pt x="159611" y="988719"/>
                </a:lnTo>
                <a:lnTo>
                  <a:pt x="146112" y="988719"/>
                </a:lnTo>
                <a:lnTo>
                  <a:pt x="131818" y="988719"/>
                </a:lnTo>
                <a:lnTo>
                  <a:pt x="117525" y="985543"/>
                </a:lnTo>
                <a:lnTo>
                  <a:pt x="103231" y="981572"/>
                </a:lnTo>
                <a:lnTo>
                  <a:pt x="88938" y="974425"/>
                </a:lnTo>
                <a:lnTo>
                  <a:pt x="77820" y="967277"/>
                </a:lnTo>
                <a:lnTo>
                  <a:pt x="65909" y="957747"/>
                </a:lnTo>
                <a:lnTo>
                  <a:pt x="53998" y="947423"/>
                </a:lnTo>
                <a:lnTo>
                  <a:pt x="42881" y="936305"/>
                </a:lnTo>
                <a:lnTo>
                  <a:pt x="33352" y="923599"/>
                </a:lnTo>
                <a:lnTo>
                  <a:pt x="25411" y="909304"/>
                </a:lnTo>
                <a:lnTo>
                  <a:pt x="18264" y="894215"/>
                </a:lnTo>
                <a:lnTo>
                  <a:pt x="11912" y="878332"/>
                </a:lnTo>
                <a:lnTo>
                  <a:pt x="7147" y="861655"/>
                </a:lnTo>
                <a:lnTo>
                  <a:pt x="3971" y="844184"/>
                </a:lnTo>
                <a:lnTo>
                  <a:pt x="1588" y="825918"/>
                </a:lnTo>
                <a:lnTo>
                  <a:pt x="0" y="806858"/>
                </a:lnTo>
                <a:lnTo>
                  <a:pt x="1588" y="788593"/>
                </a:lnTo>
                <a:lnTo>
                  <a:pt x="3971" y="770327"/>
                </a:lnTo>
                <a:lnTo>
                  <a:pt x="7147" y="752856"/>
                </a:lnTo>
                <a:lnTo>
                  <a:pt x="11912" y="736179"/>
                </a:lnTo>
                <a:lnTo>
                  <a:pt x="18264" y="720296"/>
                </a:lnTo>
                <a:lnTo>
                  <a:pt x="25411" y="705207"/>
                </a:lnTo>
                <a:lnTo>
                  <a:pt x="33352" y="690912"/>
                </a:lnTo>
                <a:lnTo>
                  <a:pt x="42881" y="679000"/>
                </a:lnTo>
                <a:lnTo>
                  <a:pt x="53998" y="667088"/>
                </a:lnTo>
                <a:lnTo>
                  <a:pt x="65909" y="656764"/>
                </a:lnTo>
                <a:lnTo>
                  <a:pt x="77820" y="647234"/>
                </a:lnTo>
                <a:lnTo>
                  <a:pt x="88938" y="640087"/>
                </a:lnTo>
                <a:lnTo>
                  <a:pt x="100770" y="634170"/>
                </a:lnTo>
                <a:lnTo>
                  <a:pt x="110742" y="631397"/>
                </a:lnTo>
                <a:lnTo>
                  <a:pt x="125024" y="628221"/>
                </a:lnTo>
                <a:lnTo>
                  <a:pt x="140892" y="628221"/>
                </a:lnTo>
                <a:lnTo>
                  <a:pt x="153587" y="628221"/>
                </a:lnTo>
                <a:lnTo>
                  <a:pt x="165488" y="630603"/>
                </a:lnTo>
                <a:lnTo>
                  <a:pt x="176596" y="633780"/>
                </a:lnTo>
                <a:lnTo>
                  <a:pt x="186910" y="637750"/>
                </a:lnTo>
                <a:lnTo>
                  <a:pt x="196431" y="642514"/>
                </a:lnTo>
                <a:lnTo>
                  <a:pt x="204365" y="648073"/>
                </a:lnTo>
                <a:lnTo>
                  <a:pt x="211506" y="652838"/>
                </a:lnTo>
                <a:lnTo>
                  <a:pt x="218647" y="659190"/>
                </a:lnTo>
                <a:lnTo>
                  <a:pt x="229755" y="671102"/>
                </a:lnTo>
                <a:lnTo>
                  <a:pt x="236895" y="681425"/>
                </a:lnTo>
                <a:lnTo>
                  <a:pt x="242449" y="690954"/>
                </a:lnTo>
                <a:lnTo>
                  <a:pt x="249590" y="702865"/>
                </a:lnTo>
                <a:lnTo>
                  <a:pt x="256731" y="712394"/>
                </a:lnTo>
                <a:lnTo>
                  <a:pt x="265458" y="717953"/>
                </a:lnTo>
                <a:lnTo>
                  <a:pt x="272599" y="722717"/>
                </a:lnTo>
                <a:lnTo>
                  <a:pt x="280533" y="724305"/>
                </a:lnTo>
                <a:lnTo>
                  <a:pt x="287674" y="722717"/>
                </a:lnTo>
                <a:lnTo>
                  <a:pt x="289339" y="721884"/>
                </a:lnTo>
                <a:lnTo>
                  <a:pt x="289841" y="721884"/>
                </a:lnTo>
                <a:lnTo>
                  <a:pt x="294605" y="720296"/>
                </a:lnTo>
                <a:lnTo>
                  <a:pt x="299370" y="717913"/>
                </a:lnTo>
                <a:lnTo>
                  <a:pt x="304134" y="714737"/>
                </a:lnTo>
                <a:lnTo>
                  <a:pt x="308105" y="709972"/>
                </a:lnTo>
                <a:lnTo>
                  <a:pt x="309693" y="703619"/>
                </a:lnTo>
                <a:lnTo>
                  <a:pt x="312075" y="696471"/>
                </a:lnTo>
                <a:lnTo>
                  <a:pt x="313663" y="688530"/>
                </a:lnTo>
                <a:lnTo>
                  <a:pt x="313663" y="679000"/>
                </a:lnTo>
                <a:lnTo>
                  <a:pt x="313663" y="360545"/>
                </a:lnTo>
                <a:lnTo>
                  <a:pt x="316046" y="360545"/>
                </a:lnTo>
                <a:lnTo>
                  <a:pt x="31604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1" t="193" r="25081" b="59996"/>
          <a:stretch>
            <a:fillRect/>
          </a:stretch>
        </p:blipFill>
        <p:spPr>
          <a:xfrm>
            <a:off x="6589566" y="1229620"/>
            <a:ext cx="1885950" cy="1880293"/>
          </a:xfrm>
          <a:custGeom>
            <a:avLst/>
            <a:gdLst>
              <a:gd name="connsiteX0" fmla="*/ 313400 w 1885950"/>
              <a:gd name="connsiteY0" fmla="*/ 0 h 1880293"/>
              <a:gd name="connsiteX1" fmla="*/ 1885950 w 1885950"/>
              <a:gd name="connsiteY1" fmla="*/ 0 h 1880293"/>
              <a:gd name="connsiteX2" fmla="*/ 1885950 w 1885950"/>
              <a:gd name="connsiteY2" fmla="*/ 710706 h 1880293"/>
              <a:gd name="connsiteX3" fmla="*/ 1880396 w 1885950"/>
              <a:gd name="connsiteY3" fmla="*/ 717059 h 1880293"/>
              <a:gd name="connsiteX4" fmla="*/ 1875714 w 1885950"/>
              <a:gd name="connsiteY4" fmla="*/ 719402 h 1880293"/>
              <a:gd name="connsiteX5" fmla="*/ 1871451 w 1885950"/>
              <a:gd name="connsiteY5" fmla="*/ 719402 h 1880293"/>
              <a:gd name="connsiteX6" fmla="*/ 1866687 w 1885950"/>
              <a:gd name="connsiteY6" fmla="*/ 717814 h 1880293"/>
              <a:gd name="connsiteX7" fmla="*/ 1861128 w 1885950"/>
              <a:gd name="connsiteY7" fmla="*/ 715431 h 1880293"/>
              <a:gd name="connsiteX8" fmla="*/ 1856364 w 1885950"/>
              <a:gd name="connsiteY8" fmla="*/ 712255 h 1880293"/>
              <a:gd name="connsiteX9" fmla="*/ 1850011 w 1885950"/>
              <a:gd name="connsiteY9" fmla="*/ 707490 h 1880293"/>
              <a:gd name="connsiteX10" fmla="*/ 1845247 w 1885950"/>
              <a:gd name="connsiteY10" fmla="*/ 701137 h 1880293"/>
              <a:gd name="connsiteX11" fmla="*/ 1840482 w 1885950"/>
              <a:gd name="connsiteY11" fmla="*/ 693989 h 1880293"/>
              <a:gd name="connsiteX12" fmla="*/ 1835718 w 1885950"/>
              <a:gd name="connsiteY12" fmla="*/ 686048 h 1880293"/>
              <a:gd name="connsiteX13" fmla="*/ 1830159 w 1885950"/>
              <a:gd name="connsiteY13" fmla="*/ 676518 h 1880293"/>
              <a:gd name="connsiteX14" fmla="*/ 1823012 w 1885950"/>
              <a:gd name="connsiteY14" fmla="*/ 666194 h 1880293"/>
              <a:gd name="connsiteX15" fmla="*/ 1811101 w 1885950"/>
              <a:gd name="connsiteY15" fmla="*/ 654282 h 1880293"/>
              <a:gd name="connsiteX16" fmla="*/ 1804748 w 1885950"/>
              <a:gd name="connsiteY16" fmla="*/ 647929 h 1880293"/>
              <a:gd name="connsiteX17" fmla="*/ 1796807 w 1885950"/>
              <a:gd name="connsiteY17" fmla="*/ 643164 h 1880293"/>
              <a:gd name="connsiteX18" fmla="*/ 1788073 w 1885950"/>
              <a:gd name="connsiteY18" fmla="*/ 637605 h 1880293"/>
              <a:gd name="connsiteX19" fmla="*/ 1779338 w 1885950"/>
              <a:gd name="connsiteY19" fmla="*/ 632840 h 1880293"/>
              <a:gd name="connsiteX20" fmla="*/ 1769809 w 1885950"/>
              <a:gd name="connsiteY20" fmla="*/ 628869 h 1880293"/>
              <a:gd name="connsiteX21" fmla="*/ 1758691 w 1885950"/>
              <a:gd name="connsiteY21" fmla="*/ 625692 h 1880293"/>
              <a:gd name="connsiteX22" fmla="*/ 1745986 w 1885950"/>
              <a:gd name="connsiteY22" fmla="*/ 623310 h 1880293"/>
              <a:gd name="connsiteX23" fmla="*/ 1732487 w 1885950"/>
              <a:gd name="connsiteY23" fmla="*/ 623310 h 1880293"/>
              <a:gd name="connsiteX24" fmla="*/ 1718193 w 1885950"/>
              <a:gd name="connsiteY24" fmla="*/ 623310 h 1880293"/>
              <a:gd name="connsiteX25" fmla="*/ 1703900 w 1885950"/>
              <a:gd name="connsiteY25" fmla="*/ 626486 h 1880293"/>
              <a:gd name="connsiteX26" fmla="*/ 1689606 w 1885950"/>
              <a:gd name="connsiteY26" fmla="*/ 630457 h 1880293"/>
              <a:gd name="connsiteX27" fmla="*/ 1687145 w 1885950"/>
              <a:gd name="connsiteY27" fmla="*/ 631688 h 1880293"/>
              <a:gd name="connsiteX28" fmla="*/ 1682836 w 1885950"/>
              <a:gd name="connsiteY28" fmla="*/ 632886 h 1880293"/>
              <a:gd name="connsiteX29" fmla="*/ 1670141 w 1885950"/>
              <a:gd name="connsiteY29" fmla="*/ 640032 h 1880293"/>
              <a:gd name="connsiteX30" fmla="*/ 1657446 w 1885950"/>
              <a:gd name="connsiteY30" fmla="*/ 647179 h 1880293"/>
              <a:gd name="connsiteX31" fmla="*/ 1645545 w 1885950"/>
              <a:gd name="connsiteY31" fmla="*/ 656708 h 1880293"/>
              <a:gd name="connsiteX32" fmla="*/ 1634437 w 1885950"/>
              <a:gd name="connsiteY32" fmla="*/ 667031 h 1880293"/>
              <a:gd name="connsiteX33" fmla="*/ 1624123 w 1885950"/>
              <a:gd name="connsiteY33" fmla="*/ 678943 h 1880293"/>
              <a:gd name="connsiteX34" fmla="*/ 1614602 w 1885950"/>
              <a:gd name="connsiteY34" fmla="*/ 690854 h 1880293"/>
              <a:gd name="connsiteX35" fmla="*/ 1605874 w 1885950"/>
              <a:gd name="connsiteY35" fmla="*/ 705147 h 1880293"/>
              <a:gd name="connsiteX36" fmla="*/ 1598734 w 1885950"/>
              <a:gd name="connsiteY36" fmla="*/ 720235 h 1880293"/>
              <a:gd name="connsiteX37" fmla="*/ 1591593 w 1885950"/>
              <a:gd name="connsiteY37" fmla="*/ 736117 h 1880293"/>
              <a:gd name="connsiteX38" fmla="*/ 1586832 w 1885950"/>
              <a:gd name="connsiteY38" fmla="*/ 752793 h 1880293"/>
              <a:gd name="connsiteX39" fmla="*/ 1583659 w 1885950"/>
              <a:gd name="connsiteY39" fmla="*/ 770262 h 1880293"/>
              <a:gd name="connsiteX40" fmla="*/ 1581278 w 1885950"/>
              <a:gd name="connsiteY40" fmla="*/ 788526 h 1880293"/>
              <a:gd name="connsiteX41" fmla="*/ 1581278 w 1885950"/>
              <a:gd name="connsiteY41" fmla="*/ 806790 h 1880293"/>
              <a:gd name="connsiteX42" fmla="*/ 1581278 w 1885950"/>
              <a:gd name="connsiteY42" fmla="*/ 825848 h 1880293"/>
              <a:gd name="connsiteX43" fmla="*/ 1583659 w 1885950"/>
              <a:gd name="connsiteY43" fmla="*/ 844112 h 1880293"/>
              <a:gd name="connsiteX44" fmla="*/ 1586832 w 1885950"/>
              <a:gd name="connsiteY44" fmla="*/ 861582 h 1880293"/>
              <a:gd name="connsiteX45" fmla="*/ 1591593 w 1885950"/>
              <a:gd name="connsiteY45" fmla="*/ 878258 h 1880293"/>
              <a:gd name="connsiteX46" fmla="*/ 1598734 w 1885950"/>
              <a:gd name="connsiteY46" fmla="*/ 894140 h 1880293"/>
              <a:gd name="connsiteX47" fmla="*/ 1605874 w 1885950"/>
              <a:gd name="connsiteY47" fmla="*/ 909227 h 1880293"/>
              <a:gd name="connsiteX48" fmla="*/ 1614602 w 1885950"/>
              <a:gd name="connsiteY48" fmla="*/ 923521 h 1880293"/>
              <a:gd name="connsiteX49" fmla="*/ 1624123 w 1885950"/>
              <a:gd name="connsiteY49" fmla="*/ 936226 h 1880293"/>
              <a:gd name="connsiteX50" fmla="*/ 1634437 w 1885950"/>
              <a:gd name="connsiteY50" fmla="*/ 947343 h 1880293"/>
              <a:gd name="connsiteX51" fmla="*/ 1645545 w 1885950"/>
              <a:gd name="connsiteY51" fmla="*/ 957666 h 1880293"/>
              <a:gd name="connsiteX52" fmla="*/ 1657446 w 1885950"/>
              <a:gd name="connsiteY52" fmla="*/ 967195 h 1880293"/>
              <a:gd name="connsiteX53" fmla="*/ 1670141 w 1885950"/>
              <a:gd name="connsiteY53" fmla="*/ 974342 h 1880293"/>
              <a:gd name="connsiteX54" fmla="*/ 1682836 w 1885950"/>
              <a:gd name="connsiteY54" fmla="*/ 981489 h 1880293"/>
              <a:gd name="connsiteX55" fmla="*/ 1697117 w 1885950"/>
              <a:gd name="connsiteY55" fmla="*/ 985459 h 1880293"/>
              <a:gd name="connsiteX56" fmla="*/ 1711399 w 1885950"/>
              <a:gd name="connsiteY56" fmla="*/ 988636 h 1880293"/>
              <a:gd name="connsiteX57" fmla="*/ 1727267 w 1885950"/>
              <a:gd name="connsiteY57" fmla="*/ 988636 h 1880293"/>
              <a:gd name="connsiteX58" fmla="*/ 1739962 w 1885950"/>
              <a:gd name="connsiteY58" fmla="*/ 988636 h 1880293"/>
              <a:gd name="connsiteX59" fmla="*/ 1751863 w 1885950"/>
              <a:gd name="connsiteY59" fmla="*/ 986253 h 1880293"/>
              <a:gd name="connsiteX60" fmla="*/ 1762971 w 1885950"/>
              <a:gd name="connsiteY60" fmla="*/ 983871 h 1880293"/>
              <a:gd name="connsiteX61" fmla="*/ 1766742 w 1885950"/>
              <a:gd name="connsiteY61" fmla="*/ 982130 h 1880293"/>
              <a:gd name="connsiteX62" fmla="*/ 1769809 w 1885950"/>
              <a:gd name="connsiteY62" fmla="*/ 981472 h 1880293"/>
              <a:gd name="connsiteX63" fmla="*/ 1779338 w 1885950"/>
              <a:gd name="connsiteY63" fmla="*/ 976707 h 1880293"/>
              <a:gd name="connsiteX64" fmla="*/ 1788073 w 1885950"/>
              <a:gd name="connsiteY64" fmla="*/ 971943 h 1880293"/>
              <a:gd name="connsiteX65" fmla="*/ 1796807 w 1885950"/>
              <a:gd name="connsiteY65" fmla="*/ 966383 h 1880293"/>
              <a:gd name="connsiteX66" fmla="*/ 1804748 w 1885950"/>
              <a:gd name="connsiteY66" fmla="*/ 961619 h 1880293"/>
              <a:gd name="connsiteX67" fmla="*/ 1811101 w 1885950"/>
              <a:gd name="connsiteY67" fmla="*/ 955265 h 1880293"/>
              <a:gd name="connsiteX68" fmla="*/ 1823012 w 1885950"/>
              <a:gd name="connsiteY68" fmla="*/ 943353 h 1880293"/>
              <a:gd name="connsiteX69" fmla="*/ 1830159 w 1885950"/>
              <a:gd name="connsiteY69" fmla="*/ 933029 h 1880293"/>
              <a:gd name="connsiteX70" fmla="*/ 1835718 w 1885950"/>
              <a:gd name="connsiteY70" fmla="*/ 923499 h 1880293"/>
              <a:gd name="connsiteX71" fmla="*/ 1840482 w 1885950"/>
              <a:gd name="connsiteY71" fmla="*/ 914764 h 1880293"/>
              <a:gd name="connsiteX72" fmla="*/ 1845247 w 1885950"/>
              <a:gd name="connsiteY72" fmla="*/ 908410 h 1880293"/>
              <a:gd name="connsiteX73" fmla="*/ 1850011 w 1885950"/>
              <a:gd name="connsiteY73" fmla="*/ 902057 h 1880293"/>
              <a:gd name="connsiteX74" fmla="*/ 1856364 w 1885950"/>
              <a:gd name="connsiteY74" fmla="*/ 897292 h 1880293"/>
              <a:gd name="connsiteX75" fmla="*/ 1860661 w 1885950"/>
              <a:gd name="connsiteY75" fmla="*/ 894427 h 1880293"/>
              <a:gd name="connsiteX76" fmla="*/ 1866908 w 1885950"/>
              <a:gd name="connsiteY76" fmla="*/ 892551 h 1880293"/>
              <a:gd name="connsiteX77" fmla="*/ 1874049 w 1885950"/>
              <a:gd name="connsiteY77" fmla="*/ 894140 h 1880293"/>
              <a:gd name="connsiteX78" fmla="*/ 1880396 w 1885950"/>
              <a:gd name="connsiteY78" fmla="*/ 897316 h 1880293"/>
              <a:gd name="connsiteX79" fmla="*/ 1885950 w 1885950"/>
              <a:gd name="connsiteY79" fmla="*/ 903669 h 1880293"/>
              <a:gd name="connsiteX80" fmla="*/ 1885950 w 1885950"/>
              <a:gd name="connsiteY80" fmla="*/ 1569112 h 1880293"/>
              <a:gd name="connsiteX81" fmla="*/ 1881384 w 1885950"/>
              <a:gd name="connsiteY81" fmla="*/ 1569112 h 1880293"/>
              <a:gd name="connsiteX82" fmla="*/ 1881384 w 1885950"/>
              <a:gd name="connsiteY82" fmla="*/ 1565968 h 1880293"/>
              <a:gd name="connsiteX83" fmla="*/ 1245819 w 1885950"/>
              <a:gd name="connsiteY83" fmla="*/ 1565968 h 1880293"/>
              <a:gd name="connsiteX84" fmla="*/ 1236298 w 1885950"/>
              <a:gd name="connsiteY84" fmla="*/ 1566762 h 1880293"/>
              <a:gd name="connsiteX85" fmla="*/ 1227569 w 1885950"/>
              <a:gd name="connsiteY85" fmla="*/ 1568349 h 1880293"/>
              <a:gd name="connsiteX86" fmla="*/ 1220428 w 1885950"/>
              <a:gd name="connsiteY86" fmla="*/ 1570731 h 1880293"/>
              <a:gd name="connsiteX87" fmla="*/ 1215668 w 1885950"/>
              <a:gd name="connsiteY87" fmla="*/ 1573112 h 1880293"/>
              <a:gd name="connsiteX88" fmla="*/ 1210907 w 1885950"/>
              <a:gd name="connsiteY88" fmla="*/ 1576287 h 1880293"/>
              <a:gd name="connsiteX89" fmla="*/ 1207733 w 1885950"/>
              <a:gd name="connsiteY89" fmla="*/ 1580256 h 1880293"/>
              <a:gd name="connsiteX90" fmla="*/ 1205352 w 1885950"/>
              <a:gd name="connsiteY90" fmla="*/ 1585018 h 1880293"/>
              <a:gd name="connsiteX91" fmla="*/ 1203766 w 1885950"/>
              <a:gd name="connsiteY91" fmla="*/ 1589781 h 1880293"/>
              <a:gd name="connsiteX92" fmla="*/ 1203766 w 1885950"/>
              <a:gd name="connsiteY92" fmla="*/ 1595337 h 1880293"/>
              <a:gd name="connsiteX93" fmla="*/ 1205352 w 1885950"/>
              <a:gd name="connsiteY93" fmla="*/ 1600099 h 1880293"/>
              <a:gd name="connsiteX94" fmla="*/ 1206146 w 1885950"/>
              <a:gd name="connsiteY94" fmla="*/ 1605656 h 1880293"/>
              <a:gd name="connsiteX95" fmla="*/ 1210113 w 1885950"/>
              <a:gd name="connsiteY95" fmla="*/ 1610418 h 1880293"/>
              <a:gd name="connsiteX96" fmla="*/ 1214874 w 1885950"/>
              <a:gd name="connsiteY96" fmla="*/ 1616768 h 1880293"/>
              <a:gd name="connsiteX97" fmla="*/ 1220428 w 1885950"/>
              <a:gd name="connsiteY97" fmla="*/ 1621531 h 1880293"/>
              <a:gd name="connsiteX98" fmla="*/ 1224751 w 1885950"/>
              <a:gd name="connsiteY98" fmla="*/ 1624414 h 1880293"/>
              <a:gd name="connsiteX99" fmla="*/ 1225035 w 1885950"/>
              <a:gd name="connsiteY99" fmla="*/ 1624698 h 1880293"/>
              <a:gd name="connsiteX100" fmla="*/ 1232175 w 1885950"/>
              <a:gd name="connsiteY100" fmla="*/ 1629462 h 1880293"/>
              <a:gd name="connsiteX101" fmla="*/ 1238490 w 1885950"/>
              <a:gd name="connsiteY101" fmla="*/ 1632335 h 1880293"/>
              <a:gd name="connsiteX102" fmla="*/ 1245819 w 1885950"/>
              <a:gd name="connsiteY102" fmla="*/ 1636612 h 1880293"/>
              <a:gd name="connsiteX103" fmla="*/ 1255675 w 1885950"/>
              <a:gd name="connsiteY103" fmla="*/ 1643438 h 1880293"/>
              <a:gd name="connsiteX104" fmla="*/ 1256951 w 1885950"/>
              <a:gd name="connsiteY104" fmla="*/ 1644519 h 1880293"/>
              <a:gd name="connsiteX105" fmla="*/ 1268036 w 1885950"/>
              <a:gd name="connsiteY105" fmla="*/ 1654868 h 1880293"/>
              <a:gd name="connsiteX106" fmla="*/ 1274384 w 1885950"/>
              <a:gd name="connsiteY106" fmla="*/ 1662012 h 1880293"/>
              <a:gd name="connsiteX107" fmla="*/ 1279938 w 1885950"/>
              <a:gd name="connsiteY107" fmla="*/ 1669156 h 1880293"/>
              <a:gd name="connsiteX108" fmla="*/ 1284699 w 1885950"/>
              <a:gd name="connsiteY108" fmla="*/ 1677093 h 1880293"/>
              <a:gd name="connsiteX109" fmla="*/ 1289460 w 1885950"/>
              <a:gd name="connsiteY109" fmla="*/ 1686618 h 1880293"/>
              <a:gd name="connsiteX110" fmla="*/ 1294220 w 1885950"/>
              <a:gd name="connsiteY110" fmla="*/ 1697731 h 1880293"/>
              <a:gd name="connsiteX111" fmla="*/ 1296601 w 1885950"/>
              <a:gd name="connsiteY111" fmla="*/ 1708049 h 1880293"/>
              <a:gd name="connsiteX112" fmla="*/ 1298981 w 1885950"/>
              <a:gd name="connsiteY112" fmla="*/ 1719956 h 1880293"/>
              <a:gd name="connsiteX113" fmla="*/ 1300568 w 1885950"/>
              <a:gd name="connsiteY113" fmla="*/ 1732656 h 1880293"/>
              <a:gd name="connsiteX114" fmla="*/ 1298981 w 1885950"/>
              <a:gd name="connsiteY114" fmla="*/ 1748531 h 1880293"/>
              <a:gd name="connsiteX115" fmla="*/ 1296601 w 1885950"/>
              <a:gd name="connsiteY115" fmla="*/ 1762818 h 1880293"/>
              <a:gd name="connsiteX116" fmla="*/ 1291840 w 1885950"/>
              <a:gd name="connsiteY116" fmla="*/ 1777106 h 1880293"/>
              <a:gd name="connsiteX117" fmla="*/ 1286286 w 1885950"/>
              <a:gd name="connsiteY117" fmla="*/ 1789806 h 1880293"/>
              <a:gd name="connsiteX118" fmla="*/ 1277558 w 1885950"/>
              <a:gd name="connsiteY118" fmla="*/ 1803299 h 1880293"/>
              <a:gd name="connsiteX119" fmla="*/ 1269623 w 1885950"/>
              <a:gd name="connsiteY119" fmla="*/ 1815206 h 1880293"/>
              <a:gd name="connsiteX120" fmla="*/ 1258515 w 1885950"/>
              <a:gd name="connsiteY120" fmla="*/ 1827112 h 1880293"/>
              <a:gd name="connsiteX121" fmla="*/ 1246613 w 1885950"/>
              <a:gd name="connsiteY121" fmla="*/ 1835843 h 1880293"/>
              <a:gd name="connsiteX122" fmla="*/ 1233917 w 1885950"/>
              <a:gd name="connsiteY122" fmla="*/ 1845368 h 1880293"/>
              <a:gd name="connsiteX123" fmla="*/ 1219635 w 1885950"/>
              <a:gd name="connsiteY123" fmla="*/ 1854099 h 1880293"/>
              <a:gd name="connsiteX124" fmla="*/ 1203766 w 1885950"/>
              <a:gd name="connsiteY124" fmla="*/ 1862037 h 1880293"/>
              <a:gd name="connsiteX125" fmla="*/ 1188690 w 1885950"/>
              <a:gd name="connsiteY125" fmla="*/ 1868387 h 1880293"/>
              <a:gd name="connsiteX126" fmla="*/ 1172027 w 1885950"/>
              <a:gd name="connsiteY126" fmla="*/ 1873149 h 1880293"/>
              <a:gd name="connsiteX127" fmla="*/ 1154571 w 1885950"/>
              <a:gd name="connsiteY127" fmla="*/ 1876324 h 1880293"/>
              <a:gd name="connsiteX128" fmla="*/ 1136321 w 1885950"/>
              <a:gd name="connsiteY128" fmla="*/ 1878706 h 1880293"/>
              <a:gd name="connsiteX129" fmla="*/ 1117278 w 1885950"/>
              <a:gd name="connsiteY129" fmla="*/ 1880293 h 1880293"/>
              <a:gd name="connsiteX130" fmla="*/ 1099822 w 1885950"/>
              <a:gd name="connsiteY130" fmla="*/ 1878706 h 1880293"/>
              <a:gd name="connsiteX131" fmla="*/ 1080779 w 1885950"/>
              <a:gd name="connsiteY131" fmla="*/ 1876324 h 1880293"/>
              <a:gd name="connsiteX132" fmla="*/ 1064116 w 1885950"/>
              <a:gd name="connsiteY132" fmla="*/ 1873149 h 1880293"/>
              <a:gd name="connsiteX133" fmla="*/ 1047453 w 1885950"/>
              <a:gd name="connsiteY133" fmla="*/ 1868387 h 1880293"/>
              <a:gd name="connsiteX134" fmla="*/ 1030790 w 1885950"/>
              <a:gd name="connsiteY134" fmla="*/ 1862037 h 1880293"/>
              <a:gd name="connsiteX135" fmla="*/ 1015715 w 1885950"/>
              <a:gd name="connsiteY135" fmla="*/ 1854099 h 1880293"/>
              <a:gd name="connsiteX136" fmla="*/ 1002226 w 1885950"/>
              <a:gd name="connsiteY136" fmla="*/ 1845368 h 1880293"/>
              <a:gd name="connsiteX137" fmla="*/ 989530 w 1885950"/>
              <a:gd name="connsiteY137" fmla="*/ 1835843 h 1880293"/>
              <a:gd name="connsiteX138" fmla="*/ 989201 w 1885950"/>
              <a:gd name="connsiteY138" fmla="*/ 1835602 h 1880293"/>
              <a:gd name="connsiteX139" fmla="*/ 982249 w 1885950"/>
              <a:gd name="connsiteY139" fmla="*/ 1829572 h 1880293"/>
              <a:gd name="connsiteX140" fmla="*/ 971935 w 1885950"/>
              <a:gd name="connsiteY140" fmla="*/ 1818454 h 1880293"/>
              <a:gd name="connsiteX141" fmla="*/ 962414 w 1885950"/>
              <a:gd name="connsiteY141" fmla="*/ 1806543 h 1880293"/>
              <a:gd name="connsiteX142" fmla="*/ 955273 w 1885950"/>
              <a:gd name="connsiteY142" fmla="*/ 1793838 h 1880293"/>
              <a:gd name="connsiteX143" fmla="*/ 948926 w 1885950"/>
              <a:gd name="connsiteY143" fmla="*/ 1780338 h 1880293"/>
              <a:gd name="connsiteX144" fmla="*/ 944165 w 1885950"/>
              <a:gd name="connsiteY144" fmla="*/ 1766045 h 1880293"/>
              <a:gd name="connsiteX145" fmla="*/ 940992 w 1885950"/>
              <a:gd name="connsiteY145" fmla="*/ 1751751 h 1880293"/>
              <a:gd name="connsiteX146" fmla="*/ 940992 w 1885950"/>
              <a:gd name="connsiteY146" fmla="*/ 1736664 h 1880293"/>
              <a:gd name="connsiteX147" fmla="*/ 940992 w 1885950"/>
              <a:gd name="connsiteY147" fmla="*/ 1723958 h 1880293"/>
              <a:gd name="connsiteX148" fmla="*/ 943372 w 1885950"/>
              <a:gd name="connsiteY148" fmla="*/ 1712047 h 1880293"/>
              <a:gd name="connsiteX149" fmla="*/ 946546 w 1885950"/>
              <a:gd name="connsiteY149" fmla="*/ 1700136 h 1880293"/>
              <a:gd name="connsiteX150" fmla="*/ 950513 w 1885950"/>
              <a:gd name="connsiteY150" fmla="*/ 1690607 h 1880293"/>
              <a:gd name="connsiteX151" fmla="*/ 955273 w 1885950"/>
              <a:gd name="connsiteY151" fmla="*/ 1681078 h 1880293"/>
              <a:gd name="connsiteX152" fmla="*/ 960827 w 1885950"/>
              <a:gd name="connsiteY152" fmla="*/ 1672343 h 1880293"/>
              <a:gd name="connsiteX153" fmla="*/ 965588 w 1885950"/>
              <a:gd name="connsiteY153" fmla="*/ 1665196 h 1880293"/>
              <a:gd name="connsiteX154" fmla="*/ 971935 w 1885950"/>
              <a:gd name="connsiteY154" fmla="*/ 1658049 h 1880293"/>
              <a:gd name="connsiteX155" fmla="*/ 983043 w 1885950"/>
              <a:gd name="connsiteY155" fmla="*/ 1647726 h 1880293"/>
              <a:gd name="connsiteX156" fmla="*/ 994151 w 1885950"/>
              <a:gd name="connsiteY156" fmla="*/ 1638991 h 1880293"/>
              <a:gd name="connsiteX157" fmla="*/ 1003672 w 1885950"/>
              <a:gd name="connsiteY157" fmla="*/ 1633433 h 1880293"/>
              <a:gd name="connsiteX158" fmla="*/ 1011606 w 1885950"/>
              <a:gd name="connsiteY158" fmla="*/ 1629462 h 1880293"/>
              <a:gd name="connsiteX159" fmla="*/ 1018746 w 1885950"/>
              <a:gd name="connsiteY159" fmla="*/ 1624698 h 1880293"/>
              <a:gd name="connsiteX160" fmla="*/ 1025094 w 1885950"/>
              <a:gd name="connsiteY160" fmla="*/ 1619933 h 1880293"/>
              <a:gd name="connsiteX161" fmla="*/ 1029854 w 1885950"/>
              <a:gd name="connsiteY161" fmla="*/ 1614375 h 1880293"/>
              <a:gd name="connsiteX162" fmla="*/ 1033028 w 1885950"/>
              <a:gd name="connsiteY162" fmla="*/ 1609610 h 1880293"/>
              <a:gd name="connsiteX163" fmla="*/ 1035408 w 1885950"/>
              <a:gd name="connsiteY163" fmla="*/ 1604051 h 1880293"/>
              <a:gd name="connsiteX164" fmla="*/ 1036995 w 1885950"/>
              <a:gd name="connsiteY164" fmla="*/ 1599287 h 1880293"/>
              <a:gd name="connsiteX165" fmla="*/ 1036995 w 1885950"/>
              <a:gd name="connsiteY165" fmla="*/ 1592934 h 1880293"/>
              <a:gd name="connsiteX166" fmla="*/ 1035408 w 1885950"/>
              <a:gd name="connsiteY166" fmla="*/ 1588170 h 1880293"/>
              <a:gd name="connsiteX167" fmla="*/ 1033028 w 1885950"/>
              <a:gd name="connsiteY167" fmla="*/ 1584993 h 1880293"/>
              <a:gd name="connsiteX168" fmla="*/ 1029854 w 1885950"/>
              <a:gd name="connsiteY168" fmla="*/ 1580229 h 1880293"/>
              <a:gd name="connsiteX169" fmla="*/ 1025451 w 1885950"/>
              <a:gd name="connsiteY169" fmla="*/ 1576556 h 1880293"/>
              <a:gd name="connsiteX170" fmla="*/ 1025236 w 1885950"/>
              <a:gd name="connsiteY170" fmla="*/ 1576287 h 1880293"/>
              <a:gd name="connsiteX171" fmla="*/ 1020475 w 1885950"/>
              <a:gd name="connsiteY171" fmla="*/ 1573112 h 1880293"/>
              <a:gd name="connsiteX172" fmla="*/ 1014128 w 1885950"/>
              <a:gd name="connsiteY172" fmla="*/ 1570731 h 1880293"/>
              <a:gd name="connsiteX173" fmla="*/ 1006987 w 1885950"/>
              <a:gd name="connsiteY173" fmla="*/ 1568349 h 1880293"/>
              <a:gd name="connsiteX174" fmla="*/ 999052 w 1885950"/>
              <a:gd name="connsiteY174" fmla="*/ 1566762 h 1880293"/>
              <a:gd name="connsiteX175" fmla="*/ 990324 w 1885950"/>
              <a:gd name="connsiteY175" fmla="*/ 1565968 h 1880293"/>
              <a:gd name="connsiteX176" fmla="*/ 313400 w 1885950"/>
              <a:gd name="connsiteY176" fmla="*/ 1565968 h 1880293"/>
              <a:gd name="connsiteX177" fmla="*/ 313400 w 1885950"/>
              <a:gd name="connsiteY177" fmla="*/ 933844 h 1880293"/>
              <a:gd name="connsiteX178" fmla="*/ 311813 w 1885950"/>
              <a:gd name="connsiteY178" fmla="*/ 925903 h 1880293"/>
              <a:gd name="connsiteX179" fmla="*/ 311019 w 1885950"/>
              <a:gd name="connsiteY179" fmla="*/ 917168 h 1880293"/>
              <a:gd name="connsiteX180" fmla="*/ 308639 w 1885950"/>
              <a:gd name="connsiteY180" fmla="*/ 910815 h 1880293"/>
              <a:gd name="connsiteX181" fmla="*/ 306259 w 1885950"/>
              <a:gd name="connsiteY181" fmla="*/ 904463 h 1880293"/>
              <a:gd name="connsiteX182" fmla="*/ 303085 w 1885950"/>
              <a:gd name="connsiteY182" fmla="*/ 899698 h 1880293"/>
              <a:gd name="connsiteX183" fmla="*/ 299118 w 1885950"/>
              <a:gd name="connsiteY183" fmla="*/ 896522 h 1880293"/>
              <a:gd name="connsiteX184" fmla="*/ 294358 w 1885950"/>
              <a:gd name="connsiteY184" fmla="*/ 894140 h 1880293"/>
              <a:gd name="connsiteX185" fmla="*/ 289597 w 1885950"/>
              <a:gd name="connsiteY185" fmla="*/ 892551 h 1880293"/>
              <a:gd name="connsiteX186" fmla="*/ 284043 w 1885950"/>
              <a:gd name="connsiteY186" fmla="*/ 892551 h 1880293"/>
              <a:gd name="connsiteX187" fmla="*/ 283542 w 1885950"/>
              <a:gd name="connsiteY187" fmla="*/ 892719 h 1880293"/>
              <a:gd name="connsiteX188" fmla="*/ 281422 w 1885950"/>
              <a:gd name="connsiteY188" fmla="*/ 891658 h 1880293"/>
              <a:gd name="connsiteX189" fmla="*/ 274281 w 1885950"/>
              <a:gd name="connsiteY189" fmla="*/ 890069 h 1880293"/>
              <a:gd name="connsiteX190" fmla="*/ 266347 w 1885950"/>
              <a:gd name="connsiteY190" fmla="*/ 892452 h 1880293"/>
              <a:gd name="connsiteX191" fmla="*/ 259206 w 1885950"/>
              <a:gd name="connsiteY191" fmla="*/ 896422 h 1880293"/>
              <a:gd name="connsiteX192" fmla="*/ 250479 w 1885950"/>
              <a:gd name="connsiteY192" fmla="*/ 901981 h 1880293"/>
              <a:gd name="connsiteX193" fmla="*/ 243338 w 1885950"/>
              <a:gd name="connsiteY193" fmla="*/ 911510 h 1880293"/>
              <a:gd name="connsiteX194" fmla="*/ 236197 w 1885950"/>
              <a:gd name="connsiteY194" fmla="*/ 923421 h 1880293"/>
              <a:gd name="connsiteX195" fmla="*/ 230643 w 1885950"/>
              <a:gd name="connsiteY195" fmla="*/ 932950 h 1880293"/>
              <a:gd name="connsiteX196" fmla="*/ 223503 w 1885950"/>
              <a:gd name="connsiteY196" fmla="*/ 943273 h 1880293"/>
              <a:gd name="connsiteX197" fmla="*/ 212395 w 1885950"/>
              <a:gd name="connsiteY197" fmla="*/ 955184 h 1880293"/>
              <a:gd name="connsiteX198" fmla="*/ 205254 w 1885950"/>
              <a:gd name="connsiteY198" fmla="*/ 961537 h 1880293"/>
              <a:gd name="connsiteX199" fmla="*/ 198113 w 1885950"/>
              <a:gd name="connsiteY199" fmla="*/ 966302 h 1880293"/>
              <a:gd name="connsiteX200" fmla="*/ 190179 w 1885950"/>
              <a:gd name="connsiteY200" fmla="*/ 971860 h 1880293"/>
              <a:gd name="connsiteX201" fmla="*/ 180658 w 1885950"/>
              <a:gd name="connsiteY201" fmla="*/ 976625 h 1880293"/>
              <a:gd name="connsiteX202" fmla="*/ 170344 w 1885950"/>
              <a:gd name="connsiteY202" fmla="*/ 981389 h 1880293"/>
              <a:gd name="connsiteX203" fmla="*/ 159236 w 1885950"/>
              <a:gd name="connsiteY203" fmla="*/ 983771 h 1880293"/>
              <a:gd name="connsiteX204" fmla="*/ 147335 w 1885950"/>
              <a:gd name="connsiteY204" fmla="*/ 986154 h 1880293"/>
              <a:gd name="connsiteX205" fmla="*/ 134640 w 1885950"/>
              <a:gd name="connsiteY205" fmla="*/ 986154 h 1880293"/>
              <a:gd name="connsiteX206" fmla="*/ 120798 w 1885950"/>
              <a:gd name="connsiteY206" fmla="*/ 986154 h 1880293"/>
              <a:gd name="connsiteX207" fmla="*/ 116632 w 1885950"/>
              <a:gd name="connsiteY207" fmla="*/ 985459 h 1880293"/>
              <a:gd name="connsiteX208" fmla="*/ 102351 w 1885950"/>
              <a:gd name="connsiteY208" fmla="*/ 980695 h 1880293"/>
              <a:gd name="connsiteX209" fmla="*/ 88863 w 1885950"/>
              <a:gd name="connsiteY209" fmla="*/ 974342 h 1880293"/>
              <a:gd name="connsiteX210" fmla="*/ 76168 w 1885950"/>
              <a:gd name="connsiteY210" fmla="*/ 967195 h 1880293"/>
              <a:gd name="connsiteX211" fmla="*/ 64267 w 1885950"/>
              <a:gd name="connsiteY211" fmla="*/ 957666 h 1880293"/>
              <a:gd name="connsiteX212" fmla="*/ 52366 w 1885950"/>
              <a:gd name="connsiteY212" fmla="*/ 947343 h 1880293"/>
              <a:gd name="connsiteX213" fmla="*/ 42845 w 1885950"/>
              <a:gd name="connsiteY213" fmla="*/ 935432 h 1880293"/>
              <a:gd name="connsiteX214" fmla="*/ 33324 w 1885950"/>
              <a:gd name="connsiteY214" fmla="*/ 921933 h 1880293"/>
              <a:gd name="connsiteX215" fmla="*/ 25389 w 1885950"/>
              <a:gd name="connsiteY215" fmla="*/ 909227 h 1880293"/>
              <a:gd name="connsiteX216" fmla="*/ 16662 w 1885950"/>
              <a:gd name="connsiteY216" fmla="*/ 894140 h 1880293"/>
              <a:gd name="connsiteX217" fmla="*/ 11108 w 1885950"/>
              <a:gd name="connsiteY217" fmla="*/ 877464 h 1880293"/>
              <a:gd name="connsiteX218" fmla="*/ 6347 w 1885950"/>
              <a:gd name="connsiteY218" fmla="*/ 860788 h 1880293"/>
              <a:gd name="connsiteX219" fmla="*/ 2380 w 1885950"/>
              <a:gd name="connsiteY219" fmla="*/ 844112 h 1880293"/>
              <a:gd name="connsiteX220" fmla="*/ 0 w 1885950"/>
              <a:gd name="connsiteY220" fmla="*/ 825054 h 1880293"/>
              <a:gd name="connsiteX221" fmla="*/ 0 w 1885950"/>
              <a:gd name="connsiteY221" fmla="*/ 806790 h 1880293"/>
              <a:gd name="connsiteX222" fmla="*/ 0 w 1885950"/>
              <a:gd name="connsiteY222" fmla="*/ 788526 h 1880293"/>
              <a:gd name="connsiteX223" fmla="*/ 2380 w 1885950"/>
              <a:gd name="connsiteY223" fmla="*/ 770262 h 1880293"/>
              <a:gd name="connsiteX224" fmla="*/ 6347 w 1885950"/>
              <a:gd name="connsiteY224" fmla="*/ 752793 h 1880293"/>
              <a:gd name="connsiteX225" fmla="*/ 11108 w 1885950"/>
              <a:gd name="connsiteY225" fmla="*/ 736117 h 1880293"/>
              <a:gd name="connsiteX226" fmla="*/ 16662 w 1885950"/>
              <a:gd name="connsiteY226" fmla="*/ 720235 h 1880293"/>
              <a:gd name="connsiteX227" fmla="*/ 25389 w 1885950"/>
              <a:gd name="connsiteY227" fmla="*/ 705147 h 1880293"/>
              <a:gd name="connsiteX228" fmla="*/ 33324 w 1885950"/>
              <a:gd name="connsiteY228" fmla="*/ 690854 h 1880293"/>
              <a:gd name="connsiteX229" fmla="*/ 42845 w 1885950"/>
              <a:gd name="connsiteY229" fmla="*/ 678149 h 1880293"/>
              <a:gd name="connsiteX230" fmla="*/ 52366 w 1885950"/>
              <a:gd name="connsiteY230" fmla="*/ 666237 h 1880293"/>
              <a:gd name="connsiteX231" fmla="*/ 64267 w 1885950"/>
              <a:gd name="connsiteY231" fmla="*/ 655120 h 1880293"/>
              <a:gd name="connsiteX232" fmla="*/ 76168 w 1885950"/>
              <a:gd name="connsiteY232" fmla="*/ 647179 h 1880293"/>
              <a:gd name="connsiteX233" fmla="*/ 88863 w 1885950"/>
              <a:gd name="connsiteY233" fmla="*/ 638444 h 1880293"/>
              <a:gd name="connsiteX234" fmla="*/ 102351 w 1885950"/>
              <a:gd name="connsiteY234" fmla="*/ 632886 h 1880293"/>
              <a:gd name="connsiteX235" fmla="*/ 116632 w 1885950"/>
              <a:gd name="connsiteY235" fmla="*/ 628121 h 1880293"/>
              <a:gd name="connsiteX236" fmla="*/ 130914 w 1885950"/>
              <a:gd name="connsiteY236" fmla="*/ 625739 h 1880293"/>
              <a:gd name="connsiteX237" fmla="*/ 145989 w 1885950"/>
              <a:gd name="connsiteY237" fmla="*/ 624151 h 1880293"/>
              <a:gd name="connsiteX238" fmla="*/ 159477 w 1885950"/>
              <a:gd name="connsiteY238" fmla="*/ 625739 h 1880293"/>
              <a:gd name="connsiteX239" fmla="*/ 159839 w 1885950"/>
              <a:gd name="connsiteY239" fmla="*/ 625812 h 1880293"/>
              <a:gd name="connsiteX240" fmla="*/ 170344 w 1885950"/>
              <a:gd name="connsiteY240" fmla="*/ 628816 h 1880293"/>
              <a:gd name="connsiteX241" fmla="*/ 180658 w 1885950"/>
              <a:gd name="connsiteY241" fmla="*/ 632786 h 1880293"/>
              <a:gd name="connsiteX242" fmla="*/ 190179 w 1885950"/>
              <a:gd name="connsiteY242" fmla="*/ 637550 h 1880293"/>
              <a:gd name="connsiteX243" fmla="*/ 198113 w 1885950"/>
              <a:gd name="connsiteY243" fmla="*/ 643109 h 1880293"/>
              <a:gd name="connsiteX244" fmla="*/ 205254 w 1885950"/>
              <a:gd name="connsiteY244" fmla="*/ 647874 h 1880293"/>
              <a:gd name="connsiteX245" fmla="*/ 212395 w 1885950"/>
              <a:gd name="connsiteY245" fmla="*/ 654226 h 1880293"/>
              <a:gd name="connsiteX246" fmla="*/ 223503 w 1885950"/>
              <a:gd name="connsiteY246" fmla="*/ 666138 h 1880293"/>
              <a:gd name="connsiteX247" fmla="*/ 230643 w 1885950"/>
              <a:gd name="connsiteY247" fmla="*/ 676461 h 1880293"/>
              <a:gd name="connsiteX248" fmla="*/ 236197 w 1885950"/>
              <a:gd name="connsiteY248" fmla="*/ 685990 h 1880293"/>
              <a:gd name="connsiteX249" fmla="*/ 243338 w 1885950"/>
              <a:gd name="connsiteY249" fmla="*/ 697901 h 1880293"/>
              <a:gd name="connsiteX250" fmla="*/ 250479 w 1885950"/>
              <a:gd name="connsiteY250" fmla="*/ 707430 h 1880293"/>
              <a:gd name="connsiteX251" fmla="*/ 259206 w 1885950"/>
              <a:gd name="connsiteY251" fmla="*/ 712989 h 1880293"/>
              <a:gd name="connsiteX252" fmla="*/ 266347 w 1885950"/>
              <a:gd name="connsiteY252" fmla="*/ 717753 h 1880293"/>
              <a:gd name="connsiteX253" fmla="*/ 274281 w 1885950"/>
              <a:gd name="connsiteY253" fmla="*/ 719341 h 1880293"/>
              <a:gd name="connsiteX254" fmla="*/ 275926 w 1885950"/>
              <a:gd name="connsiteY254" fmla="*/ 718975 h 1880293"/>
              <a:gd name="connsiteX255" fmla="*/ 279283 w 1885950"/>
              <a:gd name="connsiteY255" fmla="*/ 720235 h 1880293"/>
              <a:gd name="connsiteX256" fmla="*/ 284043 w 1885950"/>
              <a:gd name="connsiteY256" fmla="*/ 720235 h 1880293"/>
              <a:gd name="connsiteX257" fmla="*/ 289597 w 1885950"/>
              <a:gd name="connsiteY257" fmla="*/ 720235 h 1880293"/>
              <a:gd name="connsiteX258" fmla="*/ 294358 w 1885950"/>
              <a:gd name="connsiteY258" fmla="*/ 719441 h 1880293"/>
              <a:gd name="connsiteX259" fmla="*/ 299118 w 1885950"/>
              <a:gd name="connsiteY259" fmla="*/ 717059 h 1880293"/>
              <a:gd name="connsiteX260" fmla="*/ 303085 w 1885950"/>
              <a:gd name="connsiteY260" fmla="*/ 713088 h 1880293"/>
              <a:gd name="connsiteX261" fmla="*/ 306259 w 1885950"/>
              <a:gd name="connsiteY261" fmla="*/ 708324 h 1880293"/>
              <a:gd name="connsiteX262" fmla="*/ 308639 w 1885950"/>
              <a:gd name="connsiteY262" fmla="*/ 703559 h 1880293"/>
              <a:gd name="connsiteX263" fmla="*/ 311019 w 1885950"/>
              <a:gd name="connsiteY263" fmla="*/ 696413 h 1880293"/>
              <a:gd name="connsiteX264" fmla="*/ 311813 w 1885950"/>
              <a:gd name="connsiteY264" fmla="*/ 688472 h 1880293"/>
              <a:gd name="connsiteX265" fmla="*/ 313400 w 1885950"/>
              <a:gd name="connsiteY265" fmla="*/ 678943 h 1880293"/>
              <a:gd name="connsiteX266" fmla="*/ 313400 w 1885950"/>
              <a:gd name="connsiteY266" fmla="*/ 0 h 18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885950" h="1880293">
                <a:moveTo>
                  <a:pt x="313400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5714" y="719402"/>
                </a:lnTo>
                <a:lnTo>
                  <a:pt x="1871451" y="719402"/>
                </a:lnTo>
                <a:lnTo>
                  <a:pt x="1866687" y="717814"/>
                </a:lnTo>
                <a:lnTo>
                  <a:pt x="1861128" y="715431"/>
                </a:lnTo>
                <a:lnTo>
                  <a:pt x="1856364" y="712255"/>
                </a:lnTo>
                <a:lnTo>
                  <a:pt x="1850011" y="707490"/>
                </a:lnTo>
                <a:lnTo>
                  <a:pt x="1845247" y="701137"/>
                </a:lnTo>
                <a:lnTo>
                  <a:pt x="1840482" y="693989"/>
                </a:lnTo>
                <a:lnTo>
                  <a:pt x="1835718" y="686048"/>
                </a:lnTo>
                <a:lnTo>
                  <a:pt x="1830159" y="676518"/>
                </a:lnTo>
                <a:lnTo>
                  <a:pt x="1823012" y="666194"/>
                </a:lnTo>
                <a:lnTo>
                  <a:pt x="1811101" y="654282"/>
                </a:lnTo>
                <a:lnTo>
                  <a:pt x="1804748" y="647929"/>
                </a:lnTo>
                <a:lnTo>
                  <a:pt x="1796807" y="643164"/>
                </a:lnTo>
                <a:lnTo>
                  <a:pt x="1788073" y="637605"/>
                </a:lnTo>
                <a:lnTo>
                  <a:pt x="1779338" y="632840"/>
                </a:lnTo>
                <a:lnTo>
                  <a:pt x="1769809" y="628869"/>
                </a:lnTo>
                <a:lnTo>
                  <a:pt x="1758691" y="625692"/>
                </a:lnTo>
                <a:lnTo>
                  <a:pt x="1745986" y="623310"/>
                </a:lnTo>
                <a:lnTo>
                  <a:pt x="1732487" y="623310"/>
                </a:lnTo>
                <a:lnTo>
                  <a:pt x="1718193" y="623310"/>
                </a:lnTo>
                <a:lnTo>
                  <a:pt x="1703900" y="626486"/>
                </a:lnTo>
                <a:lnTo>
                  <a:pt x="1689606" y="630457"/>
                </a:lnTo>
                <a:lnTo>
                  <a:pt x="1687145" y="631688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27267" y="988636"/>
                </a:lnTo>
                <a:lnTo>
                  <a:pt x="1739962" y="988636"/>
                </a:lnTo>
                <a:lnTo>
                  <a:pt x="1751863" y="986253"/>
                </a:lnTo>
                <a:lnTo>
                  <a:pt x="1762971" y="983871"/>
                </a:lnTo>
                <a:lnTo>
                  <a:pt x="1766742" y="982130"/>
                </a:lnTo>
                <a:lnTo>
                  <a:pt x="1769809" y="981472"/>
                </a:lnTo>
                <a:lnTo>
                  <a:pt x="1779338" y="976707"/>
                </a:lnTo>
                <a:lnTo>
                  <a:pt x="1788073" y="971943"/>
                </a:lnTo>
                <a:lnTo>
                  <a:pt x="1796807" y="966383"/>
                </a:lnTo>
                <a:lnTo>
                  <a:pt x="1804748" y="961619"/>
                </a:lnTo>
                <a:lnTo>
                  <a:pt x="1811101" y="955265"/>
                </a:lnTo>
                <a:lnTo>
                  <a:pt x="1823012" y="943353"/>
                </a:lnTo>
                <a:lnTo>
                  <a:pt x="1830159" y="933029"/>
                </a:lnTo>
                <a:lnTo>
                  <a:pt x="1835718" y="923499"/>
                </a:lnTo>
                <a:lnTo>
                  <a:pt x="1840482" y="914764"/>
                </a:lnTo>
                <a:lnTo>
                  <a:pt x="1845247" y="908410"/>
                </a:lnTo>
                <a:lnTo>
                  <a:pt x="1850011" y="902057"/>
                </a:lnTo>
                <a:lnTo>
                  <a:pt x="1856364" y="897292"/>
                </a:lnTo>
                <a:lnTo>
                  <a:pt x="1860661" y="894427"/>
                </a:lnTo>
                <a:lnTo>
                  <a:pt x="1866908" y="892551"/>
                </a:lnTo>
                <a:lnTo>
                  <a:pt x="1874049" y="894140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9112"/>
                </a:lnTo>
                <a:lnTo>
                  <a:pt x="1881384" y="1569112"/>
                </a:lnTo>
                <a:lnTo>
                  <a:pt x="1881384" y="1565968"/>
                </a:lnTo>
                <a:lnTo>
                  <a:pt x="1245819" y="1565968"/>
                </a:lnTo>
                <a:lnTo>
                  <a:pt x="1236298" y="1566762"/>
                </a:lnTo>
                <a:lnTo>
                  <a:pt x="1227569" y="1568349"/>
                </a:lnTo>
                <a:lnTo>
                  <a:pt x="1220428" y="1570731"/>
                </a:lnTo>
                <a:lnTo>
                  <a:pt x="1215668" y="1573112"/>
                </a:lnTo>
                <a:lnTo>
                  <a:pt x="1210907" y="1576287"/>
                </a:lnTo>
                <a:lnTo>
                  <a:pt x="1207733" y="1580256"/>
                </a:lnTo>
                <a:lnTo>
                  <a:pt x="1205352" y="1585018"/>
                </a:lnTo>
                <a:lnTo>
                  <a:pt x="1203766" y="1589781"/>
                </a:lnTo>
                <a:lnTo>
                  <a:pt x="1203766" y="1595337"/>
                </a:lnTo>
                <a:lnTo>
                  <a:pt x="1205352" y="1600099"/>
                </a:lnTo>
                <a:lnTo>
                  <a:pt x="1206146" y="1605656"/>
                </a:lnTo>
                <a:lnTo>
                  <a:pt x="1210113" y="1610418"/>
                </a:lnTo>
                <a:lnTo>
                  <a:pt x="1214874" y="1616768"/>
                </a:lnTo>
                <a:lnTo>
                  <a:pt x="1220428" y="1621531"/>
                </a:lnTo>
                <a:lnTo>
                  <a:pt x="1224751" y="1624414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38490" y="1632335"/>
                </a:lnTo>
                <a:lnTo>
                  <a:pt x="1245819" y="1636612"/>
                </a:lnTo>
                <a:lnTo>
                  <a:pt x="1255675" y="1643438"/>
                </a:lnTo>
                <a:lnTo>
                  <a:pt x="1256951" y="1644519"/>
                </a:lnTo>
                <a:lnTo>
                  <a:pt x="1268036" y="1654868"/>
                </a:lnTo>
                <a:lnTo>
                  <a:pt x="1274384" y="1662012"/>
                </a:lnTo>
                <a:lnTo>
                  <a:pt x="1279938" y="1669156"/>
                </a:lnTo>
                <a:lnTo>
                  <a:pt x="1284699" y="1677093"/>
                </a:lnTo>
                <a:lnTo>
                  <a:pt x="1289460" y="1686618"/>
                </a:lnTo>
                <a:lnTo>
                  <a:pt x="1294220" y="1697731"/>
                </a:lnTo>
                <a:lnTo>
                  <a:pt x="1296601" y="1708049"/>
                </a:lnTo>
                <a:lnTo>
                  <a:pt x="1298981" y="1719956"/>
                </a:lnTo>
                <a:lnTo>
                  <a:pt x="1300568" y="1732656"/>
                </a:lnTo>
                <a:lnTo>
                  <a:pt x="1298981" y="1748531"/>
                </a:lnTo>
                <a:lnTo>
                  <a:pt x="1296601" y="1762818"/>
                </a:lnTo>
                <a:lnTo>
                  <a:pt x="1291840" y="1777106"/>
                </a:lnTo>
                <a:lnTo>
                  <a:pt x="1286286" y="1789806"/>
                </a:lnTo>
                <a:lnTo>
                  <a:pt x="1277558" y="1803299"/>
                </a:lnTo>
                <a:lnTo>
                  <a:pt x="1269623" y="1815206"/>
                </a:lnTo>
                <a:lnTo>
                  <a:pt x="1258515" y="1827112"/>
                </a:lnTo>
                <a:lnTo>
                  <a:pt x="1246613" y="1835843"/>
                </a:lnTo>
                <a:lnTo>
                  <a:pt x="1233917" y="1845368"/>
                </a:lnTo>
                <a:lnTo>
                  <a:pt x="1219635" y="1854099"/>
                </a:lnTo>
                <a:lnTo>
                  <a:pt x="1203766" y="1862037"/>
                </a:lnTo>
                <a:lnTo>
                  <a:pt x="1188690" y="1868387"/>
                </a:lnTo>
                <a:lnTo>
                  <a:pt x="1172027" y="1873149"/>
                </a:lnTo>
                <a:lnTo>
                  <a:pt x="1154571" y="1876324"/>
                </a:lnTo>
                <a:lnTo>
                  <a:pt x="1136321" y="1878706"/>
                </a:lnTo>
                <a:lnTo>
                  <a:pt x="1117278" y="1880293"/>
                </a:lnTo>
                <a:lnTo>
                  <a:pt x="1099822" y="1878706"/>
                </a:lnTo>
                <a:lnTo>
                  <a:pt x="1080779" y="1876324"/>
                </a:lnTo>
                <a:lnTo>
                  <a:pt x="1064116" y="1873149"/>
                </a:lnTo>
                <a:lnTo>
                  <a:pt x="1047453" y="1868387"/>
                </a:lnTo>
                <a:lnTo>
                  <a:pt x="1030790" y="1862037"/>
                </a:lnTo>
                <a:lnTo>
                  <a:pt x="1015715" y="1854099"/>
                </a:lnTo>
                <a:lnTo>
                  <a:pt x="1002226" y="1845368"/>
                </a:lnTo>
                <a:lnTo>
                  <a:pt x="989530" y="1835843"/>
                </a:lnTo>
                <a:lnTo>
                  <a:pt x="989201" y="1835602"/>
                </a:lnTo>
                <a:lnTo>
                  <a:pt x="982249" y="1829572"/>
                </a:lnTo>
                <a:lnTo>
                  <a:pt x="971935" y="1818454"/>
                </a:lnTo>
                <a:lnTo>
                  <a:pt x="962414" y="1806543"/>
                </a:lnTo>
                <a:lnTo>
                  <a:pt x="955273" y="1793838"/>
                </a:lnTo>
                <a:lnTo>
                  <a:pt x="948926" y="1780338"/>
                </a:lnTo>
                <a:lnTo>
                  <a:pt x="944165" y="1766045"/>
                </a:lnTo>
                <a:lnTo>
                  <a:pt x="940992" y="1751751"/>
                </a:lnTo>
                <a:lnTo>
                  <a:pt x="940992" y="1736664"/>
                </a:lnTo>
                <a:lnTo>
                  <a:pt x="940992" y="1723958"/>
                </a:lnTo>
                <a:lnTo>
                  <a:pt x="943372" y="1712047"/>
                </a:lnTo>
                <a:lnTo>
                  <a:pt x="946546" y="1700136"/>
                </a:lnTo>
                <a:lnTo>
                  <a:pt x="950513" y="1690607"/>
                </a:lnTo>
                <a:lnTo>
                  <a:pt x="955273" y="1681078"/>
                </a:lnTo>
                <a:lnTo>
                  <a:pt x="960827" y="1672343"/>
                </a:lnTo>
                <a:lnTo>
                  <a:pt x="965588" y="1665196"/>
                </a:lnTo>
                <a:lnTo>
                  <a:pt x="971935" y="1658049"/>
                </a:lnTo>
                <a:lnTo>
                  <a:pt x="983043" y="1647726"/>
                </a:lnTo>
                <a:lnTo>
                  <a:pt x="994151" y="1638991"/>
                </a:lnTo>
                <a:lnTo>
                  <a:pt x="1003672" y="1633433"/>
                </a:lnTo>
                <a:lnTo>
                  <a:pt x="1011606" y="162946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5408" y="1604051"/>
                </a:lnTo>
                <a:lnTo>
                  <a:pt x="1036995" y="1599287"/>
                </a:lnTo>
                <a:lnTo>
                  <a:pt x="1036995" y="1592934"/>
                </a:lnTo>
                <a:lnTo>
                  <a:pt x="1035408" y="1588170"/>
                </a:lnTo>
                <a:lnTo>
                  <a:pt x="1033028" y="1584993"/>
                </a:lnTo>
                <a:lnTo>
                  <a:pt x="1029854" y="1580229"/>
                </a:lnTo>
                <a:lnTo>
                  <a:pt x="1025451" y="1576556"/>
                </a:lnTo>
                <a:lnTo>
                  <a:pt x="1025236" y="1576287"/>
                </a:lnTo>
                <a:lnTo>
                  <a:pt x="1020475" y="1573112"/>
                </a:lnTo>
                <a:lnTo>
                  <a:pt x="1014128" y="1570731"/>
                </a:lnTo>
                <a:lnTo>
                  <a:pt x="1006987" y="1568349"/>
                </a:lnTo>
                <a:lnTo>
                  <a:pt x="999052" y="1566762"/>
                </a:lnTo>
                <a:lnTo>
                  <a:pt x="990324" y="1565968"/>
                </a:lnTo>
                <a:lnTo>
                  <a:pt x="313400" y="1565968"/>
                </a:lnTo>
                <a:lnTo>
                  <a:pt x="313400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3542" y="892719"/>
                </a:lnTo>
                <a:lnTo>
                  <a:pt x="281422" y="891658"/>
                </a:lnTo>
                <a:lnTo>
                  <a:pt x="274281" y="890069"/>
                </a:lnTo>
                <a:lnTo>
                  <a:pt x="266347" y="892452"/>
                </a:lnTo>
                <a:lnTo>
                  <a:pt x="259206" y="896422"/>
                </a:lnTo>
                <a:lnTo>
                  <a:pt x="250479" y="901981"/>
                </a:lnTo>
                <a:lnTo>
                  <a:pt x="243338" y="911510"/>
                </a:lnTo>
                <a:lnTo>
                  <a:pt x="236197" y="923421"/>
                </a:lnTo>
                <a:lnTo>
                  <a:pt x="230643" y="932950"/>
                </a:lnTo>
                <a:lnTo>
                  <a:pt x="223503" y="943273"/>
                </a:lnTo>
                <a:lnTo>
                  <a:pt x="212395" y="955184"/>
                </a:lnTo>
                <a:lnTo>
                  <a:pt x="205254" y="961537"/>
                </a:lnTo>
                <a:lnTo>
                  <a:pt x="198113" y="966302"/>
                </a:lnTo>
                <a:lnTo>
                  <a:pt x="190179" y="971860"/>
                </a:lnTo>
                <a:lnTo>
                  <a:pt x="180658" y="976625"/>
                </a:lnTo>
                <a:lnTo>
                  <a:pt x="170344" y="981389"/>
                </a:lnTo>
                <a:lnTo>
                  <a:pt x="159236" y="983771"/>
                </a:lnTo>
                <a:lnTo>
                  <a:pt x="147335" y="986154"/>
                </a:lnTo>
                <a:lnTo>
                  <a:pt x="134640" y="986154"/>
                </a:lnTo>
                <a:lnTo>
                  <a:pt x="120798" y="986154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45989" y="624151"/>
                </a:lnTo>
                <a:lnTo>
                  <a:pt x="159477" y="625739"/>
                </a:lnTo>
                <a:lnTo>
                  <a:pt x="159839" y="625812"/>
                </a:lnTo>
                <a:lnTo>
                  <a:pt x="170344" y="628816"/>
                </a:lnTo>
                <a:lnTo>
                  <a:pt x="180658" y="632786"/>
                </a:lnTo>
                <a:lnTo>
                  <a:pt x="190179" y="637550"/>
                </a:lnTo>
                <a:lnTo>
                  <a:pt x="198113" y="643109"/>
                </a:lnTo>
                <a:lnTo>
                  <a:pt x="205254" y="647874"/>
                </a:lnTo>
                <a:lnTo>
                  <a:pt x="212395" y="654226"/>
                </a:lnTo>
                <a:lnTo>
                  <a:pt x="223503" y="666138"/>
                </a:lnTo>
                <a:lnTo>
                  <a:pt x="230643" y="676461"/>
                </a:lnTo>
                <a:lnTo>
                  <a:pt x="236197" y="685990"/>
                </a:lnTo>
                <a:lnTo>
                  <a:pt x="243338" y="697901"/>
                </a:lnTo>
                <a:lnTo>
                  <a:pt x="250479" y="707430"/>
                </a:lnTo>
                <a:lnTo>
                  <a:pt x="259206" y="712989"/>
                </a:lnTo>
                <a:lnTo>
                  <a:pt x="266347" y="717753"/>
                </a:lnTo>
                <a:lnTo>
                  <a:pt x="274281" y="719341"/>
                </a:lnTo>
                <a:lnTo>
                  <a:pt x="275926" y="718975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400" y="678943"/>
                </a:lnTo>
                <a:lnTo>
                  <a:pt x="31340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7" t="26862" b="33309"/>
          <a:stretch>
            <a:fillRect/>
          </a:stretch>
        </p:blipFill>
        <p:spPr>
          <a:xfrm>
            <a:off x="8491853" y="2489201"/>
            <a:ext cx="1571624" cy="1881187"/>
          </a:xfrm>
          <a:custGeom>
            <a:avLst/>
            <a:gdLst>
              <a:gd name="connsiteX0" fmla="*/ 745708 w 1571624"/>
              <a:gd name="connsiteY0" fmla="*/ 0 h 1881187"/>
              <a:gd name="connsiteX1" fmla="*/ 764768 w 1571624"/>
              <a:gd name="connsiteY1" fmla="*/ 0 h 1881187"/>
              <a:gd name="connsiteX2" fmla="*/ 782239 w 1571624"/>
              <a:gd name="connsiteY2" fmla="*/ 0 h 1881187"/>
              <a:gd name="connsiteX3" fmla="*/ 799710 w 1571624"/>
              <a:gd name="connsiteY3" fmla="*/ 2380 h 1881187"/>
              <a:gd name="connsiteX4" fmla="*/ 817976 w 1571624"/>
              <a:gd name="connsiteY4" fmla="*/ 5554 h 1881187"/>
              <a:gd name="connsiteX5" fmla="*/ 834653 w 1571624"/>
              <a:gd name="connsiteY5" fmla="*/ 10315 h 1881187"/>
              <a:gd name="connsiteX6" fmla="*/ 851330 w 1571624"/>
              <a:gd name="connsiteY6" fmla="*/ 16662 h 1881187"/>
              <a:gd name="connsiteX7" fmla="*/ 865625 w 1571624"/>
              <a:gd name="connsiteY7" fmla="*/ 24596 h 1881187"/>
              <a:gd name="connsiteX8" fmla="*/ 879920 w 1571624"/>
              <a:gd name="connsiteY8" fmla="*/ 33324 h 1881187"/>
              <a:gd name="connsiteX9" fmla="*/ 892626 w 1571624"/>
              <a:gd name="connsiteY9" fmla="*/ 42845 h 1881187"/>
              <a:gd name="connsiteX10" fmla="*/ 904538 w 1571624"/>
              <a:gd name="connsiteY10" fmla="*/ 52366 h 1881187"/>
              <a:gd name="connsiteX11" fmla="*/ 914862 w 1571624"/>
              <a:gd name="connsiteY11" fmla="*/ 64267 h 1881187"/>
              <a:gd name="connsiteX12" fmla="*/ 923598 w 1571624"/>
              <a:gd name="connsiteY12" fmla="*/ 76168 h 1881187"/>
              <a:gd name="connsiteX13" fmla="*/ 931539 w 1571624"/>
              <a:gd name="connsiteY13" fmla="*/ 88863 h 1881187"/>
              <a:gd name="connsiteX14" fmla="*/ 937893 w 1571624"/>
              <a:gd name="connsiteY14" fmla="*/ 102351 h 1881187"/>
              <a:gd name="connsiteX15" fmla="*/ 942658 w 1571624"/>
              <a:gd name="connsiteY15" fmla="*/ 116632 h 1881187"/>
              <a:gd name="connsiteX16" fmla="*/ 945040 w 1571624"/>
              <a:gd name="connsiteY16" fmla="*/ 130120 h 1881187"/>
              <a:gd name="connsiteX17" fmla="*/ 945659 w 1571624"/>
              <a:gd name="connsiteY17" fmla="*/ 142479 h 1881187"/>
              <a:gd name="connsiteX18" fmla="*/ 945093 w 1571624"/>
              <a:gd name="connsiteY18" fmla="*/ 151528 h 1881187"/>
              <a:gd name="connsiteX19" fmla="*/ 943505 w 1571624"/>
              <a:gd name="connsiteY19" fmla="*/ 165028 h 1881187"/>
              <a:gd name="connsiteX20" fmla="*/ 940329 w 1571624"/>
              <a:gd name="connsiteY20" fmla="*/ 175352 h 1881187"/>
              <a:gd name="connsiteX21" fmla="*/ 936358 w 1571624"/>
              <a:gd name="connsiteY21" fmla="*/ 184882 h 1881187"/>
              <a:gd name="connsiteX22" fmla="*/ 931594 w 1571624"/>
              <a:gd name="connsiteY22" fmla="*/ 194412 h 1881187"/>
              <a:gd name="connsiteX23" fmla="*/ 926035 w 1571624"/>
              <a:gd name="connsiteY23" fmla="*/ 203147 h 1881187"/>
              <a:gd name="connsiteX24" fmla="*/ 919682 w 1571624"/>
              <a:gd name="connsiteY24" fmla="*/ 211089 h 1881187"/>
              <a:gd name="connsiteX25" fmla="*/ 914124 w 1571624"/>
              <a:gd name="connsiteY25" fmla="*/ 217442 h 1881187"/>
              <a:gd name="connsiteX26" fmla="*/ 902213 w 1571624"/>
              <a:gd name="connsiteY26" fmla="*/ 229354 h 1881187"/>
              <a:gd name="connsiteX27" fmla="*/ 892684 w 1571624"/>
              <a:gd name="connsiteY27" fmla="*/ 235708 h 1881187"/>
              <a:gd name="connsiteX28" fmla="*/ 882361 w 1571624"/>
              <a:gd name="connsiteY28" fmla="*/ 242061 h 1881187"/>
              <a:gd name="connsiteX29" fmla="*/ 873626 w 1571624"/>
              <a:gd name="connsiteY29" fmla="*/ 246826 h 1881187"/>
              <a:gd name="connsiteX30" fmla="*/ 866479 w 1571624"/>
              <a:gd name="connsiteY30" fmla="*/ 251591 h 1881187"/>
              <a:gd name="connsiteX31" fmla="*/ 861714 w 1571624"/>
              <a:gd name="connsiteY31" fmla="*/ 256356 h 1881187"/>
              <a:gd name="connsiteX32" fmla="*/ 856950 w 1571624"/>
              <a:gd name="connsiteY32" fmla="*/ 261915 h 1881187"/>
              <a:gd name="connsiteX33" fmla="*/ 853774 w 1571624"/>
              <a:gd name="connsiteY33" fmla="*/ 266680 h 1881187"/>
              <a:gd name="connsiteX34" fmla="*/ 851391 w 1571624"/>
              <a:gd name="connsiteY34" fmla="*/ 273033 h 1881187"/>
              <a:gd name="connsiteX35" fmla="*/ 849803 w 1571624"/>
              <a:gd name="connsiteY35" fmla="*/ 277798 h 1881187"/>
              <a:gd name="connsiteX36" fmla="*/ 849803 w 1571624"/>
              <a:gd name="connsiteY36" fmla="*/ 282563 h 1881187"/>
              <a:gd name="connsiteX37" fmla="*/ 849887 w 1571624"/>
              <a:gd name="connsiteY37" fmla="*/ 282815 h 1881187"/>
              <a:gd name="connsiteX38" fmla="*/ 849742 w 1571624"/>
              <a:gd name="connsiteY38" fmla="*/ 283249 h 1881187"/>
              <a:gd name="connsiteX39" fmla="*/ 849742 w 1571624"/>
              <a:gd name="connsiteY39" fmla="*/ 288010 h 1881187"/>
              <a:gd name="connsiteX40" fmla="*/ 849742 w 1571624"/>
              <a:gd name="connsiteY40" fmla="*/ 291977 h 1881187"/>
              <a:gd name="connsiteX41" fmla="*/ 852124 w 1571624"/>
              <a:gd name="connsiteY41" fmla="*/ 296737 h 1881187"/>
              <a:gd name="connsiteX42" fmla="*/ 854507 w 1571624"/>
              <a:gd name="connsiteY42" fmla="*/ 299911 h 1881187"/>
              <a:gd name="connsiteX43" fmla="*/ 858478 w 1571624"/>
              <a:gd name="connsiteY43" fmla="*/ 303878 h 1881187"/>
              <a:gd name="connsiteX44" fmla="*/ 861654 w 1571624"/>
              <a:gd name="connsiteY44" fmla="*/ 306258 h 1881187"/>
              <a:gd name="connsiteX45" fmla="*/ 868007 w 1571624"/>
              <a:gd name="connsiteY45" fmla="*/ 308639 h 1881187"/>
              <a:gd name="connsiteX46" fmla="*/ 873566 w 1571624"/>
              <a:gd name="connsiteY46" fmla="*/ 311019 h 1881187"/>
              <a:gd name="connsiteX47" fmla="*/ 1571624 w 1571624"/>
              <a:gd name="connsiteY47" fmla="*/ 311019 h 1881187"/>
              <a:gd name="connsiteX48" fmla="*/ 1571624 w 1571624"/>
              <a:gd name="connsiteY48" fmla="*/ 1881187 h 1881187"/>
              <a:gd name="connsiteX49" fmla="*/ 880500 w 1571624"/>
              <a:gd name="connsiteY49" fmla="*/ 1881187 h 1881187"/>
              <a:gd name="connsiteX50" fmla="*/ 873213 w 1571624"/>
              <a:gd name="connsiteY50" fmla="*/ 1880525 h 1881187"/>
              <a:gd name="connsiteX51" fmla="*/ 866062 w 1571624"/>
              <a:gd name="connsiteY51" fmla="*/ 1878143 h 1881187"/>
              <a:gd name="connsiteX52" fmla="*/ 861295 w 1571624"/>
              <a:gd name="connsiteY52" fmla="*/ 1874173 h 1881187"/>
              <a:gd name="connsiteX53" fmla="*/ 856527 w 1571624"/>
              <a:gd name="connsiteY53" fmla="*/ 1870996 h 1881187"/>
              <a:gd name="connsiteX54" fmla="*/ 853349 w 1571624"/>
              <a:gd name="connsiteY54" fmla="*/ 1867026 h 1881187"/>
              <a:gd name="connsiteX55" fmla="*/ 850966 w 1571624"/>
              <a:gd name="connsiteY55" fmla="*/ 1862261 h 1881187"/>
              <a:gd name="connsiteX56" fmla="*/ 850335 w 1571624"/>
              <a:gd name="connsiteY56" fmla="*/ 1860369 h 1881187"/>
              <a:gd name="connsiteX57" fmla="*/ 852124 w 1571624"/>
              <a:gd name="connsiteY57" fmla="*/ 1855004 h 1881187"/>
              <a:gd name="connsiteX58" fmla="*/ 856889 w 1571624"/>
              <a:gd name="connsiteY58" fmla="*/ 1847864 h 1881187"/>
              <a:gd name="connsiteX59" fmla="*/ 863242 w 1571624"/>
              <a:gd name="connsiteY59" fmla="*/ 1842310 h 1881187"/>
              <a:gd name="connsiteX60" fmla="*/ 871184 w 1571624"/>
              <a:gd name="connsiteY60" fmla="*/ 1835169 h 1881187"/>
              <a:gd name="connsiteX61" fmla="*/ 882302 w 1571624"/>
              <a:gd name="connsiteY61" fmla="*/ 1828822 h 1881187"/>
              <a:gd name="connsiteX62" fmla="*/ 891832 w 1571624"/>
              <a:gd name="connsiteY62" fmla="*/ 1823268 h 1881187"/>
              <a:gd name="connsiteX63" fmla="*/ 902156 w 1571624"/>
              <a:gd name="connsiteY63" fmla="*/ 1816127 h 1881187"/>
              <a:gd name="connsiteX64" fmla="*/ 914068 w 1571624"/>
              <a:gd name="connsiteY64" fmla="*/ 1805019 h 1881187"/>
              <a:gd name="connsiteX65" fmla="*/ 919627 w 1571624"/>
              <a:gd name="connsiteY65" fmla="*/ 1797879 h 1881187"/>
              <a:gd name="connsiteX66" fmla="*/ 925980 w 1571624"/>
              <a:gd name="connsiteY66" fmla="*/ 1790738 h 1881187"/>
              <a:gd name="connsiteX67" fmla="*/ 930745 w 1571624"/>
              <a:gd name="connsiteY67" fmla="*/ 1782804 h 1881187"/>
              <a:gd name="connsiteX68" fmla="*/ 935510 w 1571624"/>
              <a:gd name="connsiteY68" fmla="*/ 1773283 h 1881187"/>
              <a:gd name="connsiteX69" fmla="*/ 940275 w 1571624"/>
              <a:gd name="connsiteY69" fmla="*/ 1762175 h 1881187"/>
              <a:gd name="connsiteX70" fmla="*/ 942658 w 1571624"/>
              <a:gd name="connsiteY70" fmla="*/ 1751861 h 1881187"/>
              <a:gd name="connsiteX71" fmla="*/ 945040 w 1571624"/>
              <a:gd name="connsiteY71" fmla="*/ 1739959 h 1881187"/>
              <a:gd name="connsiteX72" fmla="*/ 945834 w 1571624"/>
              <a:gd name="connsiteY72" fmla="*/ 1727265 h 1881187"/>
              <a:gd name="connsiteX73" fmla="*/ 945340 w 1571624"/>
              <a:gd name="connsiteY73" fmla="*/ 1717393 h 1881187"/>
              <a:gd name="connsiteX74" fmla="*/ 945517 w 1571624"/>
              <a:gd name="connsiteY74" fmla="*/ 1714562 h 1881187"/>
              <a:gd name="connsiteX75" fmla="*/ 944723 w 1571624"/>
              <a:gd name="connsiteY75" fmla="*/ 1700268 h 1881187"/>
              <a:gd name="connsiteX76" fmla="*/ 942339 w 1571624"/>
              <a:gd name="connsiteY76" fmla="*/ 1684387 h 1881187"/>
              <a:gd name="connsiteX77" fmla="*/ 937572 w 1571624"/>
              <a:gd name="connsiteY77" fmla="*/ 1671681 h 1881187"/>
              <a:gd name="connsiteX78" fmla="*/ 931215 w 1571624"/>
              <a:gd name="connsiteY78" fmla="*/ 1657388 h 1881187"/>
              <a:gd name="connsiteX79" fmla="*/ 923270 w 1571624"/>
              <a:gd name="connsiteY79" fmla="*/ 1643888 h 1881187"/>
              <a:gd name="connsiteX80" fmla="*/ 914530 w 1571624"/>
              <a:gd name="connsiteY80" fmla="*/ 1631977 h 1881187"/>
              <a:gd name="connsiteX81" fmla="*/ 904201 w 1571624"/>
              <a:gd name="connsiteY81" fmla="*/ 1621654 h 1881187"/>
              <a:gd name="connsiteX82" fmla="*/ 892282 w 1571624"/>
              <a:gd name="connsiteY82" fmla="*/ 1610537 h 1881187"/>
              <a:gd name="connsiteX83" fmla="*/ 879569 w 1571624"/>
              <a:gd name="connsiteY83" fmla="*/ 1601802 h 1881187"/>
              <a:gd name="connsiteX84" fmla="*/ 865267 w 1571624"/>
              <a:gd name="connsiteY84" fmla="*/ 1593067 h 1881187"/>
              <a:gd name="connsiteX85" fmla="*/ 849376 w 1571624"/>
              <a:gd name="connsiteY85" fmla="*/ 1585920 h 1881187"/>
              <a:gd name="connsiteX86" fmla="*/ 834280 w 1571624"/>
              <a:gd name="connsiteY86" fmla="*/ 1580362 h 1881187"/>
              <a:gd name="connsiteX87" fmla="*/ 817594 w 1571624"/>
              <a:gd name="connsiteY87" fmla="*/ 1574009 h 1881187"/>
              <a:gd name="connsiteX88" fmla="*/ 799320 w 1571624"/>
              <a:gd name="connsiteY88" fmla="*/ 1570833 h 1881187"/>
              <a:gd name="connsiteX89" fmla="*/ 781839 w 1571624"/>
              <a:gd name="connsiteY89" fmla="*/ 1569244 h 1881187"/>
              <a:gd name="connsiteX90" fmla="*/ 762770 w 1571624"/>
              <a:gd name="connsiteY90" fmla="*/ 1568450 h 1881187"/>
              <a:gd name="connsiteX91" fmla="*/ 745290 w 1571624"/>
              <a:gd name="connsiteY91" fmla="*/ 1569244 h 1881187"/>
              <a:gd name="connsiteX92" fmla="*/ 726221 w 1571624"/>
              <a:gd name="connsiteY92" fmla="*/ 1570833 h 1881187"/>
              <a:gd name="connsiteX93" fmla="*/ 709535 w 1571624"/>
              <a:gd name="connsiteY93" fmla="*/ 1574009 h 1881187"/>
              <a:gd name="connsiteX94" fmla="*/ 692849 w 1571624"/>
              <a:gd name="connsiteY94" fmla="*/ 1580362 h 1881187"/>
              <a:gd name="connsiteX95" fmla="*/ 676164 w 1571624"/>
              <a:gd name="connsiteY95" fmla="*/ 1585920 h 1881187"/>
              <a:gd name="connsiteX96" fmla="*/ 661067 w 1571624"/>
              <a:gd name="connsiteY96" fmla="*/ 1593067 h 1881187"/>
              <a:gd name="connsiteX97" fmla="*/ 647560 w 1571624"/>
              <a:gd name="connsiteY97" fmla="*/ 1601802 h 1881187"/>
              <a:gd name="connsiteX98" fmla="*/ 634847 w 1571624"/>
              <a:gd name="connsiteY98" fmla="*/ 1610537 h 1881187"/>
              <a:gd name="connsiteX99" fmla="*/ 622929 w 1571624"/>
              <a:gd name="connsiteY99" fmla="*/ 1621654 h 1881187"/>
              <a:gd name="connsiteX100" fmla="*/ 611805 w 1571624"/>
              <a:gd name="connsiteY100" fmla="*/ 1631977 h 1881187"/>
              <a:gd name="connsiteX101" fmla="*/ 602270 w 1571624"/>
              <a:gd name="connsiteY101" fmla="*/ 1643888 h 1881187"/>
              <a:gd name="connsiteX102" fmla="*/ 595119 w 1571624"/>
              <a:gd name="connsiteY102" fmla="*/ 1657388 h 1881187"/>
              <a:gd name="connsiteX103" fmla="*/ 589558 w 1571624"/>
              <a:gd name="connsiteY103" fmla="*/ 1671681 h 1881187"/>
              <a:gd name="connsiteX104" fmla="*/ 584790 w 1571624"/>
              <a:gd name="connsiteY104" fmla="*/ 1684387 h 1881187"/>
              <a:gd name="connsiteX105" fmla="*/ 582407 w 1571624"/>
              <a:gd name="connsiteY105" fmla="*/ 1700268 h 1881187"/>
              <a:gd name="connsiteX106" fmla="*/ 580817 w 1571624"/>
              <a:gd name="connsiteY106" fmla="*/ 1714562 h 1881187"/>
              <a:gd name="connsiteX107" fmla="*/ 580817 w 1571624"/>
              <a:gd name="connsiteY107" fmla="*/ 1727267 h 1881187"/>
              <a:gd name="connsiteX108" fmla="*/ 581319 w 1571624"/>
              <a:gd name="connsiteY108" fmla="*/ 1729775 h 1881187"/>
              <a:gd name="connsiteX109" fmla="*/ 581319 w 1571624"/>
              <a:gd name="connsiteY109" fmla="*/ 1739959 h 1881187"/>
              <a:gd name="connsiteX110" fmla="*/ 583701 w 1571624"/>
              <a:gd name="connsiteY110" fmla="*/ 1751861 h 1881187"/>
              <a:gd name="connsiteX111" fmla="*/ 587672 w 1571624"/>
              <a:gd name="connsiteY111" fmla="*/ 1762175 h 1881187"/>
              <a:gd name="connsiteX112" fmla="*/ 590849 w 1571624"/>
              <a:gd name="connsiteY112" fmla="*/ 1773283 h 1881187"/>
              <a:gd name="connsiteX113" fmla="*/ 595614 w 1571624"/>
              <a:gd name="connsiteY113" fmla="*/ 1782804 h 1881187"/>
              <a:gd name="connsiteX114" fmla="*/ 601967 w 1571624"/>
              <a:gd name="connsiteY114" fmla="*/ 1790738 h 1881187"/>
              <a:gd name="connsiteX115" fmla="*/ 607526 w 1571624"/>
              <a:gd name="connsiteY115" fmla="*/ 1797879 h 1881187"/>
              <a:gd name="connsiteX116" fmla="*/ 613879 w 1571624"/>
              <a:gd name="connsiteY116" fmla="*/ 1805019 h 1881187"/>
              <a:gd name="connsiteX117" fmla="*/ 625791 w 1571624"/>
              <a:gd name="connsiteY117" fmla="*/ 1816127 h 1881187"/>
              <a:gd name="connsiteX118" fmla="*/ 635321 w 1571624"/>
              <a:gd name="connsiteY118" fmla="*/ 1823268 h 1881187"/>
              <a:gd name="connsiteX119" fmla="*/ 645645 w 1571624"/>
              <a:gd name="connsiteY119" fmla="*/ 1828822 h 1881187"/>
              <a:gd name="connsiteX120" fmla="*/ 655175 w 1571624"/>
              <a:gd name="connsiteY120" fmla="*/ 1835169 h 1881187"/>
              <a:gd name="connsiteX121" fmla="*/ 663911 w 1571624"/>
              <a:gd name="connsiteY121" fmla="*/ 1842310 h 1881187"/>
              <a:gd name="connsiteX122" fmla="*/ 670264 w 1571624"/>
              <a:gd name="connsiteY122" fmla="*/ 1847864 h 1881187"/>
              <a:gd name="connsiteX123" fmla="*/ 675029 w 1571624"/>
              <a:gd name="connsiteY123" fmla="*/ 1855004 h 1881187"/>
              <a:gd name="connsiteX124" fmla="*/ 676593 w 1571624"/>
              <a:gd name="connsiteY124" fmla="*/ 1859691 h 1881187"/>
              <a:gd name="connsiteX125" fmla="*/ 676164 w 1571624"/>
              <a:gd name="connsiteY125" fmla="*/ 1862261 h 1881187"/>
              <a:gd name="connsiteX126" fmla="*/ 673780 w 1571624"/>
              <a:gd name="connsiteY126" fmla="*/ 1867026 h 1881187"/>
              <a:gd name="connsiteX127" fmla="*/ 669807 w 1571624"/>
              <a:gd name="connsiteY127" fmla="*/ 1870996 h 1881187"/>
              <a:gd name="connsiteX128" fmla="*/ 665835 w 1571624"/>
              <a:gd name="connsiteY128" fmla="*/ 1874173 h 1881187"/>
              <a:gd name="connsiteX129" fmla="*/ 659478 w 1571624"/>
              <a:gd name="connsiteY129" fmla="*/ 1878143 h 1881187"/>
              <a:gd name="connsiteX130" fmla="*/ 652327 w 1571624"/>
              <a:gd name="connsiteY130" fmla="*/ 1880525 h 1881187"/>
              <a:gd name="connsiteX131" fmla="*/ 645703 w 1571624"/>
              <a:gd name="connsiteY131" fmla="*/ 1881187 h 1881187"/>
              <a:gd name="connsiteX132" fmla="*/ 0 w 1571624"/>
              <a:gd name="connsiteY132" fmla="*/ 1881187 h 1881187"/>
              <a:gd name="connsiteX133" fmla="*/ 0 w 1571624"/>
              <a:gd name="connsiteY133" fmla="*/ 1169494 h 1881187"/>
              <a:gd name="connsiteX134" fmla="*/ 4765 w 1571624"/>
              <a:gd name="connsiteY134" fmla="*/ 1164733 h 1881187"/>
              <a:gd name="connsiteX135" fmla="*/ 11913 w 1571624"/>
              <a:gd name="connsiteY135" fmla="*/ 1160766 h 1881187"/>
              <a:gd name="connsiteX136" fmla="*/ 19060 w 1571624"/>
              <a:gd name="connsiteY136" fmla="*/ 1159973 h 1881187"/>
              <a:gd name="connsiteX137" fmla="*/ 26207 w 1571624"/>
              <a:gd name="connsiteY137" fmla="*/ 1160766 h 1881187"/>
              <a:gd name="connsiteX138" fmla="*/ 26955 w 1571624"/>
              <a:gd name="connsiteY138" fmla="*/ 1161214 h 1881187"/>
              <a:gd name="connsiteX139" fmla="*/ 31465 w 1571624"/>
              <a:gd name="connsiteY139" fmla="*/ 1165225 h 1881187"/>
              <a:gd name="connsiteX140" fmla="*/ 38606 w 1571624"/>
              <a:gd name="connsiteY140" fmla="*/ 1174750 h 1881187"/>
              <a:gd name="connsiteX141" fmla="*/ 45748 w 1571624"/>
              <a:gd name="connsiteY141" fmla="*/ 1185068 h 1881187"/>
              <a:gd name="connsiteX142" fmla="*/ 51302 w 1571624"/>
              <a:gd name="connsiteY142" fmla="*/ 1196181 h 1881187"/>
              <a:gd name="connsiteX143" fmla="*/ 58443 w 1571624"/>
              <a:gd name="connsiteY143" fmla="*/ 1205706 h 1881187"/>
              <a:gd name="connsiteX144" fmla="*/ 69551 w 1571624"/>
              <a:gd name="connsiteY144" fmla="*/ 1217612 h 1881187"/>
              <a:gd name="connsiteX145" fmla="*/ 76693 w 1571624"/>
              <a:gd name="connsiteY145" fmla="*/ 1223168 h 1881187"/>
              <a:gd name="connsiteX146" fmla="*/ 83834 w 1571624"/>
              <a:gd name="connsiteY146" fmla="*/ 1229518 h 1881187"/>
              <a:gd name="connsiteX147" fmla="*/ 92562 w 1571624"/>
              <a:gd name="connsiteY147" fmla="*/ 1235075 h 1881187"/>
              <a:gd name="connsiteX148" fmla="*/ 98074 w 1571624"/>
              <a:gd name="connsiteY148" fmla="*/ 1238083 h 1881187"/>
              <a:gd name="connsiteX149" fmla="*/ 103240 w 1571624"/>
              <a:gd name="connsiteY149" fmla="*/ 1241695 h 1881187"/>
              <a:gd name="connsiteX150" fmla="*/ 112770 w 1571624"/>
              <a:gd name="connsiteY150" fmla="*/ 1246455 h 1881187"/>
              <a:gd name="connsiteX151" fmla="*/ 122300 w 1571624"/>
              <a:gd name="connsiteY151" fmla="*/ 1250422 h 1881187"/>
              <a:gd name="connsiteX152" fmla="*/ 134212 w 1571624"/>
              <a:gd name="connsiteY152" fmla="*/ 1253596 h 1881187"/>
              <a:gd name="connsiteX153" fmla="*/ 146124 w 1571624"/>
              <a:gd name="connsiteY153" fmla="*/ 1255976 h 1881187"/>
              <a:gd name="connsiteX154" fmla="*/ 158830 w 1571624"/>
              <a:gd name="connsiteY154" fmla="*/ 1255976 h 1881187"/>
              <a:gd name="connsiteX155" fmla="*/ 173125 w 1571624"/>
              <a:gd name="connsiteY155" fmla="*/ 1255183 h 1881187"/>
              <a:gd name="connsiteX156" fmla="*/ 189008 w 1571624"/>
              <a:gd name="connsiteY156" fmla="*/ 1252802 h 1881187"/>
              <a:gd name="connsiteX157" fmla="*/ 201715 w 1571624"/>
              <a:gd name="connsiteY157" fmla="*/ 1248042 h 1881187"/>
              <a:gd name="connsiteX158" fmla="*/ 216009 w 1571624"/>
              <a:gd name="connsiteY158" fmla="*/ 1241695 h 1881187"/>
              <a:gd name="connsiteX159" fmla="*/ 227922 w 1571624"/>
              <a:gd name="connsiteY159" fmla="*/ 1234554 h 1881187"/>
              <a:gd name="connsiteX160" fmla="*/ 240628 w 1571624"/>
              <a:gd name="connsiteY160" fmla="*/ 1225033 h 1881187"/>
              <a:gd name="connsiteX161" fmla="*/ 251746 w 1571624"/>
              <a:gd name="connsiteY161" fmla="*/ 1214719 h 1881187"/>
              <a:gd name="connsiteX162" fmla="*/ 262070 w 1571624"/>
              <a:gd name="connsiteY162" fmla="*/ 1202817 h 1881187"/>
              <a:gd name="connsiteX163" fmla="*/ 271600 w 1571624"/>
              <a:gd name="connsiteY163" fmla="*/ 1189329 h 1881187"/>
              <a:gd name="connsiteX164" fmla="*/ 280336 w 1571624"/>
              <a:gd name="connsiteY164" fmla="*/ 1176635 h 1881187"/>
              <a:gd name="connsiteX165" fmla="*/ 287483 w 1571624"/>
              <a:gd name="connsiteY165" fmla="*/ 1160766 h 1881187"/>
              <a:gd name="connsiteX166" fmla="*/ 293042 w 1571624"/>
              <a:gd name="connsiteY166" fmla="*/ 1144898 h 1881187"/>
              <a:gd name="connsiteX167" fmla="*/ 297807 w 1571624"/>
              <a:gd name="connsiteY167" fmla="*/ 1128236 h 1881187"/>
              <a:gd name="connsiteX168" fmla="*/ 301778 w 1571624"/>
              <a:gd name="connsiteY168" fmla="*/ 1111575 h 1881187"/>
              <a:gd name="connsiteX169" fmla="*/ 304160 w 1571624"/>
              <a:gd name="connsiteY169" fmla="*/ 1092533 h 1881187"/>
              <a:gd name="connsiteX170" fmla="*/ 304954 w 1571624"/>
              <a:gd name="connsiteY170" fmla="*/ 1074284 h 1881187"/>
              <a:gd name="connsiteX171" fmla="*/ 304160 w 1571624"/>
              <a:gd name="connsiteY171" fmla="*/ 1055242 h 1881187"/>
              <a:gd name="connsiteX172" fmla="*/ 301778 w 1571624"/>
              <a:gd name="connsiteY172" fmla="*/ 1037787 h 1881187"/>
              <a:gd name="connsiteX173" fmla="*/ 297807 w 1571624"/>
              <a:gd name="connsiteY173" fmla="*/ 1020332 h 1881187"/>
              <a:gd name="connsiteX174" fmla="*/ 293042 w 1571624"/>
              <a:gd name="connsiteY174" fmla="*/ 1003670 h 1881187"/>
              <a:gd name="connsiteX175" fmla="*/ 287483 w 1571624"/>
              <a:gd name="connsiteY175" fmla="*/ 987802 h 1881187"/>
              <a:gd name="connsiteX176" fmla="*/ 280336 w 1571624"/>
              <a:gd name="connsiteY176" fmla="*/ 972727 h 1881187"/>
              <a:gd name="connsiteX177" fmla="*/ 271600 w 1571624"/>
              <a:gd name="connsiteY177" fmla="*/ 958445 h 1881187"/>
              <a:gd name="connsiteX178" fmla="*/ 262070 w 1571624"/>
              <a:gd name="connsiteY178" fmla="*/ 944957 h 1881187"/>
              <a:gd name="connsiteX179" fmla="*/ 251746 w 1571624"/>
              <a:gd name="connsiteY179" fmla="*/ 933056 h 1881187"/>
              <a:gd name="connsiteX180" fmla="*/ 240628 w 1571624"/>
              <a:gd name="connsiteY180" fmla="*/ 922742 h 1881187"/>
              <a:gd name="connsiteX181" fmla="*/ 227922 w 1571624"/>
              <a:gd name="connsiteY181" fmla="*/ 914808 h 1881187"/>
              <a:gd name="connsiteX182" fmla="*/ 216009 w 1571624"/>
              <a:gd name="connsiteY182" fmla="*/ 906080 h 1881187"/>
              <a:gd name="connsiteX183" fmla="*/ 212016 w 1571624"/>
              <a:gd name="connsiteY183" fmla="*/ 904529 h 1881187"/>
              <a:gd name="connsiteX184" fmla="*/ 204440 w 1571624"/>
              <a:gd name="connsiteY184" fmla="*/ 899318 h 1881187"/>
              <a:gd name="connsiteX185" fmla="*/ 191745 w 1571624"/>
              <a:gd name="connsiteY185" fmla="*/ 893762 h 1881187"/>
              <a:gd name="connsiteX186" fmla="*/ 177463 w 1571624"/>
              <a:gd name="connsiteY186" fmla="*/ 889000 h 1881187"/>
              <a:gd name="connsiteX187" fmla="*/ 163180 w 1571624"/>
              <a:gd name="connsiteY187" fmla="*/ 886618 h 1881187"/>
              <a:gd name="connsiteX188" fmla="*/ 147311 w 1571624"/>
              <a:gd name="connsiteY188" fmla="*/ 885031 h 1881187"/>
              <a:gd name="connsiteX189" fmla="*/ 134616 w 1571624"/>
              <a:gd name="connsiteY189" fmla="*/ 886618 h 1881187"/>
              <a:gd name="connsiteX190" fmla="*/ 122714 w 1571624"/>
              <a:gd name="connsiteY190" fmla="*/ 889000 h 1881187"/>
              <a:gd name="connsiteX191" fmla="*/ 111605 w 1571624"/>
              <a:gd name="connsiteY191" fmla="*/ 891381 h 1881187"/>
              <a:gd name="connsiteX192" fmla="*/ 101290 w 1571624"/>
              <a:gd name="connsiteY192" fmla="*/ 896143 h 1881187"/>
              <a:gd name="connsiteX193" fmla="*/ 92562 w 1571624"/>
              <a:gd name="connsiteY193" fmla="*/ 900906 h 1881187"/>
              <a:gd name="connsiteX194" fmla="*/ 83834 w 1571624"/>
              <a:gd name="connsiteY194" fmla="*/ 905668 h 1881187"/>
              <a:gd name="connsiteX195" fmla="*/ 76693 w 1571624"/>
              <a:gd name="connsiteY195" fmla="*/ 911225 h 1881187"/>
              <a:gd name="connsiteX196" fmla="*/ 69551 w 1571624"/>
              <a:gd name="connsiteY196" fmla="*/ 917575 h 1881187"/>
              <a:gd name="connsiteX197" fmla="*/ 58443 w 1571624"/>
              <a:gd name="connsiteY197" fmla="*/ 928687 h 1881187"/>
              <a:gd name="connsiteX198" fmla="*/ 51302 w 1571624"/>
              <a:gd name="connsiteY198" fmla="*/ 939800 h 1881187"/>
              <a:gd name="connsiteX199" fmla="*/ 45748 w 1571624"/>
              <a:gd name="connsiteY199" fmla="*/ 949325 h 1881187"/>
              <a:gd name="connsiteX200" fmla="*/ 38606 w 1571624"/>
              <a:gd name="connsiteY200" fmla="*/ 961231 h 1881187"/>
              <a:gd name="connsiteX201" fmla="*/ 31465 w 1571624"/>
              <a:gd name="connsiteY201" fmla="*/ 969168 h 1881187"/>
              <a:gd name="connsiteX202" fmla="*/ 24324 w 1571624"/>
              <a:gd name="connsiteY202" fmla="*/ 976312 h 1881187"/>
              <a:gd name="connsiteX203" fmla="*/ 15596 w 1571624"/>
              <a:gd name="connsiteY203" fmla="*/ 980281 h 1881187"/>
              <a:gd name="connsiteX204" fmla="*/ 8455 w 1571624"/>
              <a:gd name="connsiteY204" fmla="*/ 981075 h 1881187"/>
              <a:gd name="connsiteX205" fmla="*/ 2098 w 1571624"/>
              <a:gd name="connsiteY205" fmla="*/ 981075 h 1881187"/>
              <a:gd name="connsiteX206" fmla="*/ 0 w 1571624"/>
              <a:gd name="connsiteY206" fmla="*/ 978281 h 1881187"/>
              <a:gd name="connsiteX207" fmla="*/ 0 w 1571624"/>
              <a:gd name="connsiteY207" fmla="*/ 311019 h 1881187"/>
              <a:gd name="connsiteX208" fmla="*/ 654381 w 1571624"/>
              <a:gd name="connsiteY208" fmla="*/ 311019 h 1881187"/>
              <a:gd name="connsiteX209" fmla="*/ 659940 w 1571624"/>
              <a:gd name="connsiteY209" fmla="*/ 308639 h 1881187"/>
              <a:gd name="connsiteX210" fmla="*/ 666293 w 1571624"/>
              <a:gd name="connsiteY210" fmla="*/ 306258 h 1881187"/>
              <a:gd name="connsiteX211" fmla="*/ 669470 w 1571624"/>
              <a:gd name="connsiteY211" fmla="*/ 303878 h 1881187"/>
              <a:gd name="connsiteX212" fmla="*/ 672646 w 1571624"/>
              <a:gd name="connsiteY212" fmla="*/ 299911 h 1881187"/>
              <a:gd name="connsiteX213" fmla="*/ 675029 w 1571624"/>
              <a:gd name="connsiteY213" fmla="*/ 296737 h 1881187"/>
              <a:gd name="connsiteX214" fmla="*/ 677411 w 1571624"/>
              <a:gd name="connsiteY214" fmla="*/ 291977 h 1881187"/>
              <a:gd name="connsiteX215" fmla="*/ 677411 w 1571624"/>
              <a:gd name="connsiteY215" fmla="*/ 288010 h 1881187"/>
              <a:gd name="connsiteX216" fmla="*/ 677411 w 1571624"/>
              <a:gd name="connsiteY216" fmla="*/ 283249 h 1881187"/>
              <a:gd name="connsiteX217" fmla="*/ 677392 w 1571624"/>
              <a:gd name="connsiteY217" fmla="*/ 283134 h 1881187"/>
              <a:gd name="connsiteX218" fmla="*/ 677487 w 1571624"/>
              <a:gd name="connsiteY218" fmla="*/ 282563 h 1881187"/>
              <a:gd name="connsiteX219" fmla="*/ 677487 w 1571624"/>
              <a:gd name="connsiteY219" fmla="*/ 277798 h 1881187"/>
              <a:gd name="connsiteX220" fmla="*/ 676693 w 1571624"/>
              <a:gd name="connsiteY220" fmla="*/ 273033 h 1881187"/>
              <a:gd name="connsiteX221" fmla="*/ 674311 w 1571624"/>
              <a:gd name="connsiteY221" fmla="*/ 266680 h 1881187"/>
              <a:gd name="connsiteX222" fmla="*/ 670340 w 1571624"/>
              <a:gd name="connsiteY222" fmla="*/ 261915 h 1881187"/>
              <a:gd name="connsiteX223" fmla="*/ 667164 w 1571624"/>
              <a:gd name="connsiteY223" fmla="*/ 256356 h 1881187"/>
              <a:gd name="connsiteX224" fmla="*/ 661605 w 1571624"/>
              <a:gd name="connsiteY224" fmla="*/ 251591 h 1881187"/>
              <a:gd name="connsiteX225" fmla="*/ 654459 w 1571624"/>
              <a:gd name="connsiteY225" fmla="*/ 246826 h 1881187"/>
              <a:gd name="connsiteX226" fmla="*/ 645724 w 1571624"/>
              <a:gd name="connsiteY226" fmla="*/ 242061 h 1881187"/>
              <a:gd name="connsiteX227" fmla="*/ 635401 w 1571624"/>
              <a:gd name="connsiteY227" fmla="*/ 235708 h 1881187"/>
              <a:gd name="connsiteX228" fmla="*/ 625872 w 1571624"/>
              <a:gd name="connsiteY228" fmla="*/ 229354 h 1881187"/>
              <a:gd name="connsiteX229" fmla="*/ 613960 w 1571624"/>
              <a:gd name="connsiteY229" fmla="*/ 217442 h 1881187"/>
              <a:gd name="connsiteX230" fmla="*/ 607608 w 1571624"/>
              <a:gd name="connsiteY230" fmla="*/ 211089 h 1881187"/>
              <a:gd name="connsiteX231" fmla="*/ 602049 w 1571624"/>
              <a:gd name="connsiteY231" fmla="*/ 203147 h 1881187"/>
              <a:gd name="connsiteX232" fmla="*/ 597284 w 1571624"/>
              <a:gd name="connsiteY232" fmla="*/ 194412 h 1881187"/>
              <a:gd name="connsiteX233" fmla="*/ 590932 w 1571624"/>
              <a:gd name="connsiteY233" fmla="*/ 184882 h 1881187"/>
              <a:gd name="connsiteX234" fmla="*/ 587755 w 1571624"/>
              <a:gd name="connsiteY234" fmla="*/ 175352 h 1881187"/>
              <a:gd name="connsiteX235" fmla="*/ 583785 w 1571624"/>
              <a:gd name="connsiteY235" fmla="*/ 165028 h 1881187"/>
              <a:gd name="connsiteX236" fmla="*/ 582991 w 1571624"/>
              <a:gd name="connsiteY236" fmla="*/ 151528 h 1881187"/>
              <a:gd name="connsiteX237" fmla="*/ 581755 w 1571624"/>
              <a:gd name="connsiteY237" fmla="*/ 141635 h 1881187"/>
              <a:gd name="connsiteX238" fmla="*/ 582907 w 1571624"/>
              <a:gd name="connsiteY238" fmla="*/ 130120 h 1881187"/>
              <a:gd name="connsiteX239" fmla="*/ 585290 w 1571624"/>
              <a:gd name="connsiteY239" fmla="*/ 116632 h 1881187"/>
              <a:gd name="connsiteX240" fmla="*/ 590054 w 1571624"/>
              <a:gd name="connsiteY240" fmla="*/ 102351 h 1881187"/>
              <a:gd name="connsiteX241" fmla="*/ 595614 w 1571624"/>
              <a:gd name="connsiteY241" fmla="*/ 88863 h 1881187"/>
              <a:gd name="connsiteX242" fmla="*/ 604349 w 1571624"/>
              <a:gd name="connsiteY242" fmla="*/ 76168 h 1881187"/>
              <a:gd name="connsiteX243" fmla="*/ 612291 w 1571624"/>
              <a:gd name="connsiteY243" fmla="*/ 64267 h 1881187"/>
              <a:gd name="connsiteX244" fmla="*/ 623409 w 1571624"/>
              <a:gd name="connsiteY244" fmla="*/ 52366 h 1881187"/>
              <a:gd name="connsiteX245" fmla="*/ 635321 w 1571624"/>
              <a:gd name="connsiteY245" fmla="*/ 42845 h 1881187"/>
              <a:gd name="connsiteX246" fmla="*/ 648028 w 1571624"/>
              <a:gd name="connsiteY246" fmla="*/ 33324 h 1881187"/>
              <a:gd name="connsiteX247" fmla="*/ 662322 w 1571624"/>
              <a:gd name="connsiteY247" fmla="*/ 24596 h 1881187"/>
              <a:gd name="connsiteX248" fmla="*/ 676617 w 1571624"/>
              <a:gd name="connsiteY248" fmla="*/ 16662 h 1881187"/>
              <a:gd name="connsiteX249" fmla="*/ 693294 w 1571624"/>
              <a:gd name="connsiteY249" fmla="*/ 10315 h 1881187"/>
              <a:gd name="connsiteX250" fmla="*/ 709971 w 1571624"/>
              <a:gd name="connsiteY250" fmla="*/ 5554 h 1881187"/>
              <a:gd name="connsiteX251" fmla="*/ 727443 w 1571624"/>
              <a:gd name="connsiteY251" fmla="*/ 2380 h 1881187"/>
              <a:gd name="connsiteX252" fmla="*/ 745708 w 1571624"/>
              <a:gd name="connsiteY252" fmla="*/ 0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1571624" h="1881187">
                <a:moveTo>
                  <a:pt x="745708" y="0"/>
                </a:moveTo>
                <a:lnTo>
                  <a:pt x="764768" y="0"/>
                </a:lnTo>
                <a:lnTo>
                  <a:pt x="782239" y="0"/>
                </a:lnTo>
                <a:lnTo>
                  <a:pt x="799710" y="2380"/>
                </a:lnTo>
                <a:lnTo>
                  <a:pt x="817976" y="5554"/>
                </a:lnTo>
                <a:lnTo>
                  <a:pt x="834653" y="10315"/>
                </a:lnTo>
                <a:lnTo>
                  <a:pt x="851330" y="16662"/>
                </a:lnTo>
                <a:lnTo>
                  <a:pt x="865625" y="24596"/>
                </a:lnTo>
                <a:lnTo>
                  <a:pt x="879920" y="33324"/>
                </a:lnTo>
                <a:lnTo>
                  <a:pt x="892626" y="42845"/>
                </a:lnTo>
                <a:lnTo>
                  <a:pt x="904538" y="52366"/>
                </a:lnTo>
                <a:lnTo>
                  <a:pt x="914862" y="64267"/>
                </a:lnTo>
                <a:lnTo>
                  <a:pt x="923598" y="76168"/>
                </a:lnTo>
                <a:lnTo>
                  <a:pt x="931539" y="88863"/>
                </a:lnTo>
                <a:lnTo>
                  <a:pt x="937893" y="102351"/>
                </a:lnTo>
                <a:lnTo>
                  <a:pt x="942658" y="116632"/>
                </a:lnTo>
                <a:lnTo>
                  <a:pt x="945040" y="130120"/>
                </a:lnTo>
                <a:lnTo>
                  <a:pt x="945659" y="142479"/>
                </a:lnTo>
                <a:lnTo>
                  <a:pt x="945093" y="151528"/>
                </a:lnTo>
                <a:lnTo>
                  <a:pt x="943505" y="165028"/>
                </a:lnTo>
                <a:lnTo>
                  <a:pt x="940329" y="175352"/>
                </a:lnTo>
                <a:lnTo>
                  <a:pt x="936358" y="184882"/>
                </a:lnTo>
                <a:lnTo>
                  <a:pt x="931594" y="194412"/>
                </a:lnTo>
                <a:lnTo>
                  <a:pt x="926035" y="203147"/>
                </a:lnTo>
                <a:lnTo>
                  <a:pt x="919682" y="211089"/>
                </a:lnTo>
                <a:lnTo>
                  <a:pt x="914124" y="217442"/>
                </a:lnTo>
                <a:lnTo>
                  <a:pt x="902213" y="229354"/>
                </a:lnTo>
                <a:lnTo>
                  <a:pt x="892684" y="235708"/>
                </a:lnTo>
                <a:lnTo>
                  <a:pt x="882361" y="242061"/>
                </a:lnTo>
                <a:lnTo>
                  <a:pt x="873626" y="246826"/>
                </a:lnTo>
                <a:lnTo>
                  <a:pt x="866479" y="251591"/>
                </a:lnTo>
                <a:lnTo>
                  <a:pt x="861714" y="256356"/>
                </a:lnTo>
                <a:lnTo>
                  <a:pt x="856950" y="261915"/>
                </a:lnTo>
                <a:lnTo>
                  <a:pt x="853774" y="266680"/>
                </a:lnTo>
                <a:lnTo>
                  <a:pt x="851391" y="273033"/>
                </a:lnTo>
                <a:lnTo>
                  <a:pt x="849803" y="277798"/>
                </a:lnTo>
                <a:lnTo>
                  <a:pt x="849803" y="282563"/>
                </a:lnTo>
                <a:lnTo>
                  <a:pt x="849887" y="282815"/>
                </a:lnTo>
                <a:lnTo>
                  <a:pt x="849742" y="283249"/>
                </a:lnTo>
                <a:lnTo>
                  <a:pt x="849742" y="288010"/>
                </a:lnTo>
                <a:lnTo>
                  <a:pt x="849742" y="291977"/>
                </a:lnTo>
                <a:lnTo>
                  <a:pt x="852124" y="296737"/>
                </a:lnTo>
                <a:lnTo>
                  <a:pt x="854507" y="299911"/>
                </a:lnTo>
                <a:lnTo>
                  <a:pt x="858478" y="303878"/>
                </a:lnTo>
                <a:lnTo>
                  <a:pt x="861654" y="306258"/>
                </a:lnTo>
                <a:lnTo>
                  <a:pt x="868007" y="308639"/>
                </a:lnTo>
                <a:lnTo>
                  <a:pt x="873566" y="311019"/>
                </a:lnTo>
                <a:lnTo>
                  <a:pt x="1571624" y="311019"/>
                </a:lnTo>
                <a:lnTo>
                  <a:pt x="1571624" y="1881187"/>
                </a:lnTo>
                <a:lnTo>
                  <a:pt x="880500" y="1881187"/>
                </a:lnTo>
                <a:lnTo>
                  <a:pt x="873213" y="1880525"/>
                </a:lnTo>
                <a:lnTo>
                  <a:pt x="866062" y="1878143"/>
                </a:lnTo>
                <a:lnTo>
                  <a:pt x="861295" y="1874173"/>
                </a:lnTo>
                <a:lnTo>
                  <a:pt x="856527" y="1870996"/>
                </a:lnTo>
                <a:lnTo>
                  <a:pt x="853349" y="1867026"/>
                </a:lnTo>
                <a:lnTo>
                  <a:pt x="850966" y="1862261"/>
                </a:lnTo>
                <a:lnTo>
                  <a:pt x="850335" y="1860369"/>
                </a:lnTo>
                <a:lnTo>
                  <a:pt x="852124" y="1855004"/>
                </a:lnTo>
                <a:lnTo>
                  <a:pt x="856889" y="1847864"/>
                </a:lnTo>
                <a:lnTo>
                  <a:pt x="863242" y="1842310"/>
                </a:lnTo>
                <a:lnTo>
                  <a:pt x="871184" y="1835169"/>
                </a:lnTo>
                <a:lnTo>
                  <a:pt x="882302" y="1828822"/>
                </a:lnTo>
                <a:lnTo>
                  <a:pt x="891832" y="1823268"/>
                </a:lnTo>
                <a:lnTo>
                  <a:pt x="902156" y="1816127"/>
                </a:lnTo>
                <a:lnTo>
                  <a:pt x="914068" y="1805019"/>
                </a:lnTo>
                <a:lnTo>
                  <a:pt x="919627" y="1797879"/>
                </a:lnTo>
                <a:lnTo>
                  <a:pt x="925980" y="1790738"/>
                </a:lnTo>
                <a:lnTo>
                  <a:pt x="930745" y="1782804"/>
                </a:lnTo>
                <a:lnTo>
                  <a:pt x="935510" y="1773283"/>
                </a:lnTo>
                <a:lnTo>
                  <a:pt x="940275" y="1762175"/>
                </a:lnTo>
                <a:lnTo>
                  <a:pt x="942658" y="1751861"/>
                </a:lnTo>
                <a:lnTo>
                  <a:pt x="945040" y="1739959"/>
                </a:lnTo>
                <a:lnTo>
                  <a:pt x="945834" y="1727265"/>
                </a:lnTo>
                <a:lnTo>
                  <a:pt x="945340" y="1717393"/>
                </a:lnTo>
                <a:lnTo>
                  <a:pt x="945517" y="1714562"/>
                </a:lnTo>
                <a:lnTo>
                  <a:pt x="944723" y="1700268"/>
                </a:lnTo>
                <a:lnTo>
                  <a:pt x="942339" y="1684387"/>
                </a:lnTo>
                <a:lnTo>
                  <a:pt x="937572" y="1671681"/>
                </a:lnTo>
                <a:lnTo>
                  <a:pt x="931215" y="1657388"/>
                </a:lnTo>
                <a:lnTo>
                  <a:pt x="923270" y="1643888"/>
                </a:lnTo>
                <a:lnTo>
                  <a:pt x="914530" y="1631977"/>
                </a:lnTo>
                <a:lnTo>
                  <a:pt x="904201" y="1621654"/>
                </a:lnTo>
                <a:lnTo>
                  <a:pt x="892282" y="1610537"/>
                </a:lnTo>
                <a:lnTo>
                  <a:pt x="879569" y="1601802"/>
                </a:lnTo>
                <a:lnTo>
                  <a:pt x="865267" y="1593067"/>
                </a:lnTo>
                <a:lnTo>
                  <a:pt x="849376" y="1585920"/>
                </a:lnTo>
                <a:lnTo>
                  <a:pt x="834280" y="1580362"/>
                </a:lnTo>
                <a:lnTo>
                  <a:pt x="817594" y="1574009"/>
                </a:lnTo>
                <a:lnTo>
                  <a:pt x="799320" y="1570833"/>
                </a:lnTo>
                <a:lnTo>
                  <a:pt x="781839" y="1569244"/>
                </a:lnTo>
                <a:lnTo>
                  <a:pt x="762770" y="1568450"/>
                </a:lnTo>
                <a:lnTo>
                  <a:pt x="745290" y="1569244"/>
                </a:lnTo>
                <a:lnTo>
                  <a:pt x="726221" y="1570833"/>
                </a:lnTo>
                <a:lnTo>
                  <a:pt x="709535" y="1574009"/>
                </a:lnTo>
                <a:lnTo>
                  <a:pt x="692849" y="1580362"/>
                </a:lnTo>
                <a:lnTo>
                  <a:pt x="676164" y="1585920"/>
                </a:lnTo>
                <a:lnTo>
                  <a:pt x="661067" y="1593067"/>
                </a:lnTo>
                <a:lnTo>
                  <a:pt x="647560" y="1601802"/>
                </a:lnTo>
                <a:lnTo>
                  <a:pt x="634847" y="1610537"/>
                </a:lnTo>
                <a:lnTo>
                  <a:pt x="622929" y="1621654"/>
                </a:lnTo>
                <a:lnTo>
                  <a:pt x="611805" y="1631977"/>
                </a:lnTo>
                <a:lnTo>
                  <a:pt x="602270" y="1643888"/>
                </a:lnTo>
                <a:lnTo>
                  <a:pt x="595119" y="1657388"/>
                </a:lnTo>
                <a:lnTo>
                  <a:pt x="589558" y="1671681"/>
                </a:lnTo>
                <a:lnTo>
                  <a:pt x="584790" y="1684387"/>
                </a:lnTo>
                <a:lnTo>
                  <a:pt x="582407" y="1700268"/>
                </a:lnTo>
                <a:lnTo>
                  <a:pt x="580817" y="1714562"/>
                </a:lnTo>
                <a:lnTo>
                  <a:pt x="580817" y="1727267"/>
                </a:lnTo>
                <a:lnTo>
                  <a:pt x="581319" y="1729775"/>
                </a:lnTo>
                <a:lnTo>
                  <a:pt x="581319" y="1739959"/>
                </a:lnTo>
                <a:lnTo>
                  <a:pt x="583701" y="1751861"/>
                </a:lnTo>
                <a:lnTo>
                  <a:pt x="587672" y="1762175"/>
                </a:lnTo>
                <a:lnTo>
                  <a:pt x="590849" y="1773283"/>
                </a:lnTo>
                <a:lnTo>
                  <a:pt x="595614" y="1782804"/>
                </a:lnTo>
                <a:lnTo>
                  <a:pt x="601967" y="1790738"/>
                </a:lnTo>
                <a:lnTo>
                  <a:pt x="607526" y="1797879"/>
                </a:lnTo>
                <a:lnTo>
                  <a:pt x="613879" y="1805019"/>
                </a:lnTo>
                <a:lnTo>
                  <a:pt x="625791" y="1816127"/>
                </a:lnTo>
                <a:lnTo>
                  <a:pt x="635321" y="1823268"/>
                </a:lnTo>
                <a:lnTo>
                  <a:pt x="645645" y="1828822"/>
                </a:lnTo>
                <a:lnTo>
                  <a:pt x="655175" y="1835169"/>
                </a:lnTo>
                <a:lnTo>
                  <a:pt x="663911" y="1842310"/>
                </a:lnTo>
                <a:lnTo>
                  <a:pt x="670264" y="1847864"/>
                </a:lnTo>
                <a:lnTo>
                  <a:pt x="675029" y="1855004"/>
                </a:lnTo>
                <a:lnTo>
                  <a:pt x="676593" y="1859691"/>
                </a:lnTo>
                <a:lnTo>
                  <a:pt x="676164" y="1862261"/>
                </a:lnTo>
                <a:lnTo>
                  <a:pt x="673780" y="1867026"/>
                </a:lnTo>
                <a:lnTo>
                  <a:pt x="669807" y="1870996"/>
                </a:lnTo>
                <a:lnTo>
                  <a:pt x="665835" y="1874173"/>
                </a:lnTo>
                <a:lnTo>
                  <a:pt x="659478" y="1878143"/>
                </a:lnTo>
                <a:lnTo>
                  <a:pt x="652327" y="1880525"/>
                </a:lnTo>
                <a:lnTo>
                  <a:pt x="645703" y="1881187"/>
                </a:lnTo>
                <a:lnTo>
                  <a:pt x="0" y="1881187"/>
                </a:lnTo>
                <a:lnTo>
                  <a:pt x="0" y="1169494"/>
                </a:lnTo>
                <a:lnTo>
                  <a:pt x="4765" y="1164733"/>
                </a:lnTo>
                <a:lnTo>
                  <a:pt x="11913" y="1160766"/>
                </a:lnTo>
                <a:lnTo>
                  <a:pt x="19060" y="1159973"/>
                </a:lnTo>
                <a:lnTo>
                  <a:pt x="26207" y="1160766"/>
                </a:lnTo>
                <a:lnTo>
                  <a:pt x="26955" y="1161214"/>
                </a:lnTo>
                <a:lnTo>
                  <a:pt x="31465" y="1165225"/>
                </a:lnTo>
                <a:lnTo>
                  <a:pt x="38606" y="1174750"/>
                </a:lnTo>
                <a:lnTo>
                  <a:pt x="45748" y="1185068"/>
                </a:lnTo>
                <a:lnTo>
                  <a:pt x="51302" y="1196181"/>
                </a:lnTo>
                <a:lnTo>
                  <a:pt x="58443" y="1205706"/>
                </a:lnTo>
                <a:lnTo>
                  <a:pt x="69551" y="1217612"/>
                </a:lnTo>
                <a:lnTo>
                  <a:pt x="76693" y="1223168"/>
                </a:lnTo>
                <a:lnTo>
                  <a:pt x="83834" y="1229518"/>
                </a:lnTo>
                <a:lnTo>
                  <a:pt x="92562" y="1235075"/>
                </a:lnTo>
                <a:lnTo>
                  <a:pt x="98074" y="1238083"/>
                </a:lnTo>
                <a:lnTo>
                  <a:pt x="103240" y="1241695"/>
                </a:lnTo>
                <a:lnTo>
                  <a:pt x="112770" y="1246455"/>
                </a:lnTo>
                <a:lnTo>
                  <a:pt x="122300" y="1250422"/>
                </a:lnTo>
                <a:lnTo>
                  <a:pt x="134212" y="1253596"/>
                </a:lnTo>
                <a:lnTo>
                  <a:pt x="146124" y="1255976"/>
                </a:lnTo>
                <a:lnTo>
                  <a:pt x="158830" y="1255976"/>
                </a:lnTo>
                <a:lnTo>
                  <a:pt x="173125" y="1255183"/>
                </a:lnTo>
                <a:lnTo>
                  <a:pt x="189008" y="1252802"/>
                </a:lnTo>
                <a:lnTo>
                  <a:pt x="201715" y="1248042"/>
                </a:lnTo>
                <a:lnTo>
                  <a:pt x="216009" y="1241695"/>
                </a:lnTo>
                <a:lnTo>
                  <a:pt x="227922" y="1234554"/>
                </a:lnTo>
                <a:lnTo>
                  <a:pt x="240628" y="1225033"/>
                </a:lnTo>
                <a:lnTo>
                  <a:pt x="251746" y="1214719"/>
                </a:lnTo>
                <a:lnTo>
                  <a:pt x="262070" y="1202817"/>
                </a:lnTo>
                <a:lnTo>
                  <a:pt x="271600" y="1189329"/>
                </a:lnTo>
                <a:lnTo>
                  <a:pt x="280336" y="1176635"/>
                </a:lnTo>
                <a:lnTo>
                  <a:pt x="287483" y="1160766"/>
                </a:lnTo>
                <a:lnTo>
                  <a:pt x="293042" y="1144898"/>
                </a:lnTo>
                <a:lnTo>
                  <a:pt x="297807" y="1128236"/>
                </a:lnTo>
                <a:lnTo>
                  <a:pt x="301778" y="1111575"/>
                </a:lnTo>
                <a:lnTo>
                  <a:pt x="304160" y="1092533"/>
                </a:lnTo>
                <a:lnTo>
                  <a:pt x="304954" y="1074284"/>
                </a:lnTo>
                <a:lnTo>
                  <a:pt x="304160" y="1055242"/>
                </a:lnTo>
                <a:lnTo>
                  <a:pt x="301778" y="1037787"/>
                </a:lnTo>
                <a:lnTo>
                  <a:pt x="297807" y="1020332"/>
                </a:lnTo>
                <a:lnTo>
                  <a:pt x="293042" y="1003670"/>
                </a:lnTo>
                <a:lnTo>
                  <a:pt x="287483" y="987802"/>
                </a:lnTo>
                <a:lnTo>
                  <a:pt x="280336" y="972727"/>
                </a:lnTo>
                <a:lnTo>
                  <a:pt x="271600" y="958445"/>
                </a:lnTo>
                <a:lnTo>
                  <a:pt x="262070" y="944957"/>
                </a:lnTo>
                <a:lnTo>
                  <a:pt x="251746" y="933056"/>
                </a:lnTo>
                <a:lnTo>
                  <a:pt x="240628" y="922742"/>
                </a:lnTo>
                <a:lnTo>
                  <a:pt x="227922" y="914808"/>
                </a:lnTo>
                <a:lnTo>
                  <a:pt x="216009" y="906080"/>
                </a:lnTo>
                <a:lnTo>
                  <a:pt x="212016" y="904529"/>
                </a:lnTo>
                <a:lnTo>
                  <a:pt x="204440" y="899318"/>
                </a:lnTo>
                <a:lnTo>
                  <a:pt x="191745" y="893762"/>
                </a:lnTo>
                <a:lnTo>
                  <a:pt x="177463" y="889000"/>
                </a:lnTo>
                <a:lnTo>
                  <a:pt x="163180" y="886618"/>
                </a:lnTo>
                <a:lnTo>
                  <a:pt x="147311" y="885031"/>
                </a:lnTo>
                <a:lnTo>
                  <a:pt x="134616" y="886618"/>
                </a:lnTo>
                <a:lnTo>
                  <a:pt x="122714" y="889000"/>
                </a:lnTo>
                <a:lnTo>
                  <a:pt x="111605" y="891381"/>
                </a:lnTo>
                <a:lnTo>
                  <a:pt x="101290" y="896143"/>
                </a:lnTo>
                <a:lnTo>
                  <a:pt x="92562" y="900906"/>
                </a:lnTo>
                <a:lnTo>
                  <a:pt x="83834" y="905668"/>
                </a:lnTo>
                <a:lnTo>
                  <a:pt x="76693" y="911225"/>
                </a:lnTo>
                <a:lnTo>
                  <a:pt x="69551" y="917575"/>
                </a:lnTo>
                <a:lnTo>
                  <a:pt x="58443" y="928687"/>
                </a:lnTo>
                <a:lnTo>
                  <a:pt x="51302" y="939800"/>
                </a:lnTo>
                <a:lnTo>
                  <a:pt x="45748" y="949325"/>
                </a:lnTo>
                <a:lnTo>
                  <a:pt x="38606" y="961231"/>
                </a:lnTo>
                <a:lnTo>
                  <a:pt x="31465" y="969168"/>
                </a:lnTo>
                <a:lnTo>
                  <a:pt x="24324" y="976312"/>
                </a:lnTo>
                <a:lnTo>
                  <a:pt x="15596" y="980281"/>
                </a:lnTo>
                <a:lnTo>
                  <a:pt x="8455" y="981075"/>
                </a:lnTo>
                <a:lnTo>
                  <a:pt x="2098" y="981075"/>
                </a:lnTo>
                <a:lnTo>
                  <a:pt x="0" y="978281"/>
                </a:lnTo>
                <a:lnTo>
                  <a:pt x="0" y="311019"/>
                </a:lnTo>
                <a:lnTo>
                  <a:pt x="654381" y="311019"/>
                </a:lnTo>
                <a:lnTo>
                  <a:pt x="659940" y="308639"/>
                </a:lnTo>
                <a:lnTo>
                  <a:pt x="666293" y="306258"/>
                </a:lnTo>
                <a:lnTo>
                  <a:pt x="669470" y="303878"/>
                </a:lnTo>
                <a:lnTo>
                  <a:pt x="672646" y="299911"/>
                </a:lnTo>
                <a:lnTo>
                  <a:pt x="675029" y="296737"/>
                </a:lnTo>
                <a:lnTo>
                  <a:pt x="677411" y="291977"/>
                </a:lnTo>
                <a:lnTo>
                  <a:pt x="677411" y="288010"/>
                </a:lnTo>
                <a:lnTo>
                  <a:pt x="677411" y="283249"/>
                </a:lnTo>
                <a:lnTo>
                  <a:pt x="677392" y="283134"/>
                </a:lnTo>
                <a:lnTo>
                  <a:pt x="677487" y="282563"/>
                </a:lnTo>
                <a:lnTo>
                  <a:pt x="677487" y="277798"/>
                </a:lnTo>
                <a:lnTo>
                  <a:pt x="676693" y="273033"/>
                </a:lnTo>
                <a:lnTo>
                  <a:pt x="674311" y="266680"/>
                </a:lnTo>
                <a:lnTo>
                  <a:pt x="670340" y="261915"/>
                </a:lnTo>
                <a:lnTo>
                  <a:pt x="667164" y="256356"/>
                </a:lnTo>
                <a:lnTo>
                  <a:pt x="661605" y="251591"/>
                </a:lnTo>
                <a:lnTo>
                  <a:pt x="654459" y="246826"/>
                </a:lnTo>
                <a:lnTo>
                  <a:pt x="645724" y="242061"/>
                </a:lnTo>
                <a:lnTo>
                  <a:pt x="635401" y="235708"/>
                </a:lnTo>
                <a:lnTo>
                  <a:pt x="625872" y="229354"/>
                </a:lnTo>
                <a:lnTo>
                  <a:pt x="613960" y="217442"/>
                </a:lnTo>
                <a:lnTo>
                  <a:pt x="607608" y="211089"/>
                </a:lnTo>
                <a:lnTo>
                  <a:pt x="602049" y="203147"/>
                </a:lnTo>
                <a:lnTo>
                  <a:pt x="597284" y="194412"/>
                </a:lnTo>
                <a:lnTo>
                  <a:pt x="590932" y="184882"/>
                </a:lnTo>
                <a:lnTo>
                  <a:pt x="587755" y="175352"/>
                </a:lnTo>
                <a:lnTo>
                  <a:pt x="583785" y="165028"/>
                </a:lnTo>
                <a:lnTo>
                  <a:pt x="582991" y="151528"/>
                </a:lnTo>
                <a:lnTo>
                  <a:pt x="581755" y="141635"/>
                </a:lnTo>
                <a:lnTo>
                  <a:pt x="582907" y="130120"/>
                </a:lnTo>
                <a:lnTo>
                  <a:pt x="585290" y="116632"/>
                </a:lnTo>
                <a:lnTo>
                  <a:pt x="590054" y="102351"/>
                </a:lnTo>
                <a:lnTo>
                  <a:pt x="595614" y="88863"/>
                </a:lnTo>
                <a:lnTo>
                  <a:pt x="604349" y="76168"/>
                </a:lnTo>
                <a:lnTo>
                  <a:pt x="612291" y="64267"/>
                </a:lnTo>
                <a:lnTo>
                  <a:pt x="623409" y="52366"/>
                </a:lnTo>
                <a:lnTo>
                  <a:pt x="635321" y="42845"/>
                </a:lnTo>
                <a:lnTo>
                  <a:pt x="648028" y="33324"/>
                </a:lnTo>
                <a:lnTo>
                  <a:pt x="662322" y="24596"/>
                </a:lnTo>
                <a:lnTo>
                  <a:pt x="676617" y="16662"/>
                </a:lnTo>
                <a:lnTo>
                  <a:pt x="693294" y="10315"/>
                </a:lnTo>
                <a:lnTo>
                  <a:pt x="709971" y="5554"/>
                </a:lnTo>
                <a:lnTo>
                  <a:pt x="727443" y="2380"/>
                </a:lnTo>
                <a:lnTo>
                  <a:pt x="74570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t="33349" r="45236" b="33443"/>
          <a:stretch>
            <a:fillRect/>
          </a:stretch>
        </p:blipFill>
        <p:spPr>
          <a:xfrm>
            <a:off x="4999222" y="2795588"/>
            <a:ext cx="2200275" cy="1568450"/>
          </a:xfrm>
          <a:custGeom>
            <a:avLst/>
            <a:gdLst>
              <a:gd name="connsiteX0" fmla="*/ 1883667 w 2200275"/>
              <a:gd name="connsiteY0" fmla="*/ 0 h 1568450"/>
              <a:gd name="connsiteX1" fmla="*/ 1884477 w 2200275"/>
              <a:gd name="connsiteY1" fmla="*/ 0 h 1568450"/>
              <a:gd name="connsiteX2" fmla="*/ 1884477 w 2200275"/>
              <a:gd name="connsiteY2" fmla="*/ 434181 h 1568450"/>
              <a:gd name="connsiteX3" fmla="*/ 1885270 w 2200275"/>
              <a:gd name="connsiteY3" fmla="*/ 434181 h 1568450"/>
              <a:gd name="connsiteX4" fmla="*/ 1885270 w 2200275"/>
              <a:gd name="connsiteY4" fmla="*/ 633413 h 1568450"/>
              <a:gd name="connsiteX5" fmla="*/ 1886857 w 2200275"/>
              <a:gd name="connsiteY5" fmla="*/ 642938 h 1568450"/>
              <a:gd name="connsiteX6" fmla="*/ 1887650 w 2200275"/>
              <a:gd name="connsiteY6" fmla="*/ 652463 h 1568450"/>
              <a:gd name="connsiteX7" fmla="*/ 1890031 w 2200275"/>
              <a:gd name="connsiteY7" fmla="*/ 659606 h 1568450"/>
              <a:gd name="connsiteX8" fmla="*/ 1893998 w 2200275"/>
              <a:gd name="connsiteY8" fmla="*/ 665163 h 1568450"/>
              <a:gd name="connsiteX9" fmla="*/ 1899552 w 2200275"/>
              <a:gd name="connsiteY9" fmla="*/ 671513 h 1568450"/>
              <a:gd name="connsiteX10" fmla="*/ 1899876 w 2200275"/>
              <a:gd name="connsiteY10" fmla="*/ 671657 h 1568450"/>
              <a:gd name="connsiteX11" fmla="*/ 1899876 w 2200275"/>
              <a:gd name="connsiteY11" fmla="*/ 675340 h 1568450"/>
              <a:gd name="connsiteX12" fmla="*/ 1904859 w 2200275"/>
              <a:gd name="connsiteY12" fmla="*/ 681038 h 1568450"/>
              <a:gd name="connsiteX13" fmla="*/ 1912001 w 2200275"/>
              <a:gd name="connsiteY13" fmla="*/ 684213 h 1568450"/>
              <a:gd name="connsiteX14" fmla="*/ 1919142 w 2200275"/>
              <a:gd name="connsiteY14" fmla="*/ 684213 h 1568450"/>
              <a:gd name="connsiteX15" fmla="*/ 1926283 w 2200275"/>
              <a:gd name="connsiteY15" fmla="*/ 683419 h 1568450"/>
              <a:gd name="connsiteX16" fmla="*/ 1935011 w 2200275"/>
              <a:gd name="connsiteY16" fmla="*/ 679450 h 1568450"/>
              <a:gd name="connsiteX17" fmla="*/ 1942152 w 2200275"/>
              <a:gd name="connsiteY17" fmla="*/ 672306 h 1568450"/>
              <a:gd name="connsiteX18" fmla="*/ 1949293 w 2200275"/>
              <a:gd name="connsiteY18" fmla="*/ 664369 h 1568450"/>
              <a:gd name="connsiteX19" fmla="*/ 1956435 w 2200275"/>
              <a:gd name="connsiteY19" fmla="*/ 652463 h 1568450"/>
              <a:gd name="connsiteX20" fmla="*/ 1961989 w 2200275"/>
              <a:gd name="connsiteY20" fmla="*/ 642938 h 1568450"/>
              <a:gd name="connsiteX21" fmla="*/ 1969130 w 2200275"/>
              <a:gd name="connsiteY21" fmla="*/ 631825 h 1568450"/>
              <a:gd name="connsiteX22" fmla="*/ 1980238 w 2200275"/>
              <a:gd name="connsiteY22" fmla="*/ 620713 h 1568450"/>
              <a:gd name="connsiteX23" fmla="*/ 1987380 w 2200275"/>
              <a:gd name="connsiteY23" fmla="*/ 614363 h 1568450"/>
              <a:gd name="connsiteX24" fmla="*/ 1994521 w 2200275"/>
              <a:gd name="connsiteY24" fmla="*/ 608806 h 1568450"/>
              <a:gd name="connsiteX25" fmla="*/ 2003249 w 2200275"/>
              <a:gd name="connsiteY25" fmla="*/ 604044 h 1568450"/>
              <a:gd name="connsiteX26" fmla="*/ 2011977 w 2200275"/>
              <a:gd name="connsiteY26" fmla="*/ 599281 h 1568450"/>
              <a:gd name="connsiteX27" fmla="*/ 2022292 w 2200275"/>
              <a:gd name="connsiteY27" fmla="*/ 594519 h 1568450"/>
              <a:gd name="connsiteX28" fmla="*/ 2033401 w 2200275"/>
              <a:gd name="connsiteY28" fmla="*/ 592138 h 1568450"/>
              <a:gd name="connsiteX29" fmla="*/ 2045303 w 2200275"/>
              <a:gd name="connsiteY29" fmla="*/ 589756 h 1568450"/>
              <a:gd name="connsiteX30" fmla="*/ 2057998 w 2200275"/>
              <a:gd name="connsiteY30" fmla="*/ 588169 h 1568450"/>
              <a:gd name="connsiteX31" fmla="*/ 2073867 w 2200275"/>
              <a:gd name="connsiteY31" fmla="*/ 589756 h 1568450"/>
              <a:gd name="connsiteX32" fmla="*/ 2088150 w 2200275"/>
              <a:gd name="connsiteY32" fmla="*/ 592138 h 1568450"/>
              <a:gd name="connsiteX33" fmla="*/ 2102432 w 2200275"/>
              <a:gd name="connsiteY33" fmla="*/ 596900 h 1568450"/>
              <a:gd name="connsiteX34" fmla="*/ 2115127 w 2200275"/>
              <a:gd name="connsiteY34" fmla="*/ 602456 h 1568450"/>
              <a:gd name="connsiteX35" fmla="*/ 2127823 w 2200275"/>
              <a:gd name="connsiteY35" fmla="*/ 611188 h 1568450"/>
              <a:gd name="connsiteX36" fmla="*/ 2139725 w 2200275"/>
              <a:gd name="connsiteY36" fmla="*/ 619125 h 1568450"/>
              <a:gd name="connsiteX37" fmla="*/ 2151627 w 2200275"/>
              <a:gd name="connsiteY37" fmla="*/ 629444 h 1568450"/>
              <a:gd name="connsiteX38" fmla="*/ 2162735 w 2200275"/>
              <a:gd name="connsiteY38" fmla="*/ 641350 h 1568450"/>
              <a:gd name="connsiteX39" fmla="*/ 2170670 w 2200275"/>
              <a:gd name="connsiteY39" fmla="*/ 654844 h 1568450"/>
              <a:gd name="connsiteX40" fmla="*/ 2177438 w 2200275"/>
              <a:gd name="connsiteY40" fmla="*/ 665000 h 1568450"/>
              <a:gd name="connsiteX41" fmla="*/ 2182025 w 2200275"/>
              <a:gd name="connsiteY41" fmla="*/ 674688 h 1568450"/>
              <a:gd name="connsiteX42" fmla="*/ 2188373 w 2200275"/>
              <a:gd name="connsiteY42" fmla="*/ 690563 h 1568450"/>
              <a:gd name="connsiteX43" fmla="*/ 2193134 w 2200275"/>
              <a:gd name="connsiteY43" fmla="*/ 707231 h 1568450"/>
              <a:gd name="connsiteX44" fmla="*/ 2196308 w 2200275"/>
              <a:gd name="connsiteY44" fmla="*/ 724694 h 1568450"/>
              <a:gd name="connsiteX45" fmla="*/ 2198688 w 2200275"/>
              <a:gd name="connsiteY45" fmla="*/ 742156 h 1568450"/>
              <a:gd name="connsiteX46" fmla="*/ 2200275 w 2200275"/>
              <a:gd name="connsiteY46" fmla="*/ 761206 h 1568450"/>
              <a:gd name="connsiteX47" fmla="*/ 2198688 w 2200275"/>
              <a:gd name="connsiteY47" fmla="*/ 779463 h 1568450"/>
              <a:gd name="connsiteX48" fmla="*/ 2196308 w 2200275"/>
              <a:gd name="connsiteY48" fmla="*/ 798513 h 1568450"/>
              <a:gd name="connsiteX49" fmla="*/ 2193134 w 2200275"/>
              <a:gd name="connsiteY49" fmla="*/ 815181 h 1568450"/>
              <a:gd name="connsiteX50" fmla="*/ 2188373 w 2200275"/>
              <a:gd name="connsiteY50" fmla="*/ 831850 h 1568450"/>
              <a:gd name="connsiteX51" fmla="*/ 2182025 w 2200275"/>
              <a:gd name="connsiteY51" fmla="*/ 847725 h 1568450"/>
              <a:gd name="connsiteX52" fmla="*/ 2174884 w 2200275"/>
              <a:gd name="connsiteY52" fmla="*/ 863600 h 1568450"/>
              <a:gd name="connsiteX53" fmla="*/ 2165363 w 2200275"/>
              <a:gd name="connsiteY53" fmla="*/ 876300 h 1568450"/>
              <a:gd name="connsiteX54" fmla="*/ 2157428 w 2200275"/>
              <a:gd name="connsiteY54" fmla="*/ 889794 h 1568450"/>
              <a:gd name="connsiteX55" fmla="*/ 2146320 w 2200275"/>
              <a:gd name="connsiteY55" fmla="*/ 901700 h 1568450"/>
              <a:gd name="connsiteX56" fmla="*/ 2134418 w 2200275"/>
              <a:gd name="connsiteY56" fmla="*/ 912019 h 1568450"/>
              <a:gd name="connsiteX57" fmla="*/ 2122516 w 2200275"/>
              <a:gd name="connsiteY57" fmla="*/ 921544 h 1568450"/>
              <a:gd name="connsiteX58" fmla="*/ 2109820 w 2200275"/>
              <a:gd name="connsiteY58" fmla="*/ 928688 h 1568450"/>
              <a:gd name="connsiteX59" fmla="*/ 2097125 w 2200275"/>
              <a:gd name="connsiteY59" fmla="*/ 935038 h 1568450"/>
              <a:gd name="connsiteX60" fmla="*/ 2082843 w 2200275"/>
              <a:gd name="connsiteY60" fmla="*/ 939800 h 1568450"/>
              <a:gd name="connsiteX61" fmla="*/ 2068560 w 2200275"/>
              <a:gd name="connsiteY61" fmla="*/ 942181 h 1568450"/>
              <a:gd name="connsiteX62" fmla="*/ 2052691 w 2200275"/>
              <a:gd name="connsiteY62" fmla="*/ 942975 h 1568450"/>
              <a:gd name="connsiteX63" fmla="*/ 2039996 w 2200275"/>
              <a:gd name="connsiteY63" fmla="*/ 942975 h 1568450"/>
              <a:gd name="connsiteX64" fmla="*/ 2028094 w 2200275"/>
              <a:gd name="connsiteY64" fmla="*/ 940594 h 1568450"/>
              <a:gd name="connsiteX65" fmla="*/ 2016985 w 2200275"/>
              <a:gd name="connsiteY65" fmla="*/ 937419 h 1568450"/>
              <a:gd name="connsiteX66" fmla="*/ 2006670 w 2200275"/>
              <a:gd name="connsiteY66" fmla="*/ 933450 h 1568450"/>
              <a:gd name="connsiteX67" fmla="*/ 1997942 w 2200275"/>
              <a:gd name="connsiteY67" fmla="*/ 928688 h 1568450"/>
              <a:gd name="connsiteX68" fmla="*/ 1989214 w 2200275"/>
              <a:gd name="connsiteY68" fmla="*/ 923131 h 1568450"/>
              <a:gd name="connsiteX69" fmla="*/ 1982073 w 2200275"/>
              <a:gd name="connsiteY69" fmla="*/ 916781 h 1568450"/>
              <a:gd name="connsiteX70" fmla="*/ 1974931 w 2200275"/>
              <a:gd name="connsiteY70" fmla="*/ 911225 h 1568450"/>
              <a:gd name="connsiteX71" fmla="*/ 1963823 w 2200275"/>
              <a:gd name="connsiteY71" fmla="*/ 899319 h 1568450"/>
              <a:gd name="connsiteX72" fmla="*/ 1958322 w 2200275"/>
              <a:gd name="connsiteY72" fmla="*/ 891981 h 1568450"/>
              <a:gd name="connsiteX73" fmla="*/ 1956435 w 2200275"/>
              <a:gd name="connsiteY73" fmla="*/ 888206 h 1568450"/>
              <a:gd name="connsiteX74" fmla="*/ 1954469 w 2200275"/>
              <a:gd name="connsiteY74" fmla="*/ 885365 h 1568450"/>
              <a:gd name="connsiteX75" fmla="*/ 1951128 w 2200275"/>
              <a:gd name="connsiteY75" fmla="*/ 878681 h 1568450"/>
              <a:gd name="connsiteX76" fmla="*/ 1943986 w 2200275"/>
              <a:gd name="connsiteY76" fmla="*/ 868363 h 1568450"/>
              <a:gd name="connsiteX77" fmla="*/ 1936845 w 2200275"/>
              <a:gd name="connsiteY77" fmla="*/ 858838 h 1568450"/>
              <a:gd name="connsiteX78" fmla="*/ 1929704 w 2200275"/>
              <a:gd name="connsiteY78" fmla="*/ 852488 h 1568450"/>
              <a:gd name="connsiteX79" fmla="*/ 1920976 w 2200275"/>
              <a:gd name="connsiteY79" fmla="*/ 847725 h 1568450"/>
              <a:gd name="connsiteX80" fmla="*/ 1913835 w 2200275"/>
              <a:gd name="connsiteY80" fmla="*/ 846931 h 1568450"/>
              <a:gd name="connsiteX81" fmla="*/ 1906694 w 2200275"/>
              <a:gd name="connsiteY81" fmla="*/ 847725 h 1568450"/>
              <a:gd name="connsiteX82" fmla="*/ 1899552 w 2200275"/>
              <a:gd name="connsiteY82" fmla="*/ 851694 h 1568450"/>
              <a:gd name="connsiteX83" fmla="*/ 1893998 w 2200275"/>
              <a:gd name="connsiteY83" fmla="*/ 856456 h 1568450"/>
              <a:gd name="connsiteX84" fmla="*/ 1890031 w 2200275"/>
              <a:gd name="connsiteY84" fmla="*/ 862013 h 1568450"/>
              <a:gd name="connsiteX85" fmla="*/ 1887650 w 2200275"/>
              <a:gd name="connsiteY85" fmla="*/ 870744 h 1568450"/>
              <a:gd name="connsiteX86" fmla="*/ 1886857 w 2200275"/>
              <a:gd name="connsiteY86" fmla="*/ 878681 h 1568450"/>
              <a:gd name="connsiteX87" fmla="*/ 1885270 w 2200275"/>
              <a:gd name="connsiteY87" fmla="*/ 888206 h 1568450"/>
              <a:gd name="connsiteX88" fmla="*/ 1885270 w 2200275"/>
              <a:gd name="connsiteY88" fmla="*/ 1207294 h 1568450"/>
              <a:gd name="connsiteX89" fmla="*/ 1884477 w 2200275"/>
              <a:gd name="connsiteY89" fmla="*/ 1207294 h 1568450"/>
              <a:gd name="connsiteX90" fmla="*/ 1884477 w 2200275"/>
              <a:gd name="connsiteY90" fmla="*/ 1568450 h 1568450"/>
              <a:gd name="connsiteX91" fmla="*/ 1206065 w 2200275"/>
              <a:gd name="connsiteY91" fmla="*/ 1568450 h 1568450"/>
              <a:gd name="connsiteX92" fmla="*/ 1196544 w 2200275"/>
              <a:gd name="connsiteY92" fmla="*/ 1568450 h 1568450"/>
              <a:gd name="connsiteX93" fmla="*/ 1188609 w 2200275"/>
              <a:gd name="connsiteY93" fmla="*/ 1566069 h 1568450"/>
              <a:gd name="connsiteX94" fmla="*/ 1181468 w 2200275"/>
              <a:gd name="connsiteY94" fmla="*/ 1564481 h 1568450"/>
              <a:gd name="connsiteX95" fmla="*/ 1176707 w 2200275"/>
              <a:gd name="connsiteY95" fmla="*/ 1561306 h 1568450"/>
              <a:gd name="connsiteX96" fmla="*/ 1171946 w 2200275"/>
              <a:gd name="connsiteY96" fmla="*/ 1557338 h 1568450"/>
              <a:gd name="connsiteX97" fmla="*/ 1171456 w 2200275"/>
              <a:gd name="connsiteY97" fmla="*/ 1556946 h 1568450"/>
              <a:gd name="connsiteX98" fmla="*/ 1170860 w 2200275"/>
              <a:gd name="connsiteY98" fmla="*/ 1553370 h 1568450"/>
              <a:gd name="connsiteX99" fmla="*/ 1170860 w 2200275"/>
              <a:gd name="connsiteY99" fmla="*/ 1548607 h 1568450"/>
              <a:gd name="connsiteX100" fmla="*/ 1171653 w 2200275"/>
              <a:gd name="connsiteY100" fmla="*/ 1542257 h 1568450"/>
              <a:gd name="connsiteX101" fmla="*/ 1174032 w 2200275"/>
              <a:gd name="connsiteY101" fmla="*/ 1537495 h 1568450"/>
              <a:gd name="connsiteX102" fmla="*/ 1177997 w 2200275"/>
              <a:gd name="connsiteY102" fmla="*/ 1531939 h 1568450"/>
              <a:gd name="connsiteX103" fmla="*/ 1182756 w 2200275"/>
              <a:gd name="connsiteY103" fmla="*/ 1527176 h 1568450"/>
              <a:gd name="connsiteX104" fmla="*/ 1188307 w 2200275"/>
              <a:gd name="connsiteY104" fmla="*/ 1522414 h 1568450"/>
              <a:gd name="connsiteX105" fmla="*/ 1195445 w 2200275"/>
              <a:gd name="connsiteY105" fmla="*/ 1516857 h 1568450"/>
              <a:gd name="connsiteX106" fmla="*/ 1204169 w 2200275"/>
              <a:gd name="connsiteY106" fmla="*/ 1512889 h 1568450"/>
              <a:gd name="connsiteX107" fmla="*/ 1213686 w 2200275"/>
              <a:gd name="connsiteY107" fmla="*/ 1507332 h 1568450"/>
              <a:gd name="connsiteX108" fmla="*/ 1223996 w 2200275"/>
              <a:gd name="connsiteY108" fmla="*/ 1498601 h 1568450"/>
              <a:gd name="connsiteX109" fmla="*/ 1235892 w 2200275"/>
              <a:gd name="connsiteY109" fmla="*/ 1488282 h 1568450"/>
              <a:gd name="connsiteX110" fmla="*/ 1241444 w 2200275"/>
              <a:gd name="connsiteY110" fmla="*/ 1481932 h 1568450"/>
              <a:gd name="connsiteX111" fmla="*/ 1247789 w 2200275"/>
              <a:gd name="connsiteY111" fmla="*/ 1473995 h 1568450"/>
              <a:gd name="connsiteX112" fmla="*/ 1252547 w 2200275"/>
              <a:gd name="connsiteY112" fmla="*/ 1465264 h 1568450"/>
              <a:gd name="connsiteX113" fmla="*/ 1257306 w 2200275"/>
              <a:gd name="connsiteY113" fmla="*/ 1455739 h 1568450"/>
              <a:gd name="connsiteX114" fmla="*/ 1262064 w 2200275"/>
              <a:gd name="connsiteY114" fmla="*/ 1446214 h 1568450"/>
              <a:gd name="connsiteX115" fmla="*/ 1264443 w 2200275"/>
              <a:gd name="connsiteY115" fmla="*/ 1434307 h 1568450"/>
              <a:gd name="connsiteX116" fmla="*/ 1266822 w 2200275"/>
              <a:gd name="connsiteY116" fmla="*/ 1422401 h 1568450"/>
              <a:gd name="connsiteX117" fmla="*/ 1267616 w 2200275"/>
              <a:gd name="connsiteY117" fmla="*/ 1409701 h 1568450"/>
              <a:gd name="connsiteX118" fmla="*/ 1266822 w 2200275"/>
              <a:gd name="connsiteY118" fmla="*/ 1395414 h 1568450"/>
              <a:gd name="connsiteX119" fmla="*/ 1262857 w 2200275"/>
              <a:gd name="connsiteY119" fmla="*/ 1380332 h 1568450"/>
              <a:gd name="connsiteX120" fmla="*/ 1259685 w 2200275"/>
              <a:gd name="connsiteY120" fmla="*/ 1366839 h 1568450"/>
              <a:gd name="connsiteX121" fmla="*/ 1252547 w 2200275"/>
              <a:gd name="connsiteY121" fmla="*/ 1352551 h 1568450"/>
              <a:gd name="connsiteX122" fmla="*/ 1245409 w 2200275"/>
              <a:gd name="connsiteY122" fmla="*/ 1340645 h 1568450"/>
              <a:gd name="connsiteX123" fmla="*/ 1235892 w 2200275"/>
              <a:gd name="connsiteY123" fmla="*/ 1327945 h 1568450"/>
              <a:gd name="connsiteX124" fmla="*/ 1226375 w 2200275"/>
              <a:gd name="connsiteY124" fmla="*/ 1316832 h 1568450"/>
              <a:gd name="connsiteX125" fmla="*/ 1225858 w 2200275"/>
              <a:gd name="connsiteY125" fmla="*/ 1316384 h 1568450"/>
              <a:gd name="connsiteX126" fmla="*/ 1218761 w 2200275"/>
              <a:gd name="connsiteY126" fmla="*/ 1308100 h 1568450"/>
              <a:gd name="connsiteX127" fmla="*/ 1206859 w 2200275"/>
              <a:gd name="connsiteY127" fmla="*/ 1297781 h 1568450"/>
              <a:gd name="connsiteX128" fmla="*/ 1194163 w 2200275"/>
              <a:gd name="connsiteY128" fmla="*/ 1288256 h 1568450"/>
              <a:gd name="connsiteX129" fmla="*/ 1179881 w 2200275"/>
              <a:gd name="connsiteY129" fmla="*/ 1280319 h 1568450"/>
              <a:gd name="connsiteX130" fmla="*/ 1164805 w 2200275"/>
              <a:gd name="connsiteY130" fmla="*/ 1273175 h 1568450"/>
              <a:gd name="connsiteX131" fmla="*/ 1148936 w 2200275"/>
              <a:gd name="connsiteY131" fmla="*/ 1266031 h 1568450"/>
              <a:gd name="connsiteX132" fmla="*/ 1132273 w 2200275"/>
              <a:gd name="connsiteY132" fmla="*/ 1261269 h 1568450"/>
              <a:gd name="connsiteX133" fmla="*/ 1114817 w 2200275"/>
              <a:gd name="connsiteY133" fmla="*/ 1257300 h 1568450"/>
              <a:gd name="connsiteX134" fmla="*/ 1096567 w 2200275"/>
              <a:gd name="connsiteY134" fmla="*/ 1254919 h 1568450"/>
              <a:gd name="connsiteX135" fmla="*/ 1078317 w 2200275"/>
              <a:gd name="connsiteY135" fmla="*/ 1254919 h 1568450"/>
              <a:gd name="connsiteX136" fmla="*/ 1060068 w 2200275"/>
              <a:gd name="connsiteY136" fmla="*/ 1254919 h 1568450"/>
              <a:gd name="connsiteX137" fmla="*/ 1041025 w 2200275"/>
              <a:gd name="connsiteY137" fmla="*/ 1257300 h 1568450"/>
              <a:gd name="connsiteX138" fmla="*/ 1024362 w 2200275"/>
              <a:gd name="connsiteY138" fmla="*/ 1261269 h 1568450"/>
              <a:gd name="connsiteX139" fmla="*/ 1006906 w 2200275"/>
              <a:gd name="connsiteY139" fmla="*/ 1266031 h 1568450"/>
              <a:gd name="connsiteX140" fmla="*/ 991036 w 2200275"/>
              <a:gd name="connsiteY140" fmla="*/ 1273175 h 1568450"/>
              <a:gd name="connsiteX141" fmla="*/ 975961 w 2200275"/>
              <a:gd name="connsiteY141" fmla="*/ 1280319 h 1568450"/>
              <a:gd name="connsiteX142" fmla="*/ 963265 w 2200275"/>
              <a:gd name="connsiteY142" fmla="*/ 1288256 h 1568450"/>
              <a:gd name="connsiteX143" fmla="*/ 949776 w 2200275"/>
              <a:gd name="connsiteY143" fmla="*/ 1297781 h 1568450"/>
              <a:gd name="connsiteX144" fmla="*/ 937874 w 2200275"/>
              <a:gd name="connsiteY144" fmla="*/ 1308100 h 1568450"/>
              <a:gd name="connsiteX145" fmla="*/ 927559 w 2200275"/>
              <a:gd name="connsiteY145" fmla="*/ 1319213 h 1568450"/>
              <a:gd name="connsiteX146" fmla="*/ 918038 w 2200275"/>
              <a:gd name="connsiteY146" fmla="*/ 1331119 h 1568450"/>
              <a:gd name="connsiteX147" fmla="*/ 910897 w 2200275"/>
              <a:gd name="connsiteY147" fmla="*/ 1343819 h 1568450"/>
              <a:gd name="connsiteX148" fmla="*/ 904549 w 2200275"/>
              <a:gd name="connsiteY148" fmla="*/ 1357313 h 1568450"/>
              <a:gd name="connsiteX149" fmla="*/ 899788 w 2200275"/>
              <a:gd name="connsiteY149" fmla="*/ 1371600 h 1568450"/>
              <a:gd name="connsiteX150" fmla="*/ 897408 w 2200275"/>
              <a:gd name="connsiteY150" fmla="*/ 1385888 h 1568450"/>
              <a:gd name="connsiteX151" fmla="*/ 896614 w 2200275"/>
              <a:gd name="connsiteY151" fmla="*/ 1400969 h 1568450"/>
              <a:gd name="connsiteX152" fmla="*/ 896614 w 2200275"/>
              <a:gd name="connsiteY152" fmla="*/ 1414463 h 1568450"/>
              <a:gd name="connsiteX153" fmla="*/ 898995 w 2200275"/>
              <a:gd name="connsiteY153" fmla="*/ 1425575 h 1568450"/>
              <a:gd name="connsiteX154" fmla="*/ 902168 w 2200275"/>
              <a:gd name="connsiteY154" fmla="*/ 1436688 h 1568450"/>
              <a:gd name="connsiteX155" fmla="*/ 906136 w 2200275"/>
              <a:gd name="connsiteY155" fmla="*/ 1447006 h 1568450"/>
              <a:gd name="connsiteX156" fmla="*/ 910897 w 2200275"/>
              <a:gd name="connsiteY156" fmla="*/ 1456531 h 1568450"/>
              <a:gd name="connsiteX157" fmla="*/ 916451 w 2200275"/>
              <a:gd name="connsiteY157" fmla="*/ 1465263 h 1568450"/>
              <a:gd name="connsiteX158" fmla="*/ 922799 w 2200275"/>
              <a:gd name="connsiteY158" fmla="*/ 1472406 h 1568450"/>
              <a:gd name="connsiteX159" fmla="*/ 924807 w 2200275"/>
              <a:gd name="connsiteY159" fmla="*/ 1474989 h 1568450"/>
              <a:gd name="connsiteX160" fmla="*/ 928970 w 2200275"/>
              <a:gd name="connsiteY160" fmla="*/ 1481932 h 1568450"/>
              <a:gd name="connsiteX161" fmla="*/ 936107 w 2200275"/>
              <a:gd name="connsiteY161" fmla="*/ 1488282 h 1568450"/>
              <a:gd name="connsiteX162" fmla="*/ 946417 w 2200275"/>
              <a:gd name="connsiteY162" fmla="*/ 1498601 h 1568450"/>
              <a:gd name="connsiteX163" fmla="*/ 957521 w 2200275"/>
              <a:gd name="connsiteY163" fmla="*/ 1507332 h 1568450"/>
              <a:gd name="connsiteX164" fmla="*/ 967038 w 2200275"/>
              <a:gd name="connsiteY164" fmla="*/ 1512889 h 1568450"/>
              <a:gd name="connsiteX165" fmla="*/ 974968 w 2200275"/>
              <a:gd name="connsiteY165" fmla="*/ 1516857 h 1568450"/>
              <a:gd name="connsiteX166" fmla="*/ 982106 w 2200275"/>
              <a:gd name="connsiteY166" fmla="*/ 1522414 h 1568450"/>
              <a:gd name="connsiteX167" fmla="*/ 987323 w 2200275"/>
              <a:gd name="connsiteY167" fmla="*/ 1526889 h 1568450"/>
              <a:gd name="connsiteX168" fmla="*/ 988656 w 2200275"/>
              <a:gd name="connsiteY168" fmla="*/ 1529556 h 1568450"/>
              <a:gd name="connsiteX169" fmla="*/ 991036 w 2200275"/>
              <a:gd name="connsiteY169" fmla="*/ 1534319 h 1568450"/>
              <a:gd name="connsiteX170" fmla="*/ 992623 w 2200275"/>
              <a:gd name="connsiteY170" fmla="*/ 1539875 h 1568450"/>
              <a:gd name="connsiteX171" fmla="*/ 992623 w 2200275"/>
              <a:gd name="connsiteY171" fmla="*/ 1544638 h 1568450"/>
              <a:gd name="connsiteX172" fmla="*/ 991036 w 2200275"/>
              <a:gd name="connsiteY172" fmla="*/ 1549400 h 1568450"/>
              <a:gd name="connsiteX173" fmla="*/ 988656 w 2200275"/>
              <a:gd name="connsiteY173" fmla="*/ 1554163 h 1568450"/>
              <a:gd name="connsiteX174" fmla="*/ 985482 w 2200275"/>
              <a:gd name="connsiteY174" fmla="*/ 1557338 h 1568450"/>
              <a:gd name="connsiteX175" fmla="*/ 980721 w 2200275"/>
              <a:gd name="connsiteY175" fmla="*/ 1561306 h 1568450"/>
              <a:gd name="connsiteX176" fmla="*/ 975167 w 2200275"/>
              <a:gd name="connsiteY176" fmla="*/ 1564481 h 1568450"/>
              <a:gd name="connsiteX177" fmla="*/ 968026 w 2200275"/>
              <a:gd name="connsiteY177" fmla="*/ 1566069 h 1568450"/>
              <a:gd name="connsiteX178" fmla="*/ 959298 w 2200275"/>
              <a:gd name="connsiteY178" fmla="*/ 1568450 h 1568450"/>
              <a:gd name="connsiteX179" fmla="*/ 951363 w 2200275"/>
              <a:gd name="connsiteY179" fmla="*/ 1568450 h 1568450"/>
              <a:gd name="connsiteX180" fmla="*/ 314212 w 2200275"/>
              <a:gd name="connsiteY180" fmla="*/ 1568450 h 1568450"/>
              <a:gd name="connsiteX181" fmla="*/ 314212 w 2200275"/>
              <a:gd name="connsiteY181" fmla="*/ 1134269 h 1568450"/>
              <a:gd name="connsiteX182" fmla="*/ 312625 w 2200275"/>
              <a:gd name="connsiteY182" fmla="*/ 1134269 h 1568450"/>
              <a:gd name="connsiteX183" fmla="*/ 312625 w 2200275"/>
              <a:gd name="connsiteY183" fmla="*/ 935038 h 1568450"/>
              <a:gd name="connsiteX184" fmla="*/ 312625 w 2200275"/>
              <a:gd name="connsiteY184" fmla="*/ 925513 h 1568450"/>
              <a:gd name="connsiteX185" fmla="*/ 310244 w 2200275"/>
              <a:gd name="connsiteY185" fmla="*/ 915988 h 1568450"/>
              <a:gd name="connsiteX186" fmla="*/ 307864 w 2200275"/>
              <a:gd name="connsiteY186" fmla="*/ 908844 h 1568450"/>
              <a:gd name="connsiteX187" fmla="*/ 304690 w 2200275"/>
              <a:gd name="connsiteY187" fmla="*/ 902494 h 1568450"/>
              <a:gd name="connsiteX188" fmla="*/ 299929 w 2200275"/>
              <a:gd name="connsiteY188" fmla="*/ 896938 h 1568450"/>
              <a:gd name="connsiteX189" fmla="*/ 292788 w 2200275"/>
              <a:gd name="connsiteY189" fmla="*/ 894556 h 1568450"/>
              <a:gd name="connsiteX190" fmla="*/ 285647 w 2200275"/>
              <a:gd name="connsiteY190" fmla="*/ 892969 h 1568450"/>
              <a:gd name="connsiteX191" fmla="*/ 277712 w 2200275"/>
              <a:gd name="connsiteY191" fmla="*/ 894556 h 1568450"/>
              <a:gd name="connsiteX192" fmla="*/ 270571 w 2200275"/>
              <a:gd name="connsiteY192" fmla="*/ 897731 h 1568450"/>
              <a:gd name="connsiteX193" fmla="*/ 261843 w 2200275"/>
              <a:gd name="connsiteY193" fmla="*/ 904875 h 1568450"/>
              <a:gd name="connsiteX194" fmla="*/ 254702 w 2200275"/>
              <a:gd name="connsiteY194" fmla="*/ 914400 h 1568450"/>
              <a:gd name="connsiteX195" fmla="*/ 249148 w 2200275"/>
              <a:gd name="connsiteY195" fmla="*/ 925513 h 1568450"/>
              <a:gd name="connsiteX196" fmla="*/ 242800 w 2200275"/>
              <a:gd name="connsiteY196" fmla="*/ 935831 h 1568450"/>
              <a:gd name="connsiteX197" fmla="*/ 234865 w 2200275"/>
              <a:gd name="connsiteY197" fmla="*/ 945356 h 1568450"/>
              <a:gd name="connsiteX198" fmla="*/ 223757 w 2200275"/>
              <a:gd name="connsiteY198" fmla="*/ 957263 h 1568450"/>
              <a:gd name="connsiteX199" fmla="*/ 216616 w 2200275"/>
              <a:gd name="connsiteY199" fmla="*/ 962819 h 1568450"/>
              <a:gd name="connsiteX200" fmla="*/ 209475 w 2200275"/>
              <a:gd name="connsiteY200" fmla="*/ 969169 h 1568450"/>
              <a:gd name="connsiteX201" fmla="*/ 201540 w 2200275"/>
              <a:gd name="connsiteY201" fmla="*/ 974725 h 1568450"/>
              <a:gd name="connsiteX202" fmla="*/ 192018 w 2200275"/>
              <a:gd name="connsiteY202" fmla="*/ 979488 h 1568450"/>
              <a:gd name="connsiteX203" fmla="*/ 182497 w 2200275"/>
              <a:gd name="connsiteY203" fmla="*/ 983456 h 1568450"/>
              <a:gd name="connsiteX204" fmla="*/ 170595 w 2200275"/>
              <a:gd name="connsiteY204" fmla="*/ 986631 h 1568450"/>
              <a:gd name="connsiteX205" fmla="*/ 158693 w 2200275"/>
              <a:gd name="connsiteY205" fmla="*/ 988219 h 1568450"/>
              <a:gd name="connsiteX206" fmla="*/ 145997 w 2200275"/>
              <a:gd name="connsiteY206" fmla="*/ 989013 h 1568450"/>
              <a:gd name="connsiteX207" fmla="*/ 131715 w 2200275"/>
              <a:gd name="connsiteY207" fmla="*/ 988219 h 1568450"/>
              <a:gd name="connsiteX208" fmla="*/ 115846 w 2200275"/>
              <a:gd name="connsiteY208" fmla="*/ 985838 h 1568450"/>
              <a:gd name="connsiteX209" fmla="*/ 101563 w 2200275"/>
              <a:gd name="connsiteY209" fmla="*/ 981075 h 1568450"/>
              <a:gd name="connsiteX210" fmla="*/ 88868 w 2200275"/>
              <a:gd name="connsiteY210" fmla="*/ 974725 h 1568450"/>
              <a:gd name="connsiteX211" fmla="*/ 75379 w 2200275"/>
              <a:gd name="connsiteY211" fmla="*/ 967581 h 1568450"/>
              <a:gd name="connsiteX212" fmla="*/ 64271 w 2200275"/>
              <a:gd name="connsiteY212" fmla="*/ 958850 h 1568450"/>
              <a:gd name="connsiteX213" fmla="*/ 53162 w 2200275"/>
              <a:gd name="connsiteY213" fmla="*/ 947738 h 1568450"/>
              <a:gd name="connsiteX214" fmla="*/ 42847 w 2200275"/>
              <a:gd name="connsiteY214" fmla="*/ 935831 h 1568450"/>
              <a:gd name="connsiteX215" fmla="*/ 33326 w 2200275"/>
              <a:gd name="connsiteY215" fmla="*/ 923131 h 1568450"/>
              <a:gd name="connsiteX216" fmla="*/ 24598 w 2200275"/>
              <a:gd name="connsiteY216" fmla="*/ 908844 h 1568450"/>
              <a:gd name="connsiteX217" fmla="*/ 17456 w 2200275"/>
              <a:gd name="connsiteY217" fmla="*/ 894556 h 1568450"/>
              <a:gd name="connsiteX218" fmla="*/ 11902 w 2200275"/>
              <a:gd name="connsiteY218" fmla="*/ 877888 h 1568450"/>
              <a:gd name="connsiteX219" fmla="*/ 5554 w 2200275"/>
              <a:gd name="connsiteY219" fmla="*/ 861219 h 1568450"/>
              <a:gd name="connsiteX220" fmla="*/ 2381 w 2200275"/>
              <a:gd name="connsiteY220" fmla="*/ 844550 h 1568450"/>
              <a:gd name="connsiteX221" fmla="*/ 794 w 2200275"/>
              <a:gd name="connsiteY221" fmla="*/ 825500 h 1568450"/>
              <a:gd name="connsiteX222" fmla="*/ 0 w 2200275"/>
              <a:gd name="connsiteY222" fmla="*/ 808038 h 1568450"/>
              <a:gd name="connsiteX223" fmla="*/ 794 w 2200275"/>
              <a:gd name="connsiteY223" fmla="*/ 788988 h 1568450"/>
              <a:gd name="connsiteX224" fmla="*/ 2381 w 2200275"/>
              <a:gd name="connsiteY224" fmla="*/ 770731 h 1568450"/>
              <a:gd name="connsiteX225" fmla="*/ 4525 w 2200275"/>
              <a:gd name="connsiteY225" fmla="*/ 758935 h 1568450"/>
              <a:gd name="connsiteX226" fmla="*/ 9104 w 2200275"/>
              <a:gd name="connsiteY226" fmla="*/ 746919 h 1568450"/>
              <a:gd name="connsiteX227" fmla="*/ 14663 w 2200275"/>
              <a:gd name="connsiteY227" fmla="*/ 731838 h 1568450"/>
              <a:gd name="connsiteX228" fmla="*/ 21811 w 2200275"/>
              <a:gd name="connsiteY228" fmla="*/ 715963 h 1568450"/>
              <a:gd name="connsiteX229" fmla="*/ 30547 w 2200275"/>
              <a:gd name="connsiteY229" fmla="*/ 701675 h 1568450"/>
              <a:gd name="connsiteX230" fmla="*/ 40076 w 2200275"/>
              <a:gd name="connsiteY230" fmla="*/ 688975 h 1568450"/>
              <a:gd name="connsiteX231" fmla="*/ 50400 w 2200275"/>
              <a:gd name="connsiteY231" fmla="*/ 677069 h 1568450"/>
              <a:gd name="connsiteX232" fmla="*/ 61518 w 2200275"/>
              <a:gd name="connsiteY232" fmla="*/ 667544 h 1568450"/>
              <a:gd name="connsiteX233" fmla="*/ 72637 w 2200275"/>
              <a:gd name="connsiteY233" fmla="*/ 658019 h 1568450"/>
              <a:gd name="connsiteX234" fmla="*/ 86137 w 2200275"/>
              <a:gd name="connsiteY234" fmla="*/ 649288 h 1568450"/>
              <a:gd name="connsiteX235" fmla="*/ 98844 w 2200275"/>
              <a:gd name="connsiteY235" fmla="*/ 643732 h 1568450"/>
              <a:gd name="connsiteX236" fmla="*/ 113138 w 2200275"/>
              <a:gd name="connsiteY236" fmla="*/ 638969 h 1568450"/>
              <a:gd name="connsiteX237" fmla="*/ 127433 w 2200275"/>
              <a:gd name="connsiteY237" fmla="*/ 636588 h 1568450"/>
              <a:gd name="connsiteX238" fmla="*/ 143316 w 2200275"/>
              <a:gd name="connsiteY238" fmla="*/ 635000 h 1568450"/>
              <a:gd name="connsiteX239" fmla="*/ 156022 w 2200275"/>
              <a:gd name="connsiteY239" fmla="*/ 636588 h 1568450"/>
              <a:gd name="connsiteX240" fmla="*/ 167935 w 2200275"/>
              <a:gd name="connsiteY240" fmla="*/ 638969 h 1568450"/>
              <a:gd name="connsiteX241" fmla="*/ 179847 w 2200275"/>
              <a:gd name="connsiteY241" fmla="*/ 641350 h 1568450"/>
              <a:gd name="connsiteX242" fmla="*/ 189377 w 2200275"/>
              <a:gd name="connsiteY242" fmla="*/ 646113 h 1568450"/>
              <a:gd name="connsiteX243" fmla="*/ 198907 w 2200275"/>
              <a:gd name="connsiteY243" fmla="*/ 650875 h 1568450"/>
              <a:gd name="connsiteX244" fmla="*/ 206848 w 2200275"/>
              <a:gd name="connsiteY244" fmla="*/ 655638 h 1568450"/>
              <a:gd name="connsiteX245" fmla="*/ 213995 w 2200275"/>
              <a:gd name="connsiteY245" fmla="*/ 661194 h 1568450"/>
              <a:gd name="connsiteX246" fmla="*/ 221143 w 2200275"/>
              <a:gd name="connsiteY246" fmla="*/ 667544 h 1568450"/>
              <a:gd name="connsiteX247" fmla="*/ 232261 w 2200275"/>
              <a:gd name="connsiteY247" fmla="*/ 679450 h 1568450"/>
              <a:gd name="connsiteX248" fmla="*/ 240202 w 2200275"/>
              <a:gd name="connsiteY248" fmla="*/ 689769 h 1568450"/>
              <a:gd name="connsiteX249" fmla="*/ 246556 w 2200275"/>
              <a:gd name="connsiteY249" fmla="*/ 699294 h 1568450"/>
              <a:gd name="connsiteX250" fmla="*/ 252115 w 2200275"/>
              <a:gd name="connsiteY250" fmla="*/ 711200 h 1568450"/>
              <a:gd name="connsiteX251" fmla="*/ 259262 w 2200275"/>
              <a:gd name="connsiteY251" fmla="*/ 719932 h 1568450"/>
              <a:gd name="connsiteX252" fmla="*/ 267998 w 2200275"/>
              <a:gd name="connsiteY252" fmla="*/ 727075 h 1568450"/>
              <a:gd name="connsiteX253" fmla="*/ 275145 w 2200275"/>
              <a:gd name="connsiteY253" fmla="*/ 730250 h 1568450"/>
              <a:gd name="connsiteX254" fmla="*/ 283087 w 2200275"/>
              <a:gd name="connsiteY254" fmla="*/ 732632 h 1568450"/>
              <a:gd name="connsiteX255" fmla="*/ 290234 w 2200275"/>
              <a:gd name="connsiteY255" fmla="*/ 731838 h 1568450"/>
              <a:gd name="connsiteX256" fmla="*/ 296587 w 2200275"/>
              <a:gd name="connsiteY256" fmla="*/ 727869 h 1568450"/>
              <a:gd name="connsiteX257" fmla="*/ 302146 w 2200275"/>
              <a:gd name="connsiteY257" fmla="*/ 722313 h 1568450"/>
              <a:gd name="connsiteX258" fmla="*/ 302146 w 2200275"/>
              <a:gd name="connsiteY258" fmla="*/ 714963 h 1568450"/>
              <a:gd name="connsiteX259" fmla="*/ 304690 w 2200275"/>
              <a:gd name="connsiteY259" fmla="*/ 711994 h 1568450"/>
              <a:gd name="connsiteX260" fmla="*/ 307864 w 2200275"/>
              <a:gd name="connsiteY260" fmla="*/ 705644 h 1568450"/>
              <a:gd name="connsiteX261" fmla="*/ 310244 w 2200275"/>
              <a:gd name="connsiteY261" fmla="*/ 698500 h 1568450"/>
              <a:gd name="connsiteX262" fmla="*/ 312625 w 2200275"/>
              <a:gd name="connsiteY262" fmla="*/ 688975 h 1568450"/>
              <a:gd name="connsiteX263" fmla="*/ 312625 w 2200275"/>
              <a:gd name="connsiteY263" fmla="*/ 679450 h 1568450"/>
              <a:gd name="connsiteX264" fmla="*/ 312625 w 2200275"/>
              <a:gd name="connsiteY264" fmla="*/ 360363 h 1568450"/>
              <a:gd name="connsiteX265" fmla="*/ 314212 w 2200275"/>
              <a:gd name="connsiteY265" fmla="*/ 360363 h 1568450"/>
              <a:gd name="connsiteX266" fmla="*/ 314212 w 2200275"/>
              <a:gd name="connsiteY266" fmla="*/ 3033 h 1568450"/>
              <a:gd name="connsiteX267" fmla="*/ 994248 w 2200275"/>
              <a:gd name="connsiteY267" fmla="*/ 662 h 1568450"/>
              <a:gd name="connsiteX268" fmla="*/ 1002182 w 2200275"/>
              <a:gd name="connsiteY268" fmla="*/ 2250 h 1568450"/>
              <a:gd name="connsiteX269" fmla="*/ 1010909 w 2200275"/>
              <a:gd name="connsiteY269" fmla="*/ 3044 h 1568450"/>
              <a:gd name="connsiteX270" fmla="*/ 1018050 w 2200275"/>
              <a:gd name="connsiteY270" fmla="*/ 5426 h 1568450"/>
              <a:gd name="connsiteX271" fmla="*/ 1022811 w 2200275"/>
              <a:gd name="connsiteY271" fmla="*/ 7808 h 1568450"/>
              <a:gd name="connsiteX272" fmla="*/ 1027571 w 2200275"/>
              <a:gd name="connsiteY272" fmla="*/ 11779 h 1568450"/>
              <a:gd name="connsiteX273" fmla="*/ 1030745 w 2200275"/>
              <a:gd name="connsiteY273" fmla="*/ 16543 h 1568450"/>
              <a:gd name="connsiteX274" fmla="*/ 1033125 w 2200275"/>
              <a:gd name="connsiteY274" fmla="*/ 19720 h 1568450"/>
              <a:gd name="connsiteX275" fmla="*/ 1034712 w 2200275"/>
              <a:gd name="connsiteY275" fmla="*/ 24484 h 1568450"/>
              <a:gd name="connsiteX276" fmla="*/ 1034712 w 2200275"/>
              <a:gd name="connsiteY276" fmla="*/ 30837 h 1568450"/>
              <a:gd name="connsiteX277" fmla="*/ 1033125 w 2200275"/>
              <a:gd name="connsiteY277" fmla="*/ 35601 h 1568450"/>
              <a:gd name="connsiteX278" fmla="*/ 1031146 w 2200275"/>
              <a:gd name="connsiteY278" fmla="*/ 40224 h 1568450"/>
              <a:gd name="connsiteX279" fmla="*/ 1028329 w 2200275"/>
              <a:gd name="connsiteY279" fmla="*/ 44450 h 1568450"/>
              <a:gd name="connsiteX280" fmla="*/ 1024778 w 2200275"/>
              <a:gd name="connsiteY280" fmla="*/ 49187 h 1568450"/>
              <a:gd name="connsiteX281" fmla="*/ 1023087 w 2200275"/>
              <a:gd name="connsiteY281" fmla="*/ 51161 h 1568450"/>
              <a:gd name="connsiteX282" fmla="*/ 1017221 w 2200275"/>
              <a:gd name="connsiteY282" fmla="*/ 55563 h 1568450"/>
              <a:gd name="connsiteX283" fmla="*/ 1016278 w 2200275"/>
              <a:gd name="connsiteY283" fmla="*/ 56372 h 1568450"/>
              <a:gd name="connsiteX284" fmla="*/ 1009323 w 2200275"/>
              <a:gd name="connsiteY284" fmla="*/ 61012 h 1568450"/>
              <a:gd name="connsiteX285" fmla="*/ 1001388 w 2200275"/>
              <a:gd name="connsiteY285" fmla="*/ 64983 h 1568450"/>
              <a:gd name="connsiteX286" fmla="*/ 991867 w 2200275"/>
              <a:gd name="connsiteY286" fmla="*/ 70541 h 1568450"/>
              <a:gd name="connsiteX287" fmla="*/ 980760 w 2200275"/>
              <a:gd name="connsiteY287" fmla="*/ 79276 h 1568450"/>
              <a:gd name="connsiteX288" fmla="*/ 969652 w 2200275"/>
              <a:gd name="connsiteY288" fmla="*/ 89599 h 1568450"/>
              <a:gd name="connsiteX289" fmla="*/ 963305 w 2200275"/>
              <a:gd name="connsiteY289" fmla="*/ 96746 h 1568450"/>
              <a:gd name="connsiteX290" fmla="*/ 958544 w 2200275"/>
              <a:gd name="connsiteY290" fmla="*/ 103893 h 1568450"/>
              <a:gd name="connsiteX291" fmla="*/ 955951 w 2200275"/>
              <a:gd name="connsiteY291" fmla="*/ 107971 h 1568450"/>
              <a:gd name="connsiteX292" fmla="*/ 953744 w 2200275"/>
              <a:gd name="connsiteY292" fmla="*/ 111125 h 1568450"/>
              <a:gd name="connsiteX293" fmla="*/ 953003 w 2200275"/>
              <a:gd name="connsiteY293" fmla="*/ 112608 h 1568450"/>
              <a:gd name="connsiteX294" fmla="*/ 952990 w 2200275"/>
              <a:gd name="connsiteY294" fmla="*/ 112628 h 1568450"/>
              <a:gd name="connsiteX295" fmla="*/ 948230 w 2200275"/>
              <a:gd name="connsiteY295" fmla="*/ 122157 h 1568450"/>
              <a:gd name="connsiteX296" fmla="*/ 944263 w 2200275"/>
              <a:gd name="connsiteY296" fmla="*/ 131686 h 1568450"/>
              <a:gd name="connsiteX297" fmla="*/ 941089 w 2200275"/>
              <a:gd name="connsiteY297" fmla="*/ 143597 h 1568450"/>
              <a:gd name="connsiteX298" fmla="*/ 938709 w 2200275"/>
              <a:gd name="connsiteY298" fmla="*/ 155508 h 1568450"/>
              <a:gd name="connsiteX299" fmla="*/ 938709 w 2200275"/>
              <a:gd name="connsiteY299" fmla="*/ 168214 h 1568450"/>
              <a:gd name="connsiteX300" fmla="*/ 938709 w 2200275"/>
              <a:gd name="connsiteY300" fmla="*/ 183301 h 1568450"/>
              <a:gd name="connsiteX301" fmla="*/ 941882 w 2200275"/>
              <a:gd name="connsiteY301" fmla="*/ 197595 h 1568450"/>
              <a:gd name="connsiteX302" fmla="*/ 946643 w 2200275"/>
              <a:gd name="connsiteY302" fmla="*/ 211888 h 1568450"/>
              <a:gd name="connsiteX303" fmla="*/ 952990 w 2200275"/>
              <a:gd name="connsiteY303" fmla="*/ 225388 h 1568450"/>
              <a:gd name="connsiteX304" fmla="*/ 960131 w 2200275"/>
              <a:gd name="connsiteY304" fmla="*/ 238093 h 1568450"/>
              <a:gd name="connsiteX305" fmla="*/ 969652 w 2200275"/>
              <a:gd name="connsiteY305" fmla="*/ 250004 h 1568450"/>
              <a:gd name="connsiteX306" fmla="*/ 979966 w 2200275"/>
              <a:gd name="connsiteY306" fmla="*/ 261122 h 1568450"/>
              <a:gd name="connsiteX307" fmla="*/ 991867 w 2200275"/>
              <a:gd name="connsiteY307" fmla="*/ 271445 h 1568450"/>
              <a:gd name="connsiteX308" fmla="*/ 1003769 w 2200275"/>
              <a:gd name="connsiteY308" fmla="*/ 280974 h 1568450"/>
              <a:gd name="connsiteX309" fmla="*/ 1018050 w 2200275"/>
              <a:gd name="connsiteY309" fmla="*/ 288914 h 1568450"/>
              <a:gd name="connsiteX310" fmla="*/ 1033125 w 2200275"/>
              <a:gd name="connsiteY310" fmla="*/ 296061 h 1568450"/>
              <a:gd name="connsiteX311" fmla="*/ 1048993 w 2200275"/>
              <a:gd name="connsiteY311" fmla="*/ 303208 h 1568450"/>
              <a:gd name="connsiteX312" fmla="*/ 1065655 w 2200275"/>
              <a:gd name="connsiteY312" fmla="*/ 307973 h 1568450"/>
              <a:gd name="connsiteX313" fmla="*/ 1083110 w 2200275"/>
              <a:gd name="connsiteY313" fmla="*/ 311943 h 1568450"/>
              <a:gd name="connsiteX314" fmla="*/ 1100566 w 2200275"/>
              <a:gd name="connsiteY314" fmla="*/ 314325 h 1568450"/>
              <a:gd name="connsiteX315" fmla="*/ 1119608 w 2200275"/>
              <a:gd name="connsiteY315" fmla="*/ 314325 h 1568450"/>
              <a:gd name="connsiteX316" fmla="*/ 1120371 w 2200275"/>
              <a:gd name="connsiteY316" fmla="*/ 314325 h 1568450"/>
              <a:gd name="connsiteX317" fmla="*/ 1138649 w 2200275"/>
              <a:gd name="connsiteY317" fmla="*/ 314325 h 1568450"/>
              <a:gd name="connsiteX318" fmla="*/ 1156898 w 2200275"/>
              <a:gd name="connsiteY318" fmla="*/ 311943 h 1568450"/>
              <a:gd name="connsiteX319" fmla="*/ 1174353 w 2200275"/>
              <a:gd name="connsiteY319" fmla="*/ 307973 h 1568450"/>
              <a:gd name="connsiteX320" fmla="*/ 1191015 w 2200275"/>
              <a:gd name="connsiteY320" fmla="*/ 303208 h 1568450"/>
              <a:gd name="connsiteX321" fmla="*/ 1199816 w 2200275"/>
              <a:gd name="connsiteY321" fmla="*/ 299036 h 1568450"/>
              <a:gd name="connsiteX322" fmla="*/ 1206859 w 2200275"/>
              <a:gd name="connsiteY322" fmla="*/ 296069 h 1568450"/>
              <a:gd name="connsiteX323" fmla="*/ 1213972 w 2200275"/>
              <a:gd name="connsiteY323" fmla="*/ 292511 h 1568450"/>
              <a:gd name="connsiteX324" fmla="*/ 1221958 w 2200275"/>
              <a:gd name="connsiteY324" fmla="*/ 288914 h 1568450"/>
              <a:gd name="connsiteX325" fmla="*/ 1236240 w 2200275"/>
              <a:gd name="connsiteY325" fmla="*/ 280974 h 1568450"/>
              <a:gd name="connsiteX326" fmla="*/ 1248934 w 2200275"/>
              <a:gd name="connsiteY326" fmla="*/ 271445 h 1568450"/>
              <a:gd name="connsiteX327" fmla="*/ 1254061 w 2200275"/>
              <a:gd name="connsiteY327" fmla="*/ 266680 h 1568450"/>
              <a:gd name="connsiteX328" fmla="*/ 1261608 w 2200275"/>
              <a:gd name="connsiteY328" fmla="*/ 261144 h 1568450"/>
              <a:gd name="connsiteX329" fmla="*/ 1272716 w 2200275"/>
              <a:gd name="connsiteY329" fmla="*/ 249238 h 1568450"/>
              <a:gd name="connsiteX330" fmla="*/ 1280651 w 2200275"/>
              <a:gd name="connsiteY330" fmla="*/ 237331 h 1568450"/>
              <a:gd name="connsiteX331" fmla="*/ 1289379 w 2200275"/>
              <a:gd name="connsiteY331" fmla="*/ 223838 h 1568450"/>
              <a:gd name="connsiteX332" fmla="*/ 1294933 w 2200275"/>
              <a:gd name="connsiteY332" fmla="*/ 211138 h 1568450"/>
              <a:gd name="connsiteX333" fmla="*/ 1299694 w 2200275"/>
              <a:gd name="connsiteY333" fmla="*/ 196850 h 1568450"/>
              <a:gd name="connsiteX334" fmla="*/ 1302074 w 2200275"/>
              <a:gd name="connsiteY334" fmla="*/ 182563 h 1568450"/>
              <a:gd name="connsiteX335" fmla="*/ 1303661 w 2200275"/>
              <a:gd name="connsiteY335" fmla="*/ 166688 h 1568450"/>
              <a:gd name="connsiteX336" fmla="*/ 1302074 w 2200275"/>
              <a:gd name="connsiteY336" fmla="*/ 153988 h 1568450"/>
              <a:gd name="connsiteX337" fmla="*/ 1299694 w 2200275"/>
              <a:gd name="connsiteY337" fmla="*/ 142081 h 1568450"/>
              <a:gd name="connsiteX338" fmla="*/ 1297313 w 2200275"/>
              <a:gd name="connsiteY338" fmla="*/ 131763 h 1568450"/>
              <a:gd name="connsiteX339" fmla="*/ 1292553 w 2200275"/>
              <a:gd name="connsiteY339" fmla="*/ 120650 h 1568450"/>
              <a:gd name="connsiteX340" fmla="*/ 1287792 w 2200275"/>
              <a:gd name="connsiteY340" fmla="*/ 111125 h 1568450"/>
              <a:gd name="connsiteX341" fmla="*/ 1283031 w 2200275"/>
              <a:gd name="connsiteY341" fmla="*/ 103188 h 1568450"/>
              <a:gd name="connsiteX342" fmla="*/ 1277477 w 2200275"/>
              <a:gd name="connsiteY342" fmla="*/ 96044 h 1568450"/>
              <a:gd name="connsiteX343" fmla="*/ 1271129 w 2200275"/>
              <a:gd name="connsiteY343" fmla="*/ 88900 h 1568450"/>
              <a:gd name="connsiteX344" fmla="*/ 1259227 w 2200275"/>
              <a:gd name="connsiteY344" fmla="*/ 77788 h 1568450"/>
              <a:gd name="connsiteX345" fmla="*/ 1248912 w 2200275"/>
              <a:gd name="connsiteY345" fmla="*/ 70644 h 1568450"/>
              <a:gd name="connsiteX346" fmla="*/ 1239391 w 2200275"/>
              <a:gd name="connsiteY346" fmla="*/ 65088 h 1568450"/>
              <a:gd name="connsiteX347" fmla="*/ 1230662 w 2200275"/>
              <a:gd name="connsiteY347" fmla="*/ 60325 h 1568450"/>
              <a:gd name="connsiteX348" fmla="*/ 1223521 w 2200275"/>
              <a:gd name="connsiteY348" fmla="*/ 55563 h 1568450"/>
              <a:gd name="connsiteX349" fmla="*/ 1217967 w 2200275"/>
              <a:gd name="connsiteY349" fmla="*/ 50800 h 1568450"/>
              <a:gd name="connsiteX350" fmla="*/ 1213206 w 2200275"/>
              <a:gd name="connsiteY350" fmla="*/ 44450 h 1568450"/>
              <a:gd name="connsiteX351" fmla="*/ 1209239 w 2200275"/>
              <a:gd name="connsiteY351" fmla="*/ 39688 h 1568450"/>
              <a:gd name="connsiteX352" fmla="*/ 1208445 w 2200275"/>
              <a:gd name="connsiteY352" fmla="*/ 34131 h 1568450"/>
              <a:gd name="connsiteX353" fmla="*/ 1206859 w 2200275"/>
              <a:gd name="connsiteY353" fmla="*/ 29369 h 1568450"/>
              <a:gd name="connsiteX354" fmla="*/ 1206859 w 2200275"/>
              <a:gd name="connsiteY354" fmla="*/ 23813 h 1568450"/>
              <a:gd name="connsiteX355" fmla="*/ 1208445 w 2200275"/>
              <a:gd name="connsiteY355" fmla="*/ 19050 h 1568450"/>
              <a:gd name="connsiteX356" fmla="*/ 1210826 w 2200275"/>
              <a:gd name="connsiteY356" fmla="*/ 14288 h 1568450"/>
              <a:gd name="connsiteX357" fmla="*/ 1213625 w 2200275"/>
              <a:gd name="connsiteY357" fmla="*/ 10789 h 1568450"/>
              <a:gd name="connsiteX358" fmla="*/ 1214935 w 2200275"/>
              <a:gd name="connsiteY358" fmla="*/ 9695 h 1568450"/>
              <a:gd name="connsiteX359" fmla="*/ 1218761 w 2200275"/>
              <a:gd name="connsiteY359" fmla="*/ 7144 h 1568450"/>
              <a:gd name="connsiteX360" fmla="*/ 1223521 w 2200275"/>
              <a:gd name="connsiteY360" fmla="*/ 4763 h 1568450"/>
              <a:gd name="connsiteX361" fmla="*/ 1230662 w 2200275"/>
              <a:gd name="connsiteY361" fmla="*/ 2381 h 1568450"/>
              <a:gd name="connsiteX362" fmla="*/ 1239391 w 2200275"/>
              <a:gd name="connsiteY362" fmla="*/ 794 h 1568450"/>
              <a:gd name="connsiteX363" fmla="*/ 1240974 w 2200275"/>
              <a:gd name="connsiteY363" fmla="*/ 662 h 1568450"/>
              <a:gd name="connsiteX364" fmla="*/ 1248141 w 2200275"/>
              <a:gd name="connsiteY364" fmla="*/ 662 h 1568450"/>
              <a:gd name="connsiteX365" fmla="*/ 1883667 w 2200275"/>
              <a:gd name="connsiteY365" fmla="*/ 662 h 1568450"/>
              <a:gd name="connsiteX366" fmla="*/ 1883667 w 2200275"/>
              <a:gd name="connsiteY366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</a:cxnLst>
            <a:rect l="l" t="t" r="r" b="b"/>
            <a:pathLst>
              <a:path w="2200275" h="1568450">
                <a:moveTo>
                  <a:pt x="1883667" y="0"/>
                </a:moveTo>
                <a:lnTo>
                  <a:pt x="1884477" y="0"/>
                </a:lnTo>
                <a:lnTo>
                  <a:pt x="1884477" y="434181"/>
                </a:lnTo>
                <a:lnTo>
                  <a:pt x="1885270" y="434181"/>
                </a:lnTo>
                <a:lnTo>
                  <a:pt x="1885270" y="633413"/>
                </a:lnTo>
                <a:lnTo>
                  <a:pt x="1886857" y="642938"/>
                </a:lnTo>
                <a:lnTo>
                  <a:pt x="1887650" y="652463"/>
                </a:lnTo>
                <a:lnTo>
                  <a:pt x="1890031" y="659606"/>
                </a:lnTo>
                <a:lnTo>
                  <a:pt x="1893998" y="665163"/>
                </a:lnTo>
                <a:lnTo>
                  <a:pt x="1899552" y="671513"/>
                </a:lnTo>
                <a:lnTo>
                  <a:pt x="1899876" y="671657"/>
                </a:lnTo>
                <a:lnTo>
                  <a:pt x="1899876" y="675340"/>
                </a:lnTo>
                <a:lnTo>
                  <a:pt x="1904859" y="681038"/>
                </a:lnTo>
                <a:lnTo>
                  <a:pt x="1912001" y="684213"/>
                </a:lnTo>
                <a:lnTo>
                  <a:pt x="1919142" y="684213"/>
                </a:lnTo>
                <a:lnTo>
                  <a:pt x="1926283" y="683419"/>
                </a:lnTo>
                <a:lnTo>
                  <a:pt x="1935011" y="679450"/>
                </a:lnTo>
                <a:lnTo>
                  <a:pt x="1942152" y="672306"/>
                </a:lnTo>
                <a:lnTo>
                  <a:pt x="1949293" y="664369"/>
                </a:lnTo>
                <a:lnTo>
                  <a:pt x="1956435" y="652463"/>
                </a:lnTo>
                <a:lnTo>
                  <a:pt x="1961989" y="642938"/>
                </a:lnTo>
                <a:lnTo>
                  <a:pt x="1969130" y="631825"/>
                </a:lnTo>
                <a:lnTo>
                  <a:pt x="1980238" y="620713"/>
                </a:lnTo>
                <a:lnTo>
                  <a:pt x="1987380" y="614363"/>
                </a:lnTo>
                <a:lnTo>
                  <a:pt x="1994521" y="608806"/>
                </a:lnTo>
                <a:lnTo>
                  <a:pt x="2003249" y="604044"/>
                </a:lnTo>
                <a:lnTo>
                  <a:pt x="2011977" y="599281"/>
                </a:lnTo>
                <a:lnTo>
                  <a:pt x="2022292" y="594519"/>
                </a:lnTo>
                <a:lnTo>
                  <a:pt x="2033401" y="592138"/>
                </a:lnTo>
                <a:lnTo>
                  <a:pt x="2045303" y="589756"/>
                </a:lnTo>
                <a:lnTo>
                  <a:pt x="2057998" y="588169"/>
                </a:lnTo>
                <a:lnTo>
                  <a:pt x="2073867" y="589756"/>
                </a:lnTo>
                <a:lnTo>
                  <a:pt x="2088150" y="592138"/>
                </a:lnTo>
                <a:lnTo>
                  <a:pt x="2102432" y="596900"/>
                </a:lnTo>
                <a:lnTo>
                  <a:pt x="2115127" y="602456"/>
                </a:lnTo>
                <a:lnTo>
                  <a:pt x="2127823" y="611188"/>
                </a:lnTo>
                <a:lnTo>
                  <a:pt x="2139725" y="619125"/>
                </a:lnTo>
                <a:lnTo>
                  <a:pt x="2151627" y="629444"/>
                </a:lnTo>
                <a:lnTo>
                  <a:pt x="2162735" y="641350"/>
                </a:lnTo>
                <a:lnTo>
                  <a:pt x="2170670" y="654844"/>
                </a:lnTo>
                <a:lnTo>
                  <a:pt x="2177438" y="665000"/>
                </a:lnTo>
                <a:lnTo>
                  <a:pt x="2182025" y="674688"/>
                </a:lnTo>
                <a:lnTo>
                  <a:pt x="2188373" y="690563"/>
                </a:lnTo>
                <a:lnTo>
                  <a:pt x="2193134" y="707231"/>
                </a:lnTo>
                <a:lnTo>
                  <a:pt x="2196308" y="724694"/>
                </a:lnTo>
                <a:lnTo>
                  <a:pt x="2198688" y="742156"/>
                </a:lnTo>
                <a:lnTo>
                  <a:pt x="2200275" y="761206"/>
                </a:lnTo>
                <a:lnTo>
                  <a:pt x="2198688" y="779463"/>
                </a:lnTo>
                <a:lnTo>
                  <a:pt x="2196308" y="798513"/>
                </a:lnTo>
                <a:lnTo>
                  <a:pt x="2193134" y="815181"/>
                </a:lnTo>
                <a:lnTo>
                  <a:pt x="2188373" y="831850"/>
                </a:lnTo>
                <a:lnTo>
                  <a:pt x="2182025" y="847725"/>
                </a:lnTo>
                <a:lnTo>
                  <a:pt x="2174884" y="863600"/>
                </a:lnTo>
                <a:lnTo>
                  <a:pt x="2165363" y="876300"/>
                </a:lnTo>
                <a:lnTo>
                  <a:pt x="2157428" y="889794"/>
                </a:lnTo>
                <a:lnTo>
                  <a:pt x="2146320" y="901700"/>
                </a:lnTo>
                <a:lnTo>
                  <a:pt x="2134418" y="912019"/>
                </a:lnTo>
                <a:lnTo>
                  <a:pt x="2122516" y="921544"/>
                </a:lnTo>
                <a:lnTo>
                  <a:pt x="2109820" y="928688"/>
                </a:lnTo>
                <a:lnTo>
                  <a:pt x="2097125" y="935038"/>
                </a:lnTo>
                <a:lnTo>
                  <a:pt x="2082843" y="939800"/>
                </a:lnTo>
                <a:lnTo>
                  <a:pt x="2068560" y="942181"/>
                </a:lnTo>
                <a:lnTo>
                  <a:pt x="2052691" y="942975"/>
                </a:lnTo>
                <a:lnTo>
                  <a:pt x="2039996" y="942975"/>
                </a:lnTo>
                <a:lnTo>
                  <a:pt x="2028094" y="940594"/>
                </a:lnTo>
                <a:lnTo>
                  <a:pt x="2016985" y="937419"/>
                </a:lnTo>
                <a:lnTo>
                  <a:pt x="2006670" y="933450"/>
                </a:lnTo>
                <a:lnTo>
                  <a:pt x="1997942" y="928688"/>
                </a:lnTo>
                <a:lnTo>
                  <a:pt x="1989214" y="923131"/>
                </a:lnTo>
                <a:lnTo>
                  <a:pt x="1982073" y="916781"/>
                </a:lnTo>
                <a:lnTo>
                  <a:pt x="1974931" y="911225"/>
                </a:lnTo>
                <a:lnTo>
                  <a:pt x="1963823" y="899319"/>
                </a:lnTo>
                <a:lnTo>
                  <a:pt x="1958322" y="891981"/>
                </a:lnTo>
                <a:lnTo>
                  <a:pt x="1956435" y="888206"/>
                </a:lnTo>
                <a:lnTo>
                  <a:pt x="1954469" y="885365"/>
                </a:lnTo>
                <a:lnTo>
                  <a:pt x="1951128" y="878681"/>
                </a:lnTo>
                <a:lnTo>
                  <a:pt x="1943986" y="868363"/>
                </a:lnTo>
                <a:lnTo>
                  <a:pt x="1936845" y="858838"/>
                </a:lnTo>
                <a:lnTo>
                  <a:pt x="1929704" y="852488"/>
                </a:lnTo>
                <a:lnTo>
                  <a:pt x="1920976" y="847725"/>
                </a:lnTo>
                <a:lnTo>
                  <a:pt x="1913835" y="846931"/>
                </a:lnTo>
                <a:lnTo>
                  <a:pt x="1906694" y="847725"/>
                </a:lnTo>
                <a:lnTo>
                  <a:pt x="1899552" y="851694"/>
                </a:lnTo>
                <a:lnTo>
                  <a:pt x="1893998" y="856456"/>
                </a:lnTo>
                <a:lnTo>
                  <a:pt x="1890031" y="862013"/>
                </a:lnTo>
                <a:lnTo>
                  <a:pt x="1887650" y="870744"/>
                </a:lnTo>
                <a:lnTo>
                  <a:pt x="1886857" y="878681"/>
                </a:lnTo>
                <a:lnTo>
                  <a:pt x="1885270" y="888206"/>
                </a:lnTo>
                <a:lnTo>
                  <a:pt x="1885270" y="1207294"/>
                </a:lnTo>
                <a:lnTo>
                  <a:pt x="1884477" y="1207294"/>
                </a:lnTo>
                <a:lnTo>
                  <a:pt x="1884477" y="1568450"/>
                </a:lnTo>
                <a:lnTo>
                  <a:pt x="1206065" y="1568450"/>
                </a:lnTo>
                <a:lnTo>
                  <a:pt x="1196544" y="1568450"/>
                </a:lnTo>
                <a:lnTo>
                  <a:pt x="1188609" y="1566069"/>
                </a:lnTo>
                <a:lnTo>
                  <a:pt x="1181468" y="1564481"/>
                </a:lnTo>
                <a:lnTo>
                  <a:pt x="1176707" y="1561306"/>
                </a:lnTo>
                <a:lnTo>
                  <a:pt x="1171946" y="1557338"/>
                </a:lnTo>
                <a:lnTo>
                  <a:pt x="1171456" y="1556946"/>
                </a:lnTo>
                <a:lnTo>
                  <a:pt x="1170860" y="1553370"/>
                </a:lnTo>
                <a:lnTo>
                  <a:pt x="1170860" y="1548607"/>
                </a:lnTo>
                <a:lnTo>
                  <a:pt x="1171653" y="1542257"/>
                </a:lnTo>
                <a:lnTo>
                  <a:pt x="1174032" y="1537495"/>
                </a:lnTo>
                <a:lnTo>
                  <a:pt x="1177997" y="1531939"/>
                </a:lnTo>
                <a:lnTo>
                  <a:pt x="1182756" y="1527176"/>
                </a:lnTo>
                <a:lnTo>
                  <a:pt x="1188307" y="1522414"/>
                </a:lnTo>
                <a:lnTo>
                  <a:pt x="1195445" y="1516857"/>
                </a:lnTo>
                <a:lnTo>
                  <a:pt x="1204169" y="1512889"/>
                </a:lnTo>
                <a:lnTo>
                  <a:pt x="1213686" y="1507332"/>
                </a:lnTo>
                <a:lnTo>
                  <a:pt x="1223996" y="1498601"/>
                </a:lnTo>
                <a:lnTo>
                  <a:pt x="1235892" y="1488282"/>
                </a:lnTo>
                <a:lnTo>
                  <a:pt x="1241444" y="1481932"/>
                </a:lnTo>
                <a:lnTo>
                  <a:pt x="1247789" y="1473995"/>
                </a:lnTo>
                <a:lnTo>
                  <a:pt x="1252547" y="1465264"/>
                </a:lnTo>
                <a:lnTo>
                  <a:pt x="1257306" y="1455739"/>
                </a:lnTo>
                <a:lnTo>
                  <a:pt x="1262064" y="1446214"/>
                </a:lnTo>
                <a:lnTo>
                  <a:pt x="1264443" y="1434307"/>
                </a:lnTo>
                <a:lnTo>
                  <a:pt x="1266822" y="1422401"/>
                </a:lnTo>
                <a:lnTo>
                  <a:pt x="1267616" y="1409701"/>
                </a:lnTo>
                <a:lnTo>
                  <a:pt x="1266822" y="1395414"/>
                </a:lnTo>
                <a:lnTo>
                  <a:pt x="1262857" y="1380332"/>
                </a:lnTo>
                <a:lnTo>
                  <a:pt x="1259685" y="1366839"/>
                </a:lnTo>
                <a:lnTo>
                  <a:pt x="1252547" y="1352551"/>
                </a:lnTo>
                <a:lnTo>
                  <a:pt x="1245409" y="1340645"/>
                </a:lnTo>
                <a:lnTo>
                  <a:pt x="1235892" y="1327945"/>
                </a:lnTo>
                <a:lnTo>
                  <a:pt x="1226375" y="1316832"/>
                </a:lnTo>
                <a:lnTo>
                  <a:pt x="1225858" y="1316384"/>
                </a:lnTo>
                <a:lnTo>
                  <a:pt x="1218761" y="1308100"/>
                </a:lnTo>
                <a:lnTo>
                  <a:pt x="1206859" y="1297781"/>
                </a:lnTo>
                <a:lnTo>
                  <a:pt x="1194163" y="1288256"/>
                </a:lnTo>
                <a:lnTo>
                  <a:pt x="1179881" y="1280319"/>
                </a:lnTo>
                <a:lnTo>
                  <a:pt x="1164805" y="1273175"/>
                </a:lnTo>
                <a:lnTo>
                  <a:pt x="1148936" y="1266031"/>
                </a:lnTo>
                <a:lnTo>
                  <a:pt x="1132273" y="1261269"/>
                </a:lnTo>
                <a:lnTo>
                  <a:pt x="1114817" y="1257300"/>
                </a:lnTo>
                <a:lnTo>
                  <a:pt x="1096567" y="1254919"/>
                </a:lnTo>
                <a:lnTo>
                  <a:pt x="1078317" y="1254919"/>
                </a:lnTo>
                <a:lnTo>
                  <a:pt x="1060068" y="1254919"/>
                </a:lnTo>
                <a:lnTo>
                  <a:pt x="1041025" y="1257300"/>
                </a:lnTo>
                <a:lnTo>
                  <a:pt x="1024362" y="1261269"/>
                </a:lnTo>
                <a:lnTo>
                  <a:pt x="1006906" y="1266031"/>
                </a:lnTo>
                <a:lnTo>
                  <a:pt x="991036" y="1273175"/>
                </a:lnTo>
                <a:lnTo>
                  <a:pt x="975961" y="1280319"/>
                </a:lnTo>
                <a:lnTo>
                  <a:pt x="963265" y="1288256"/>
                </a:lnTo>
                <a:lnTo>
                  <a:pt x="949776" y="1297781"/>
                </a:lnTo>
                <a:lnTo>
                  <a:pt x="937874" y="1308100"/>
                </a:lnTo>
                <a:lnTo>
                  <a:pt x="927559" y="1319213"/>
                </a:lnTo>
                <a:lnTo>
                  <a:pt x="918038" y="1331119"/>
                </a:lnTo>
                <a:lnTo>
                  <a:pt x="910897" y="1343819"/>
                </a:lnTo>
                <a:lnTo>
                  <a:pt x="904549" y="1357313"/>
                </a:lnTo>
                <a:lnTo>
                  <a:pt x="899788" y="1371600"/>
                </a:lnTo>
                <a:lnTo>
                  <a:pt x="897408" y="1385888"/>
                </a:lnTo>
                <a:lnTo>
                  <a:pt x="896614" y="1400969"/>
                </a:lnTo>
                <a:lnTo>
                  <a:pt x="896614" y="1414463"/>
                </a:lnTo>
                <a:lnTo>
                  <a:pt x="898995" y="1425575"/>
                </a:lnTo>
                <a:lnTo>
                  <a:pt x="902168" y="1436688"/>
                </a:lnTo>
                <a:lnTo>
                  <a:pt x="906136" y="1447006"/>
                </a:lnTo>
                <a:lnTo>
                  <a:pt x="910897" y="1456531"/>
                </a:lnTo>
                <a:lnTo>
                  <a:pt x="916451" y="1465263"/>
                </a:lnTo>
                <a:lnTo>
                  <a:pt x="922799" y="1472406"/>
                </a:lnTo>
                <a:lnTo>
                  <a:pt x="924807" y="1474989"/>
                </a:lnTo>
                <a:lnTo>
                  <a:pt x="928970" y="1481932"/>
                </a:lnTo>
                <a:lnTo>
                  <a:pt x="936107" y="1488282"/>
                </a:lnTo>
                <a:lnTo>
                  <a:pt x="946417" y="1498601"/>
                </a:lnTo>
                <a:lnTo>
                  <a:pt x="957521" y="1507332"/>
                </a:lnTo>
                <a:lnTo>
                  <a:pt x="967038" y="1512889"/>
                </a:lnTo>
                <a:lnTo>
                  <a:pt x="974968" y="1516857"/>
                </a:lnTo>
                <a:lnTo>
                  <a:pt x="982106" y="1522414"/>
                </a:lnTo>
                <a:lnTo>
                  <a:pt x="987323" y="1526889"/>
                </a:lnTo>
                <a:lnTo>
                  <a:pt x="988656" y="1529556"/>
                </a:lnTo>
                <a:lnTo>
                  <a:pt x="991036" y="1534319"/>
                </a:lnTo>
                <a:lnTo>
                  <a:pt x="992623" y="1539875"/>
                </a:lnTo>
                <a:lnTo>
                  <a:pt x="992623" y="1544638"/>
                </a:lnTo>
                <a:lnTo>
                  <a:pt x="991036" y="1549400"/>
                </a:lnTo>
                <a:lnTo>
                  <a:pt x="988656" y="1554163"/>
                </a:lnTo>
                <a:lnTo>
                  <a:pt x="985482" y="1557338"/>
                </a:lnTo>
                <a:lnTo>
                  <a:pt x="980721" y="1561306"/>
                </a:lnTo>
                <a:lnTo>
                  <a:pt x="975167" y="1564481"/>
                </a:lnTo>
                <a:lnTo>
                  <a:pt x="968026" y="1566069"/>
                </a:lnTo>
                <a:lnTo>
                  <a:pt x="959298" y="1568450"/>
                </a:lnTo>
                <a:lnTo>
                  <a:pt x="951363" y="1568450"/>
                </a:lnTo>
                <a:lnTo>
                  <a:pt x="314212" y="1568450"/>
                </a:lnTo>
                <a:lnTo>
                  <a:pt x="314212" y="1134269"/>
                </a:lnTo>
                <a:lnTo>
                  <a:pt x="312625" y="1134269"/>
                </a:lnTo>
                <a:lnTo>
                  <a:pt x="312625" y="935038"/>
                </a:lnTo>
                <a:lnTo>
                  <a:pt x="312625" y="925513"/>
                </a:lnTo>
                <a:lnTo>
                  <a:pt x="310244" y="915988"/>
                </a:lnTo>
                <a:lnTo>
                  <a:pt x="307864" y="908844"/>
                </a:lnTo>
                <a:lnTo>
                  <a:pt x="304690" y="902494"/>
                </a:lnTo>
                <a:lnTo>
                  <a:pt x="299929" y="896938"/>
                </a:lnTo>
                <a:lnTo>
                  <a:pt x="292788" y="894556"/>
                </a:lnTo>
                <a:lnTo>
                  <a:pt x="285647" y="892969"/>
                </a:lnTo>
                <a:lnTo>
                  <a:pt x="277712" y="894556"/>
                </a:lnTo>
                <a:lnTo>
                  <a:pt x="270571" y="897731"/>
                </a:lnTo>
                <a:lnTo>
                  <a:pt x="261843" y="904875"/>
                </a:lnTo>
                <a:lnTo>
                  <a:pt x="254702" y="914400"/>
                </a:lnTo>
                <a:lnTo>
                  <a:pt x="249148" y="925513"/>
                </a:lnTo>
                <a:lnTo>
                  <a:pt x="242800" y="935831"/>
                </a:lnTo>
                <a:lnTo>
                  <a:pt x="234865" y="945356"/>
                </a:lnTo>
                <a:lnTo>
                  <a:pt x="223757" y="957263"/>
                </a:lnTo>
                <a:lnTo>
                  <a:pt x="216616" y="962819"/>
                </a:lnTo>
                <a:lnTo>
                  <a:pt x="209475" y="969169"/>
                </a:lnTo>
                <a:lnTo>
                  <a:pt x="201540" y="974725"/>
                </a:lnTo>
                <a:lnTo>
                  <a:pt x="192018" y="979488"/>
                </a:lnTo>
                <a:lnTo>
                  <a:pt x="182497" y="983456"/>
                </a:lnTo>
                <a:lnTo>
                  <a:pt x="170595" y="986631"/>
                </a:lnTo>
                <a:lnTo>
                  <a:pt x="158693" y="988219"/>
                </a:lnTo>
                <a:lnTo>
                  <a:pt x="145997" y="989013"/>
                </a:lnTo>
                <a:lnTo>
                  <a:pt x="131715" y="988219"/>
                </a:lnTo>
                <a:lnTo>
                  <a:pt x="115846" y="985838"/>
                </a:lnTo>
                <a:lnTo>
                  <a:pt x="101563" y="981075"/>
                </a:lnTo>
                <a:lnTo>
                  <a:pt x="88868" y="974725"/>
                </a:lnTo>
                <a:lnTo>
                  <a:pt x="75379" y="967581"/>
                </a:lnTo>
                <a:lnTo>
                  <a:pt x="64271" y="958850"/>
                </a:lnTo>
                <a:lnTo>
                  <a:pt x="53162" y="947738"/>
                </a:lnTo>
                <a:lnTo>
                  <a:pt x="42847" y="935831"/>
                </a:lnTo>
                <a:lnTo>
                  <a:pt x="33326" y="923131"/>
                </a:lnTo>
                <a:lnTo>
                  <a:pt x="24598" y="908844"/>
                </a:lnTo>
                <a:lnTo>
                  <a:pt x="17456" y="894556"/>
                </a:lnTo>
                <a:lnTo>
                  <a:pt x="11902" y="877888"/>
                </a:lnTo>
                <a:lnTo>
                  <a:pt x="5554" y="861219"/>
                </a:lnTo>
                <a:lnTo>
                  <a:pt x="2381" y="844550"/>
                </a:lnTo>
                <a:lnTo>
                  <a:pt x="794" y="825500"/>
                </a:lnTo>
                <a:lnTo>
                  <a:pt x="0" y="808038"/>
                </a:lnTo>
                <a:lnTo>
                  <a:pt x="794" y="788988"/>
                </a:lnTo>
                <a:lnTo>
                  <a:pt x="2381" y="770731"/>
                </a:lnTo>
                <a:lnTo>
                  <a:pt x="4525" y="758935"/>
                </a:lnTo>
                <a:lnTo>
                  <a:pt x="9104" y="746919"/>
                </a:lnTo>
                <a:lnTo>
                  <a:pt x="14663" y="731838"/>
                </a:lnTo>
                <a:lnTo>
                  <a:pt x="21811" y="715963"/>
                </a:lnTo>
                <a:lnTo>
                  <a:pt x="30547" y="701675"/>
                </a:lnTo>
                <a:lnTo>
                  <a:pt x="40076" y="688975"/>
                </a:lnTo>
                <a:lnTo>
                  <a:pt x="50400" y="677069"/>
                </a:lnTo>
                <a:lnTo>
                  <a:pt x="61518" y="667544"/>
                </a:lnTo>
                <a:lnTo>
                  <a:pt x="72637" y="658019"/>
                </a:lnTo>
                <a:lnTo>
                  <a:pt x="86137" y="649288"/>
                </a:lnTo>
                <a:lnTo>
                  <a:pt x="98844" y="643732"/>
                </a:lnTo>
                <a:lnTo>
                  <a:pt x="113138" y="638969"/>
                </a:lnTo>
                <a:lnTo>
                  <a:pt x="127433" y="636588"/>
                </a:lnTo>
                <a:lnTo>
                  <a:pt x="143316" y="635000"/>
                </a:lnTo>
                <a:lnTo>
                  <a:pt x="156022" y="636588"/>
                </a:lnTo>
                <a:lnTo>
                  <a:pt x="167935" y="638969"/>
                </a:lnTo>
                <a:lnTo>
                  <a:pt x="179847" y="641350"/>
                </a:lnTo>
                <a:lnTo>
                  <a:pt x="189377" y="646113"/>
                </a:lnTo>
                <a:lnTo>
                  <a:pt x="198907" y="650875"/>
                </a:lnTo>
                <a:lnTo>
                  <a:pt x="206848" y="655638"/>
                </a:lnTo>
                <a:lnTo>
                  <a:pt x="213995" y="661194"/>
                </a:lnTo>
                <a:lnTo>
                  <a:pt x="221143" y="667544"/>
                </a:lnTo>
                <a:lnTo>
                  <a:pt x="232261" y="679450"/>
                </a:lnTo>
                <a:lnTo>
                  <a:pt x="240202" y="689769"/>
                </a:lnTo>
                <a:lnTo>
                  <a:pt x="246556" y="699294"/>
                </a:lnTo>
                <a:lnTo>
                  <a:pt x="252115" y="711200"/>
                </a:lnTo>
                <a:lnTo>
                  <a:pt x="259262" y="719932"/>
                </a:lnTo>
                <a:lnTo>
                  <a:pt x="267998" y="727075"/>
                </a:lnTo>
                <a:lnTo>
                  <a:pt x="275145" y="730250"/>
                </a:lnTo>
                <a:lnTo>
                  <a:pt x="283087" y="732632"/>
                </a:lnTo>
                <a:lnTo>
                  <a:pt x="290234" y="731838"/>
                </a:lnTo>
                <a:lnTo>
                  <a:pt x="296587" y="727869"/>
                </a:lnTo>
                <a:lnTo>
                  <a:pt x="302146" y="722313"/>
                </a:lnTo>
                <a:lnTo>
                  <a:pt x="302146" y="714963"/>
                </a:lnTo>
                <a:lnTo>
                  <a:pt x="304690" y="711994"/>
                </a:lnTo>
                <a:lnTo>
                  <a:pt x="307864" y="705644"/>
                </a:lnTo>
                <a:lnTo>
                  <a:pt x="310244" y="698500"/>
                </a:lnTo>
                <a:lnTo>
                  <a:pt x="312625" y="688975"/>
                </a:lnTo>
                <a:lnTo>
                  <a:pt x="312625" y="679450"/>
                </a:lnTo>
                <a:lnTo>
                  <a:pt x="312625" y="360363"/>
                </a:lnTo>
                <a:lnTo>
                  <a:pt x="314212" y="360363"/>
                </a:lnTo>
                <a:lnTo>
                  <a:pt x="314212" y="3033"/>
                </a:lnTo>
                <a:lnTo>
                  <a:pt x="994248" y="662"/>
                </a:lnTo>
                <a:lnTo>
                  <a:pt x="1002182" y="2250"/>
                </a:lnTo>
                <a:lnTo>
                  <a:pt x="1010909" y="3044"/>
                </a:lnTo>
                <a:lnTo>
                  <a:pt x="1018050" y="5426"/>
                </a:lnTo>
                <a:lnTo>
                  <a:pt x="1022811" y="7808"/>
                </a:lnTo>
                <a:lnTo>
                  <a:pt x="1027571" y="11779"/>
                </a:lnTo>
                <a:lnTo>
                  <a:pt x="1030745" y="16543"/>
                </a:lnTo>
                <a:lnTo>
                  <a:pt x="1033125" y="19720"/>
                </a:lnTo>
                <a:lnTo>
                  <a:pt x="1034712" y="24484"/>
                </a:lnTo>
                <a:lnTo>
                  <a:pt x="1034712" y="30837"/>
                </a:lnTo>
                <a:lnTo>
                  <a:pt x="1033125" y="35601"/>
                </a:lnTo>
                <a:lnTo>
                  <a:pt x="1031146" y="40224"/>
                </a:lnTo>
                <a:lnTo>
                  <a:pt x="1028329" y="44450"/>
                </a:lnTo>
                <a:lnTo>
                  <a:pt x="1024778" y="49187"/>
                </a:lnTo>
                <a:lnTo>
                  <a:pt x="1023087" y="51161"/>
                </a:lnTo>
                <a:lnTo>
                  <a:pt x="1017221" y="55563"/>
                </a:lnTo>
                <a:lnTo>
                  <a:pt x="1016278" y="56372"/>
                </a:lnTo>
                <a:lnTo>
                  <a:pt x="1009323" y="61012"/>
                </a:lnTo>
                <a:lnTo>
                  <a:pt x="1001388" y="64983"/>
                </a:lnTo>
                <a:lnTo>
                  <a:pt x="991867" y="70541"/>
                </a:lnTo>
                <a:lnTo>
                  <a:pt x="980760" y="79276"/>
                </a:lnTo>
                <a:lnTo>
                  <a:pt x="969652" y="89599"/>
                </a:lnTo>
                <a:lnTo>
                  <a:pt x="963305" y="96746"/>
                </a:lnTo>
                <a:lnTo>
                  <a:pt x="958544" y="103893"/>
                </a:lnTo>
                <a:lnTo>
                  <a:pt x="955951" y="107971"/>
                </a:lnTo>
                <a:lnTo>
                  <a:pt x="953744" y="111125"/>
                </a:lnTo>
                <a:lnTo>
                  <a:pt x="953003" y="112608"/>
                </a:lnTo>
                <a:lnTo>
                  <a:pt x="952990" y="112628"/>
                </a:lnTo>
                <a:lnTo>
                  <a:pt x="948230" y="122157"/>
                </a:lnTo>
                <a:lnTo>
                  <a:pt x="944263" y="131686"/>
                </a:lnTo>
                <a:lnTo>
                  <a:pt x="941089" y="143597"/>
                </a:lnTo>
                <a:lnTo>
                  <a:pt x="938709" y="155508"/>
                </a:lnTo>
                <a:lnTo>
                  <a:pt x="938709" y="168214"/>
                </a:lnTo>
                <a:lnTo>
                  <a:pt x="938709" y="183301"/>
                </a:lnTo>
                <a:lnTo>
                  <a:pt x="941882" y="197595"/>
                </a:lnTo>
                <a:lnTo>
                  <a:pt x="946643" y="211888"/>
                </a:lnTo>
                <a:lnTo>
                  <a:pt x="952990" y="225388"/>
                </a:lnTo>
                <a:lnTo>
                  <a:pt x="960131" y="238093"/>
                </a:lnTo>
                <a:lnTo>
                  <a:pt x="969652" y="250004"/>
                </a:lnTo>
                <a:lnTo>
                  <a:pt x="979966" y="261122"/>
                </a:lnTo>
                <a:lnTo>
                  <a:pt x="991867" y="271445"/>
                </a:lnTo>
                <a:lnTo>
                  <a:pt x="1003769" y="280974"/>
                </a:lnTo>
                <a:lnTo>
                  <a:pt x="1018050" y="288914"/>
                </a:lnTo>
                <a:lnTo>
                  <a:pt x="1033125" y="296061"/>
                </a:lnTo>
                <a:lnTo>
                  <a:pt x="1048993" y="303208"/>
                </a:lnTo>
                <a:lnTo>
                  <a:pt x="1065655" y="307973"/>
                </a:lnTo>
                <a:lnTo>
                  <a:pt x="1083110" y="311943"/>
                </a:lnTo>
                <a:lnTo>
                  <a:pt x="1100566" y="314325"/>
                </a:lnTo>
                <a:lnTo>
                  <a:pt x="1119608" y="314325"/>
                </a:lnTo>
                <a:lnTo>
                  <a:pt x="1120371" y="314325"/>
                </a:lnTo>
                <a:lnTo>
                  <a:pt x="1138649" y="314325"/>
                </a:lnTo>
                <a:lnTo>
                  <a:pt x="1156898" y="311943"/>
                </a:lnTo>
                <a:lnTo>
                  <a:pt x="1174353" y="307973"/>
                </a:lnTo>
                <a:lnTo>
                  <a:pt x="1191015" y="303208"/>
                </a:lnTo>
                <a:lnTo>
                  <a:pt x="1199816" y="299036"/>
                </a:lnTo>
                <a:lnTo>
                  <a:pt x="1206859" y="296069"/>
                </a:lnTo>
                <a:lnTo>
                  <a:pt x="1213972" y="292511"/>
                </a:lnTo>
                <a:lnTo>
                  <a:pt x="1221958" y="288914"/>
                </a:lnTo>
                <a:lnTo>
                  <a:pt x="1236240" y="280974"/>
                </a:lnTo>
                <a:lnTo>
                  <a:pt x="1248934" y="271445"/>
                </a:lnTo>
                <a:lnTo>
                  <a:pt x="1254061" y="266680"/>
                </a:lnTo>
                <a:lnTo>
                  <a:pt x="1261608" y="261144"/>
                </a:lnTo>
                <a:lnTo>
                  <a:pt x="1272716" y="249238"/>
                </a:lnTo>
                <a:lnTo>
                  <a:pt x="1280651" y="237331"/>
                </a:lnTo>
                <a:lnTo>
                  <a:pt x="1289379" y="223838"/>
                </a:lnTo>
                <a:lnTo>
                  <a:pt x="1294933" y="211138"/>
                </a:lnTo>
                <a:lnTo>
                  <a:pt x="1299694" y="196850"/>
                </a:lnTo>
                <a:lnTo>
                  <a:pt x="1302074" y="182563"/>
                </a:lnTo>
                <a:lnTo>
                  <a:pt x="1303661" y="166688"/>
                </a:lnTo>
                <a:lnTo>
                  <a:pt x="1302074" y="153988"/>
                </a:lnTo>
                <a:lnTo>
                  <a:pt x="1299694" y="142081"/>
                </a:lnTo>
                <a:lnTo>
                  <a:pt x="1297313" y="131763"/>
                </a:lnTo>
                <a:lnTo>
                  <a:pt x="1292553" y="120650"/>
                </a:lnTo>
                <a:lnTo>
                  <a:pt x="1287792" y="111125"/>
                </a:lnTo>
                <a:lnTo>
                  <a:pt x="1283031" y="103188"/>
                </a:lnTo>
                <a:lnTo>
                  <a:pt x="1277477" y="96044"/>
                </a:lnTo>
                <a:lnTo>
                  <a:pt x="1271129" y="88900"/>
                </a:lnTo>
                <a:lnTo>
                  <a:pt x="1259227" y="77788"/>
                </a:lnTo>
                <a:lnTo>
                  <a:pt x="1248912" y="70644"/>
                </a:lnTo>
                <a:lnTo>
                  <a:pt x="1239391" y="65088"/>
                </a:lnTo>
                <a:lnTo>
                  <a:pt x="1230662" y="60325"/>
                </a:lnTo>
                <a:lnTo>
                  <a:pt x="1223521" y="55563"/>
                </a:lnTo>
                <a:lnTo>
                  <a:pt x="1217967" y="50800"/>
                </a:lnTo>
                <a:lnTo>
                  <a:pt x="1213206" y="44450"/>
                </a:lnTo>
                <a:lnTo>
                  <a:pt x="1209239" y="39688"/>
                </a:lnTo>
                <a:lnTo>
                  <a:pt x="1208445" y="34131"/>
                </a:lnTo>
                <a:lnTo>
                  <a:pt x="1206859" y="29369"/>
                </a:lnTo>
                <a:lnTo>
                  <a:pt x="1206859" y="23813"/>
                </a:lnTo>
                <a:lnTo>
                  <a:pt x="1208445" y="19050"/>
                </a:lnTo>
                <a:lnTo>
                  <a:pt x="1210826" y="14288"/>
                </a:lnTo>
                <a:lnTo>
                  <a:pt x="1213625" y="10789"/>
                </a:lnTo>
                <a:lnTo>
                  <a:pt x="1214935" y="9695"/>
                </a:lnTo>
                <a:lnTo>
                  <a:pt x="1218761" y="7144"/>
                </a:lnTo>
                <a:lnTo>
                  <a:pt x="1223521" y="4763"/>
                </a:lnTo>
                <a:lnTo>
                  <a:pt x="1230662" y="2381"/>
                </a:lnTo>
                <a:lnTo>
                  <a:pt x="1239391" y="794"/>
                </a:lnTo>
                <a:lnTo>
                  <a:pt x="1240974" y="662"/>
                </a:lnTo>
                <a:lnTo>
                  <a:pt x="1248141" y="662"/>
                </a:lnTo>
                <a:lnTo>
                  <a:pt x="1883667" y="662"/>
                </a:lnTo>
                <a:lnTo>
                  <a:pt x="1883667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t="33349" r="20165" b="33443"/>
          <a:stretch>
            <a:fillRect/>
          </a:stretch>
        </p:blipFill>
        <p:spPr>
          <a:xfrm>
            <a:off x="6889799" y="2795588"/>
            <a:ext cx="1896949" cy="1568450"/>
          </a:xfrm>
          <a:custGeom>
            <a:avLst/>
            <a:gdLst>
              <a:gd name="connsiteX0" fmla="*/ 10886 w 1896949"/>
              <a:gd name="connsiteY0" fmla="*/ 0 h 1568450"/>
              <a:gd name="connsiteX1" fmla="*/ 13167 w 1896949"/>
              <a:gd name="connsiteY1" fmla="*/ 0 h 1568450"/>
              <a:gd name="connsiteX2" fmla="*/ 13167 w 1896949"/>
              <a:gd name="connsiteY2" fmla="*/ 5526 h 1568450"/>
              <a:gd name="connsiteX3" fmla="*/ 696298 w 1896949"/>
              <a:gd name="connsiteY3" fmla="*/ 3144 h 1568450"/>
              <a:gd name="connsiteX4" fmla="*/ 704232 w 1896949"/>
              <a:gd name="connsiteY4" fmla="*/ 4732 h 1568450"/>
              <a:gd name="connsiteX5" fmla="*/ 712960 w 1896949"/>
              <a:gd name="connsiteY5" fmla="*/ 5526 h 1568450"/>
              <a:gd name="connsiteX6" fmla="*/ 720100 w 1896949"/>
              <a:gd name="connsiteY6" fmla="*/ 7908 h 1568450"/>
              <a:gd name="connsiteX7" fmla="*/ 724861 w 1896949"/>
              <a:gd name="connsiteY7" fmla="*/ 10290 h 1568450"/>
              <a:gd name="connsiteX8" fmla="*/ 725218 w 1896949"/>
              <a:gd name="connsiteY8" fmla="*/ 10588 h 1568450"/>
              <a:gd name="connsiteX9" fmla="*/ 728177 w 1896949"/>
              <a:gd name="connsiteY9" fmla="*/ 14288 h 1568450"/>
              <a:gd name="connsiteX10" fmla="*/ 730557 w 1896949"/>
              <a:gd name="connsiteY10" fmla="*/ 19050 h 1568450"/>
              <a:gd name="connsiteX11" fmla="*/ 732144 w 1896949"/>
              <a:gd name="connsiteY11" fmla="*/ 23813 h 1568450"/>
              <a:gd name="connsiteX12" fmla="*/ 732144 w 1896949"/>
              <a:gd name="connsiteY12" fmla="*/ 29369 h 1568450"/>
              <a:gd name="connsiteX13" fmla="*/ 730557 w 1896949"/>
              <a:gd name="connsiteY13" fmla="*/ 34131 h 1568450"/>
              <a:gd name="connsiteX14" fmla="*/ 728177 w 1896949"/>
              <a:gd name="connsiteY14" fmla="*/ 39688 h 1568450"/>
              <a:gd name="connsiteX15" fmla="*/ 725003 w 1896949"/>
              <a:gd name="connsiteY15" fmla="*/ 44450 h 1568450"/>
              <a:gd name="connsiteX16" fmla="*/ 720242 w 1896949"/>
              <a:gd name="connsiteY16" fmla="*/ 50800 h 1568450"/>
              <a:gd name="connsiteX17" fmla="*/ 713895 w 1896949"/>
              <a:gd name="connsiteY17" fmla="*/ 55563 h 1568450"/>
              <a:gd name="connsiteX18" fmla="*/ 708341 w 1896949"/>
              <a:gd name="connsiteY18" fmla="*/ 60325 h 1568450"/>
              <a:gd name="connsiteX19" fmla="*/ 699612 w 1896949"/>
              <a:gd name="connsiteY19" fmla="*/ 65088 h 1568450"/>
              <a:gd name="connsiteX20" fmla="*/ 689297 w 1896949"/>
              <a:gd name="connsiteY20" fmla="*/ 70644 h 1568450"/>
              <a:gd name="connsiteX21" fmla="*/ 679776 w 1896949"/>
              <a:gd name="connsiteY21" fmla="*/ 77788 h 1568450"/>
              <a:gd name="connsiteX22" fmla="*/ 667874 w 1896949"/>
              <a:gd name="connsiteY22" fmla="*/ 88900 h 1568450"/>
              <a:gd name="connsiteX23" fmla="*/ 662320 w 1896949"/>
              <a:gd name="connsiteY23" fmla="*/ 96044 h 1568450"/>
              <a:gd name="connsiteX24" fmla="*/ 655972 w 1896949"/>
              <a:gd name="connsiteY24" fmla="*/ 103188 h 1568450"/>
              <a:gd name="connsiteX25" fmla="*/ 650418 w 1896949"/>
              <a:gd name="connsiteY25" fmla="*/ 111125 h 1568450"/>
              <a:gd name="connsiteX26" fmla="*/ 645657 w 1896949"/>
              <a:gd name="connsiteY26" fmla="*/ 120650 h 1568450"/>
              <a:gd name="connsiteX27" fmla="*/ 641690 w 1896949"/>
              <a:gd name="connsiteY27" fmla="*/ 131763 h 1568450"/>
              <a:gd name="connsiteX28" fmla="*/ 638516 w 1896949"/>
              <a:gd name="connsiteY28" fmla="*/ 142081 h 1568450"/>
              <a:gd name="connsiteX29" fmla="*/ 636135 w 1896949"/>
              <a:gd name="connsiteY29" fmla="*/ 153988 h 1568450"/>
              <a:gd name="connsiteX30" fmla="*/ 636135 w 1896949"/>
              <a:gd name="connsiteY30" fmla="*/ 166688 h 1568450"/>
              <a:gd name="connsiteX31" fmla="*/ 636929 w 1896949"/>
              <a:gd name="connsiteY31" fmla="*/ 182563 h 1568450"/>
              <a:gd name="connsiteX32" fmla="*/ 639309 w 1896949"/>
              <a:gd name="connsiteY32" fmla="*/ 196850 h 1568450"/>
              <a:gd name="connsiteX33" fmla="*/ 644070 w 1896949"/>
              <a:gd name="connsiteY33" fmla="*/ 211138 h 1568450"/>
              <a:gd name="connsiteX34" fmla="*/ 650418 w 1896949"/>
              <a:gd name="connsiteY34" fmla="*/ 223838 h 1568450"/>
              <a:gd name="connsiteX35" fmla="*/ 657559 w 1896949"/>
              <a:gd name="connsiteY35" fmla="*/ 237331 h 1568450"/>
              <a:gd name="connsiteX36" fmla="*/ 667080 w 1896949"/>
              <a:gd name="connsiteY36" fmla="*/ 249238 h 1568450"/>
              <a:gd name="connsiteX37" fmla="*/ 677395 w 1896949"/>
              <a:gd name="connsiteY37" fmla="*/ 261144 h 1568450"/>
              <a:gd name="connsiteX38" fmla="*/ 688968 w 1896949"/>
              <a:gd name="connsiteY38" fmla="*/ 269634 h 1568450"/>
              <a:gd name="connsiteX39" fmla="*/ 693918 w 1896949"/>
              <a:gd name="connsiteY39" fmla="*/ 273927 h 1568450"/>
              <a:gd name="connsiteX40" fmla="*/ 705819 w 1896949"/>
              <a:gd name="connsiteY40" fmla="*/ 283456 h 1568450"/>
              <a:gd name="connsiteX41" fmla="*/ 720100 w 1896949"/>
              <a:gd name="connsiteY41" fmla="*/ 291396 h 1568450"/>
              <a:gd name="connsiteX42" fmla="*/ 735175 w 1896949"/>
              <a:gd name="connsiteY42" fmla="*/ 298543 h 1568450"/>
              <a:gd name="connsiteX43" fmla="*/ 751043 w 1896949"/>
              <a:gd name="connsiteY43" fmla="*/ 305690 h 1568450"/>
              <a:gd name="connsiteX44" fmla="*/ 767705 w 1896949"/>
              <a:gd name="connsiteY44" fmla="*/ 310455 h 1568450"/>
              <a:gd name="connsiteX45" fmla="*/ 785160 w 1896949"/>
              <a:gd name="connsiteY45" fmla="*/ 314425 h 1568450"/>
              <a:gd name="connsiteX46" fmla="*/ 802616 w 1896949"/>
              <a:gd name="connsiteY46" fmla="*/ 316807 h 1568450"/>
              <a:gd name="connsiteX47" fmla="*/ 821658 w 1896949"/>
              <a:gd name="connsiteY47" fmla="*/ 316807 h 1568450"/>
              <a:gd name="connsiteX48" fmla="*/ 840699 w 1896949"/>
              <a:gd name="connsiteY48" fmla="*/ 316807 h 1568450"/>
              <a:gd name="connsiteX49" fmla="*/ 858948 w 1896949"/>
              <a:gd name="connsiteY49" fmla="*/ 314425 h 1568450"/>
              <a:gd name="connsiteX50" fmla="*/ 876403 w 1896949"/>
              <a:gd name="connsiteY50" fmla="*/ 310455 h 1568450"/>
              <a:gd name="connsiteX51" fmla="*/ 893065 w 1896949"/>
              <a:gd name="connsiteY51" fmla="*/ 305690 h 1568450"/>
              <a:gd name="connsiteX52" fmla="*/ 908140 w 1896949"/>
              <a:gd name="connsiteY52" fmla="*/ 298543 h 1568450"/>
              <a:gd name="connsiteX53" fmla="*/ 924008 w 1896949"/>
              <a:gd name="connsiteY53" fmla="*/ 291396 h 1568450"/>
              <a:gd name="connsiteX54" fmla="*/ 938290 w 1896949"/>
              <a:gd name="connsiteY54" fmla="*/ 283456 h 1568450"/>
              <a:gd name="connsiteX55" fmla="*/ 950984 w 1896949"/>
              <a:gd name="connsiteY55" fmla="*/ 273927 h 1568450"/>
              <a:gd name="connsiteX56" fmla="*/ 962092 w 1896949"/>
              <a:gd name="connsiteY56" fmla="*/ 263604 h 1568450"/>
              <a:gd name="connsiteX57" fmla="*/ 972407 w 1896949"/>
              <a:gd name="connsiteY57" fmla="*/ 252486 h 1568450"/>
              <a:gd name="connsiteX58" fmla="*/ 981928 w 1896949"/>
              <a:gd name="connsiteY58" fmla="*/ 240575 h 1568450"/>
              <a:gd name="connsiteX59" fmla="*/ 989068 w 1896949"/>
              <a:gd name="connsiteY59" fmla="*/ 227870 h 1568450"/>
              <a:gd name="connsiteX60" fmla="*/ 996209 w 1896949"/>
              <a:gd name="connsiteY60" fmla="*/ 214370 h 1568450"/>
              <a:gd name="connsiteX61" fmla="*/ 1000176 w 1896949"/>
              <a:gd name="connsiteY61" fmla="*/ 200077 h 1568450"/>
              <a:gd name="connsiteX62" fmla="*/ 1003350 w 1896949"/>
              <a:gd name="connsiteY62" fmla="*/ 185783 h 1568450"/>
              <a:gd name="connsiteX63" fmla="*/ 1004937 w 1896949"/>
              <a:gd name="connsiteY63" fmla="*/ 170696 h 1568450"/>
              <a:gd name="connsiteX64" fmla="*/ 1003350 w 1896949"/>
              <a:gd name="connsiteY64" fmla="*/ 157990 h 1568450"/>
              <a:gd name="connsiteX65" fmla="*/ 1000970 w 1896949"/>
              <a:gd name="connsiteY65" fmla="*/ 146079 h 1568450"/>
              <a:gd name="connsiteX66" fmla="*/ 998589 w 1896949"/>
              <a:gd name="connsiteY66" fmla="*/ 134168 h 1568450"/>
              <a:gd name="connsiteX67" fmla="*/ 993829 w 1896949"/>
              <a:gd name="connsiteY67" fmla="*/ 124639 h 1568450"/>
              <a:gd name="connsiteX68" fmla="*/ 989068 w 1896949"/>
              <a:gd name="connsiteY68" fmla="*/ 115110 h 1568450"/>
              <a:gd name="connsiteX69" fmla="*/ 984308 w 1896949"/>
              <a:gd name="connsiteY69" fmla="*/ 106375 h 1568450"/>
              <a:gd name="connsiteX70" fmla="*/ 978754 w 1896949"/>
              <a:gd name="connsiteY70" fmla="*/ 99228 h 1568450"/>
              <a:gd name="connsiteX71" fmla="*/ 972407 w 1896949"/>
              <a:gd name="connsiteY71" fmla="*/ 92081 h 1568450"/>
              <a:gd name="connsiteX72" fmla="*/ 960505 w 1896949"/>
              <a:gd name="connsiteY72" fmla="*/ 81758 h 1568450"/>
              <a:gd name="connsiteX73" fmla="*/ 956718 w 1896949"/>
              <a:gd name="connsiteY73" fmla="*/ 78551 h 1568450"/>
              <a:gd name="connsiteX74" fmla="*/ 955901 w 1896949"/>
              <a:gd name="connsiteY74" fmla="*/ 77788 h 1568450"/>
              <a:gd name="connsiteX75" fmla="*/ 955442 w 1896949"/>
              <a:gd name="connsiteY75" fmla="*/ 77470 h 1568450"/>
              <a:gd name="connsiteX76" fmla="*/ 950191 w 1896949"/>
              <a:gd name="connsiteY76" fmla="*/ 73023 h 1568450"/>
              <a:gd name="connsiteX77" fmla="*/ 940670 w 1896949"/>
              <a:gd name="connsiteY77" fmla="*/ 67465 h 1568450"/>
              <a:gd name="connsiteX78" fmla="*/ 938257 w 1896949"/>
              <a:gd name="connsiteY78" fmla="*/ 66367 h 1568450"/>
              <a:gd name="connsiteX79" fmla="*/ 936065 w 1896949"/>
              <a:gd name="connsiteY79" fmla="*/ 65088 h 1568450"/>
              <a:gd name="connsiteX80" fmla="*/ 927336 w 1896949"/>
              <a:gd name="connsiteY80" fmla="*/ 60325 h 1568450"/>
              <a:gd name="connsiteX81" fmla="*/ 924518 w 1896949"/>
              <a:gd name="connsiteY81" fmla="*/ 58446 h 1568450"/>
              <a:gd name="connsiteX82" fmla="*/ 919248 w 1896949"/>
              <a:gd name="connsiteY82" fmla="*/ 53171 h 1568450"/>
              <a:gd name="connsiteX83" fmla="*/ 914487 w 1896949"/>
              <a:gd name="connsiteY83" fmla="*/ 48407 h 1568450"/>
              <a:gd name="connsiteX84" fmla="*/ 910520 w 1896949"/>
              <a:gd name="connsiteY84" fmla="*/ 42848 h 1568450"/>
              <a:gd name="connsiteX85" fmla="*/ 908140 w 1896949"/>
              <a:gd name="connsiteY85" fmla="*/ 38083 h 1568450"/>
              <a:gd name="connsiteX86" fmla="*/ 907346 w 1896949"/>
              <a:gd name="connsiteY86" fmla="*/ 31731 h 1568450"/>
              <a:gd name="connsiteX87" fmla="*/ 907346 w 1896949"/>
              <a:gd name="connsiteY87" fmla="*/ 26966 h 1568450"/>
              <a:gd name="connsiteX88" fmla="*/ 908140 w 1896949"/>
              <a:gd name="connsiteY88" fmla="*/ 22202 h 1568450"/>
              <a:gd name="connsiteX89" fmla="*/ 910520 w 1896949"/>
              <a:gd name="connsiteY89" fmla="*/ 17437 h 1568450"/>
              <a:gd name="connsiteX90" fmla="*/ 914487 w 1896949"/>
              <a:gd name="connsiteY90" fmla="*/ 14261 h 1568450"/>
              <a:gd name="connsiteX91" fmla="*/ 919248 w 1896949"/>
              <a:gd name="connsiteY91" fmla="*/ 10290 h 1568450"/>
              <a:gd name="connsiteX92" fmla="*/ 924802 w 1896949"/>
              <a:gd name="connsiteY92" fmla="*/ 7114 h 1568450"/>
              <a:gd name="connsiteX93" fmla="*/ 931942 w 1896949"/>
              <a:gd name="connsiteY93" fmla="*/ 4732 h 1568450"/>
              <a:gd name="connsiteX94" fmla="*/ 940670 w 1896949"/>
              <a:gd name="connsiteY94" fmla="*/ 3144 h 1568450"/>
              <a:gd name="connsiteX95" fmla="*/ 950191 w 1896949"/>
              <a:gd name="connsiteY95" fmla="*/ 3144 h 1568450"/>
              <a:gd name="connsiteX96" fmla="*/ 1581151 w 1896949"/>
              <a:gd name="connsiteY96" fmla="*/ 3144 h 1568450"/>
              <a:gd name="connsiteX97" fmla="*/ 1581151 w 1896949"/>
              <a:gd name="connsiteY97" fmla="*/ 434181 h 1568450"/>
              <a:gd name="connsiteX98" fmla="*/ 1581944 w 1896949"/>
              <a:gd name="connsiteY98" fmla="*/ 434181 h 1568450"/>
              <a:gd name="connsiteX99" fmla="*/ 1581944 w 1896949"/>
              <a:gd name="connsiteY99" fmla="*/ 633413 h 1568450"/>
              <a:gd name="connsiteX100" fmla="*/ 1583531 w 1896949"/>
              <a:gd name="connsiteY100" fmla="*/ 642938 h 1568450"/>
              <a:gd name="connsiteX101" fmla="*/ 1584324 w 1896949"/>
              <a:gd name="connsiteY101" fmla="*/ 652463 h 1568450"/>
              <a:gd name="connsiteX102" fmla="*/ 1586705 w 1896949"/>
              <a:gd name="connsiteY102" fmla="*/ 659606 h 1568450"/>
              <a:gd name="connsiteX103" fmla="*/ 1590672 w 1896949"/>
              <a:gd name="connsiteY103" fmla="*/ 665163 h 1568450"/>
              <a:gd name="connsiteX104" fmla="*/ 1596226 w 1896949"/>
              <a:gd name="connsiteY104" fmla="*/ 671513 h 1568450"/>
              <a:gd name="connsiteX105" fmla="*/ 1603368 w 1896949"/>
              <a:gd name="connsiteY105" fmla="*/ 674688 h 1568450"/>
              <a:gd name="connsiteX106" fmla="*/ 1604152 w 1896949"/>
              <a:gd name="connsiteY106" fmla="*/ 674688 h 1568450"/>
              <a:gd name="connsiteX107" fmla="*/ 1606819 w 1896949"/>
              <a:gd name="connsiteY107" fmla="*/ 678241 h 1568450"/>
              <a:gd name="connsiteX108" fmla="*/ 1613967 w 1896949"/>
              <a:gd name="connsiteY108" fmla="*/ 681415 h 1568450"/>
              <a:gd name="connsiteX109" fmla="*/ 1621114 w 1896949"/>
              <a:gd name="connsiteY109" fmla="*/ 681415 h 1568450"/>
              <a:gd name="connsiteX110" fmla="*/ 1628261 w 1896949"/>
              <a:gd name="connsiteY110" fmla="*/ 680621 h 1568450"/>
              <a:gd name="connsiteX111" fmla="*/ 1636203 w 1896949"/>
              <a:gd name="connsiteY111" fmla="*/ 676654 h 1568450"/>
              <a:gd name="connsiteX112" fmla="*/ 1644938 w 1896949"/>
              <a:gd name="connsiteY112" fmla="*/ 669514 h 1568450"/>
              <a:gd name="connsiteX113" fmla="*/ 1652086 w 1896949"/>
              <a:gd name="connsiteY113" fmla="*/ 661579 h 1568450"/>
              <a:gd name="connsiteX114" fmla="*/ 1657645 w 1896949"/>
              <a:gd name="connsiteY114" fmla="*/ 649678 h 1568450"/>
              <a:gd name="connsiteX115" fmla="*/ 1663998 w 1896949"/>
              <a:gd name="connsiteY115" fmla="*/ 640157 h 1568450"/>
              <a:gd name="connsiteX116" fmla="*/ 1671940 w 1896949"/>
              <a:gd name="connsiteY116" fmla="*/ 629049 h 1568450"/>
              <a:gd name="connsiteX117" fmla="*/ 1683058 w 1896949"/>
              <a:gd name="connsiteY117" fmla="*/ 617942 h 1568450"/>
              <a:gd name="connsiteX118" fmla="*/ 1688617 w 1896949"/>
              <a:gd name="connsiteY118" fmla="*/ 611594 h 1568450"/>
              <a:gd name="connsiteX119" fmla="*/ 1697352 w 1896949"/>
              <a:gd name="connsiteY119" fmla="*/ 606040 h 1568450"/>
              <a:gd name="connsiteX120" fmla="*/ 1705294 w 1896949"/>
              <a:gd name="connsiteY120" fmla="*/ 601280 h 1568450"/>
              <a:gd name="connsiteX121" fmla="*/ 1714824 w 1896949"/>
              <a:gd name="connsiteY121" fmla="*/ 596519 h 1568450"/>
              <a:gd name="connsiteX122" fmla="*/ 1724354 w 1896949"/>
              <a:gd name="connsiteY122" fmla="*/ 591759 h 1568450"/>
              <a:gd name="connsiteX123" fmla="*/ 1736266 w 1896949"/>
              <a:gd name="connsiteY123" fmla="*/ 589379 h 1568450"/>
              <a:gd name="connsiteX124" fmla="*/ 1748178 w 1896949"/>
              <a:gd name="connsiteY124" fmla="*/ 586998 h 1568450"/>
              <a:gd name="connsiteX125" fmla="*/ 1760884 w 1896949"/>
              <a:gd name="connsiteY125" fmla="*/ 585412 h 1568450"/>
              <a:gd name="connsiteX126" fmla="*/ 1775179 w 1896949"/>
              <a:gd name="connsiteY126" fmla="*/ 586998 h 1568450"/>
              <a:gd name="connsiteX127" fmla="*/ 1791062 w 1896949"/>
              <a:gd name="connsiteY127" fmla="*/ 589379 h 1568450"/>
              <a:gd name="connsiteX128" fmla="*/ 1803769 w 1896949"/>
              <a:gd name="connsiteY128" fmla="*/ 594139 h 1568450"/>
              <a:gd name="connsiteX129" fmla="*/ 1814070 w 1896949"/>
              <a:gd name="connsiteY129" fmla="*/ 598142 h 1568450"/>
              <a:gd name="connsiteX130" fmla="*/ 1819190 w 1896949"/>
              <a:gd name="connsiteY130" fmla="*/ 601663 h 1568450"/>
              <a:gd name="connsiteX131" fmla="*/ 1831092 w 1896949"/>
              <a:gd name="connsiteY131" fmla="*/ 609600 h 1568450"/>
              <a:gd name="connsiteX132" fmla="*/ 1842994 w 1896949"/>
              <a:gd name="connsiteY132" fmla="*/ 619919 h 1568450"/>
              <a:gd name="connsiteX133" fmla="*/ 1854102 w 1896949"/>
              <a:gd name="connsiteY133" fmla="*/ 631825 h 1568450"/>
              <a:gd name="connsiteX134" fmla="*/ 1862037 w 1896949"/>
              <a:gd name="connsiteY134" fmla="*/ 645319 h 1568450"/>
              <a:gd name="connsiteX135" fmla="*/ 1871558 w 1896949"/>
              <a:gd name="connsiteY135" fmla="*/ 659606 h 1568450"/>
              <a:gd name="connsiteX136" fmla="*/ 1878699 w 1896949"/>
              <a:gd name="connsiteY136" fmla="*/ 674688 h 1568450"/>
              <a:gd name="connsiteX137" fmla="*/ 1885047 w 1896949"/>
              <a:gd name="connsiteY137" fmla="*/ 690563 h 1568450"/>
              <a:gd name="connsiteX138" fmla="*/ 1889808 w 1896949"/>
              <a:gd name="connsiteY138" fmla="*/ 707231 h 1568450"/>
              <a:gd name="connsiteX139" fmla="*/ 1892982 w 1896949"/>
              <a:gd name="connsiteY139" fmla="*/ 724694 h 1568450"/>
              <a:gd name="connsiteX140" fmla="*/ 1895362 w 1896949"/>
              <a:gd name="connsiteY140" fmla="*/ 742156 h 1568450"/>
              <a:gd name="connsiteX141" fmla="*/ 1896949 w 1896949"/>
              <a:gd name="connsiteY141" fmla="*/ 761206 h 1568450"/>
              <a:gd name="connsiteX142" fmla="*/ 1895362 w 1896949"/>
              <a:gd name="connsiteY142" fmla="*/ 779463 h 1568450"/>
              <a:gd name="connsiteX143" fmla="*/ 1892982 w 1896949"/>
              <a:gd name="connsiteY143" fmla="*/ 798513 h 1568450"/>
              <a:gd name="connsiteX144" fmla="*/ 1889808 w 1896949"/>
              <a:gd name="connsiteY144" fmla="*/ 815181 h 1568450"/>
              <a:gd name="connsiteX145" fmla="*/ 1885047 w 1896949"/>
              <a:gd name="connsiteY145" fmla="*/ 831850 h 1568450"/>
              <a:gd name="connsiteX146" fmla="*/ 1878699 w 1896949"/>
              <a:gd name="connsiteY146" fmla="*/ 847725 h 1568450"/>
              <a:gd name="connsiteX147" fmla="*/ 1871558 w 1896949"/>
              <a:gd name="connsiteY147" fmla="*/ 863600 h 1568450"/>
              <a:gd name="connsiteX148" fmla="*/ 1862037 w 1896949"/>
              <a:gd name="connsiteY148" fmla="*/ 876300 h 1568450"/>
              <a:gd name="connsiteX149" fmla="*/ 1854102 w 1896949"/>
              <a:gd name="connsiteY149" fmla="*/ 889794 h 1568450"/>
              <a:gd name="connsiteX150" fmla="*/ 1842994 w 1896949"/>
              <a:gd name="connsiteY150" fmla="*/ 901700 h 1568450"/>
              <a:gd name="connsiteX151" fmla="*/ 1831092 w 1896949"/>
              <a:gd name="connsiteY151" fmla="*/ 912019 h 1568450"/>
              <a:gd name="connsiteX152" fmla="*/ 1819190 w 1896949"/>
              <a:gd name="connsiteY152" fmla="*/ 921544 h 1568450"/>
              <a:gd name="connsiteX153" fmla="*/ 1806494 w 1896949"/>
              <a:gd name="connsiteY153" fmla="*/ 928688 h 1568450"/>
              <a:gd name="connsiteX154" fmla="*/ 1793799 w 1896949"/>
              <a:gd name="connsiteY154" fmla="*/ 935038 h 1568450"/>
              <a:gd name="connsiteX155" fmla="*/ 1779517 w 1896949"/>
              <a:gd name="connsiteY155" fmla="*/ 939800 h 1568450"/>
              <a:gd name="connsiteX156" fmla="*/ 1765234 w 1896949"/>
              <a:gd name="connsiteY156" fmla="*/ 942181 h 1568450"/>
              <a:gd name="connsiteX157" fmla="*/ 1749365 w 1896949"/>
              <a:gd name="connsiteY157" fmla="*/ 942975 h 1568450"/>
              <a:gd name="connsiteX158" fmla="*/ 1736670 w 1896949"/>
              <a:gd name="connsiteY158" fmla="*/ 942975 h 1568450"/>
              <a:gd name="connsiteX159" fmla="*/ 1724768 w 1896949"/>
              <a:gd name="connsiteY159" fmla="*/ 940594 h 1568450"/>
              <a:gd name="connsiteX160" fmla="*/ 1713659 w 1896949"/>
              <a:gd name="connsiteY160" fmla="*/ 937419 h 1568450"/>
              <a:gd name="connsiteX161" fmla="*/ 1703344 w 1896949"/>
              <a:gd name="connsiteY161" fmla="*/ 933450 h 1568450"/>
              <a:gd name="connsiteX162" fmla="*/ 1700128 w 1896949"/>
              <a:gd name="connsiteY162" fmla="*/ 931696 h 1568450"/>
              <a:gd name="connsiteX163" fmla="*/ 1697352 w 1896949"/>
              <a:gd name="connsiteY163" fmla="*/ 929754 h 1568450"/>
              <a:gd name="connsiteX164" fmla="*/ 1688617 w 1896949"/>
              <a:gd name="connsiteY164" fmla="*/ 923406 h 1568450"/>
              <a:gd name="connsiteX165" fmla="*/ 1683058 w 1896949"/>
              <a:gd name="connsiteY165" fmla="*/ 917853 h 1568450"/>
              <a:gd name="connsiteX166" fmla="*/ 1671940 w 1896949"/>
              <a:gd name="connsiteY166" fmla="*/ 905951 h 1568450"/>
              <a:gd name="connsiteX167" fmla="*/ 1663998 w 1896949"/>
              <a:gd name="connsiteY167" fmla="*/ 896430 h 1568450"/>
              <a:gd name="connsiteX168" fmla="*/ 1657645 w 1896949"/>
              <a:gd name="connsiteY168" fmla="*/ 885323 h 1568450"/>
              <a:gd name="connsiteX169" fmla="*/ 1652086 w 1896949"/>
              <a:gd name="connsiteY169" fmla="*/ 875008 h 1568450"/>
              <a:gd name="connsiteX170" fmla="*/ 1644938 w 1896949"/>
              <a:gd name="connsiteY170" fmla="*/ 865487 h 1568450"/>
              <a:gd name="connsiteX171" fmla="*/ 1636203 w 1896949"/>
              <a:gd name="connsiteY171" fmla="*/ 859140 h 1568450"/>
              <a:gd name="connsiteX172" fmla="*/ 1629009 w 1896949"/>
              <a:gd name="connsiteY172" fmla="*/ 854827 h 1568450"/>
              <a:gd name="connsiteX173" fmla="*/ 1626378 w 1896949"/>
              <a:gd name="connsiteY173" fmla="*/ 852488 h 1568450"/>
              <a:gd name="connsiteX174" fmla="*/ 1617650 w 1896949"/>
              <a:gd name="connsiteY174" fmla="*/ 847725 h 1568450"/>
              <a:gd name="connsiteX175" fmla="*/ 1610509 w 1896949"/>
              <a:gd name="connsiteY175" fmla="*/ 846931 h 1568450"/>
              <a:gd name="connsiteX176" fmla="*/ 1603368 w 1896949"/>
              <a:gd name="connsiteY176" fmla="*/ 847725 h 1568450"/>
              <a:gd name="connsiteX177" fmla="*/ 1596226 w 1896949"/>
              <a:gd name="connsiteY177" fmla="*/ 851694 h 1568450"/>
              <a:gd name="connsiteX178" fmla="*/ 1590672 w 1896949"/>
              <a:gd name="connsiteY178" fmla="*/ 856456 h 1568450"/>
              <a:gd name="connsiteX179" fmla="*/ 1586705 w 1896949"/>
              <a:gd name="connsiteY179" fmla="*/ 862013 h 1568450"/>
              <a:gd name="connsiteX180" fmla="*/ 1584324 w 1896949"/>
              <a:gd name="connsiteY180" fmla="*/ 870744 h 1568450"/>
              <a:gd name="connsiteX181" fmla="*/ 1583531 w 1896949"/>
              <a:gd name="connsiteY181" fmla="*/ 878681 h 1568450"/>
              <a:gd name="connsiteX182" fmla="*/ 1581944 w 1896949"/>
              <a:gd name="connsiteY182" fmla="*/ 888206 h 1568450"/>
              <a:gd name="connsiteX183" fmla="*/ 1581944 w 1896949"/>
              <a:gd name="connsiteY183" fmla="*/ 1207294 h 1568450"/>
              <a:gd name="connsiteX184" fmla="*/ 1581151 w 1896949"/>
              <a:gd name="connsiteY184" fmla="*/ 1207294 h 1568450"/>
              <a:gd name="connsiteX185" fmla="*/ 1581151 w 1896949"/>
              <a:gd name="connsiteY185" fmla="*/ 1568450 h 1568450"/>
              <a:gd name="connsiteX186" fmla="*/ 902739 w 1896949"/>
              <a:gd name="connsiteY186" fmla="*/ 1568450 h 1568450"/>
              <a:gd name="connsiteX187" fmla="*/ 893218 w 1896949"/>
              <a:gd name="connsiteY187" fmla="*/ 1568450 h 1568450"/>
              <a:gd name="connsiteX188" fmla="*/ 885283 w 1896949"/>
              <a:gd name="connsiteY188" fmla="*/ 1566069 h 1568450"/>
              <a:gd name="connsiteX189" fmla="*/ 878142 w 1896949"/>
              <a:gd name="connsiteY189" fmla="*/ 1564481 h 1568450"/>
              <a:gd name="connsiteX190" fmla="*/ 873381 w 1896949"/>
              <a:gd name="connsiteY190" fmla="*/ 1561306 h 1568450"/>
              <a:gd name="connsiteX191" fmla="*/ 868620 w 1896949"/>
              <a:gd name="connsiteY191" fmla="*/ 1557338 h 1568450"/>
              <a:gd name="connsiteX192" fmla="*/ 864653 w 1896949"/>
              <a:gd name="connsiteY192" fmla="*/ 1554163 h 1568450"/>
              <a:gd name="connsiteX193" fmla="*/ 863483 w 1896949"/>
              <a:gd name="connsiteY193" fmla="*/ 1551823 h 1568450"/>
              <a:gd name="connsiteX194" fmla="*/ 863483 w 1896949"/>
              <a:gd name="connsiteY194" fmla="*/ 1548607 h 1568450"/>
              <a:gd name="connsiteX195" fmla="*/ 864276 w 1896949"/>
              <a:gd name="connsiteY195" fmla="*/ 1542257 h 1568450"/>
              <a:gd name="connsiteX196" fmla="*/ 866655 w 1896949"/>
              <a:gd name="connsiteY196" fmla="*/ 1537494 h 1568450"/>
              <a:gd name="connsiteX197" fmla="*/ 870620 w 1896949"/>
              <a:gd name="connsiteY197" fmla="*/ 1531938 h 1568450"/>
              <a:gd name="connsiteX198" fmla="*/ 875379 w 1896949"/>
              <a:gd name="connsiteY198" fmla="*/ 1527175 h 1568450"/>
              <a:gd name="connsiteX199" fmla="*/ 880930 w 1896949"/>
              <a:gd name="connsiteY199" fmla="*/ 1522413 h 1568450"/>
              <a:gd name="connsiteX200" fmla="*/ 888068 w 1896949"/>
              <a:gd name="connsiteY200" fmla="*/ 1516857 h 1568450"/>
              <a:gd name="connsiteX201" fmla="*/ 896792 w 1896949"/>
              <a:gd name="connsiteY201" fmla="*/ 1512888 h 1568450"/>
              <a:gd name="connsiteX202" fmla="*/ 906309 w 1896949"/>
              <a:gd name="connsiteY202" fmla="*/ 1507332 h 1568450"/>
              <a:gd name="connsiteX203" fmla="*/ 916619 w 1896949"/>
              <a:gd name="connsiteY203" fmla="*/ 1498600 h 1568450"/>
              <a:gd name="connsiteX204" fmla="*/ 928515 w 1896949"/>
              <a:gd name="connsiteY204" fmla="*/ 1488282 h 1568450"/>
              <a:gd name="connsiteX205" fmla="*/ 934067 w 1896949"/>
              <a:gd name="connsiteY205" fmla="*/ 1481932 h 1568450"/>
              <a:gd name="connsiteX206" fmla="*/ 940412 w 1896949"/>
              <a:gd name="connsiteY206" fmla="*/ 1473994 h 1568450"/>
              <a:gd name="connsiteX207" fmla="*/ 945170 w 1896949"/>
              <a:gd name="connsiteY207" fmla="*/ 1465263 h 1568450"/>
              <a:gd name="connsiteX208" fmla="*/ 949929 w 1896949"/>
              <a:gd name="connsiteY208" fmla="*/ 1455738 h 1568450"/>
              <a:gd name="connsiteX209" fmla="*/ 954687 w 1896949"/>
              <a:gd name="connsiteY209" fmla="*/ 1446213 h 1568450"/>
              <a:gd name="connsiteX210" fmla="*/ 957066 w 1896949"/>
              <a:gd name="connsiteY210" fmla="*/ 1434307 h 1568450"/>
              <a:gd name="connsiteX211" fmla="*/ 959446 w 1896949"/>
              <a:gd name="connsiteY211" fmla="*/ 1422400 h 1568450"/>
              <a:gd name="connsiteX212" fmla="*/ 960239 w 1896949"/>
              <a:gd name="connsiteY212" fmla="*/ 1409700 h 1568450"/>
              <a:gd name="connsiteX213" fmla="*/ 959446 w 1896949"/>
              <a:gd name="connsiteY213" fmla="*/ 1395413 h 1568450"/>
              <a:gd name="connsiteX214" fmla="*/ 955480 w 1896949"/>
              <a:gd name="connsiteY214" fmla="*/ 1380332 h 1568450"/>
              <a:gd name="connsiteX215" fmla="*/ 953749 w 1896949"/>
              <a:gd name="connsiteY215" fmla="*/ 1372967 h 1568450"/>
              <a:gd name="connsiteX216" fmla="*/ 953521 w 1896949"/>
              <a:gd name="connsiteY216" fmla="*/ 1371600 h 1568450"/>
              <a:gd name="connsiteX217" fmla="*/ 953204 w 1896949"/>
              <a:gd name="connsiteY217" fmla="*/ 1370647 h 1568450"/>
              <a:gd name="connsiteX218" fmla="*/ 952308 w 1896949"/>
              <a:gd name="connsiteY218" fmla="*/ 1366838 h 1568450"/>
              <a:gd name="connsiteX219" fmla="*/ 951185 w 1896949"/>
              <a:gd name="connsiteY219" fmla="*/ 1364591 h 1568450"/>
              <a:gd name="connsiteX220" fmla="*/ 948760 w 1896949"/>
              <a:gd name="connsiteY220" fmla="*/ 1357313 h 1568450"/>
              <a:gd name="connsiteX221" fmla="*/ 943206 w 1896949"/>
              <a:gd name="connsiteY221" fmla="*/ 1343819 h 1568450"/>
              <a:gd name="connsiteX222" fmla="*/ 934478 w 1896949"/>
              <a:gd name="connsiteY222" fmla="*/ 1331119 h 1568450"/>
              <a:gd name="connsiteX223" fmla="*/ 924956 w 1896949"/>
              <a:gd name="connsiteY223" fmla="*/ 1319213 h 1568450"/>
              <a:gd name="connsiteX224" fmla="*/ 915435 w 1896949"/>
              <a:gd name="connsiteY224" fmla="*/ 1308100 h 1568450"/>
              <a:gd name="connsiteX225" fmla="*/ 903533 w 1896949"/>
              <a:gd name="connsiteY225" fmla="*/ 1297781 h 1568450"/>
              <a:gd name="connsiteX226" fmla="*/ 890837 w 1896949"/>
              <a:gd name="connsiteY226" fmla="*/ 1288256 h 1568450"/>
              <a:gd name="connsiteX227" fmla="*/ 876555 w 1896949"/>
              <a:gd name="connsiteY227" fmla="*/ 1280319 h 1568450"/>
              <a:gd name="connsiteX228" fmla="*/ 861479 w 1896949"/>
              <a:gd name="connsiteY228" fmla="*/ 1273175 h 1568450"/>
              <a:gd name="connsiteX229" fmla="*/ 845610 w 1896949"/>
              <a:gd name="connsiteY229" fmla="*/ 1266031 h 1568450"/>
              <a:gd name="connsiteX230" fmla="*/ 828947 w 1896949"/>
              <a:gd name="connsiteY230" fmla="*/ 1261269 h 1568450"/>
              <a:gd name="connsiteX231" fmla="*/ 811491 w 1896949"/>
              <a:gd name="connsiteY231" fmla="*/ 1257300 h 1568450"/>
              <a:gd name="connsiteX232" fmla="*/ 793241 w 1896949"/>
              <a:gd name="connsiteY232" fmla="*/ 1254919 h 1568450"/>
              <a:gd name="connsiteX233" fmla="*/ 774991 w 1896949"/>
              <a:gd name="connsiteY233" fmla="*/ 1254919 h 1568450"/>
              <a:gd name="connsiteX234" fmla="*/ 756742 w 1896949"/>
              <a:gd name="connsiteY234" fmla="*/ 1254919 h 1568450"/>
              <a:gd name="connsiteX235" fmla="*/ 737699 w 1896949"/>
              <a:gd name="connsiteY235" fmla="*/ 1257300 h 1568450"/>
              <a:gd name="connsiteX236" fmla="*/ 721036 w 1896949"/>
              <a:gd name="connsiteY236" fmla="*/ 1261269 h 1568450"/>
              <a:gd name="connsiteX237" fmla="*/ 703580 w 1896949"/>
              <a:gd name="connsiteY237" fmla="*/ 1266031 h 1568450"/>
              <a:gd name="connsiteX238" fmla="*/ 687710 w 1896949"/>
              <a:gd name="connsiteY238" fmla="*/ 1273175 h 1568450"/>
              <a:gd name="connsiteX239" fmla="*/ 672635 w 1896949"/>
              <a:gd name="connsiteY239" fmla="*/ 1280319 h 1568450"/>
              <a:gd name="connsiteX240" fmla="*/ 659939 w 1896949"/>
              <a:gd name="connsiteY240" fmla="*/ 1288256 h 1568450"/>
              <a:gd name="connsiteX241" fmla="*/ 646450 w 1896949"/>
              <a:gd name="connsiteY241" fmla="*/ 1297781 h 1568450"/>
              <a:gd name="connsiteX242" fmla="*/ 634548 w 1896949"/>
              <a:gd name="connsiteY242" fmla="*/ 1308100 h 1568450"/>
              <a:gd name="connsiteX243" fmla="*/ 624233 w 1896949"/>
              <a:gd name="connsiteY243" fmla="*/ 1319213 h 1568450"/>
              <a:gd name="connsiteX244" fmla="*/ 614712 w 1896949"/>
              <a:gd name="connsiteY244" fmla="*/ 1331119 h 1568450"/>
              <a:gd name="connsiteX245" fmla="*/ 607571 w 1896949"/>
              <a:gd name="connsiteY245" fmla="*/ 1343819 h 1568450"/>
              <a:gd name="connsiteX246" fmla="*/ 601223 w 1896949"/>
              <a:gd name="connsiteY246" fmla="*/ 1357313 h 1568450"/>
              <a:gd name="connsiteX247" fmla="*/ 596462 w 1896949"/>
              <a:gd name="connsiteY247" fmla="*/ 1371600 h 1568450"/>
              <a:gd name="connsiteX248" fmla="*/ 594082 w 1896949"/>
              <a:gd name="connsiteY248" fmla="*/ 1385888 h 1568450"/>
              <a:gd name="connsiteX249" fmla="*/ 593288 w 1896949"/>
              <a:gd name="connsiteY249" fmla="*/ 1400969 h 1568450"/>
              <a:gd name="connsiteX250" fmla="*/ 593288 w 1896949"/>
              <a:gd name="connsiteY250" fmla="*/ 1414463 h 1568450"/>
              <a:gd name="connsiteX251" fmla="*/ 595669 w 1896949"/>
              <a:gd name="connsiteY251" fmla="*/ 1425575 h 1568450"/>
              <a:gd name="connsiteX252" fmla="*/ 598843 w 1896949"/>
              <a:gd name="connsiteY252" fmla="*/ 1436688 h 1568450"/>
              <a:gd name="connsiteX253" fmla="*/ 602810 w 1896949"/>
              <a:gd name="connsiteY253" fmla="*/ 1447006 h 1568450"/>
              <a:gd name="connsiteX254" fmla="*/ 602849 w 1896949"/>
              <a:gd name="connsiteY254" fmla="*/ 1447085 h 1568450"/>
              <a:gd name="connsiteX255" fmla="*/ 605731 w 1896949"/>
              <a:gd name="connsiteY255" fmla="*/ 1455738 h 1568450"/>
              <a:gd name="connsiteX256" fmla="*/ 610490 w 1896949"/>
              <a:gd name="connsiteY256" fmla="*/ 1465263 h 1568450"/>
              <a:gd name="connsiteX257" fmla="*/ 616834 w 1896949"/>
              <a:gd name="connsiteY257" fmla="*/ 1473994 h 1568450"/>
              <a:gd name="connsiteX258" fmla="*/ 621593 w 1896949"/>
              <a:gd name="connsiteY258" fmla="*/ 1481932 h 1568450"/>
              <a:gd name="connsiteX259" fmla="*/ 628730 w 1896949"/>
              <a:gd name="connsiteY259" fmla="*/ 1488282 h 1568450"/>
              <a:gd name="connsiteX260" fmla="*/ 639041 w 1896949"/>
              <a:gd name="connsiteY260" fmla="*/ 1498600 h 1568450"/>
              <a:gd name="connsiteX261" fmla="*/ 650144 w 1896949"/>
              <a:gd name="connsiteY261" fmla="*/ 1507332 h 1568450"/>
              <a:gd name="connsiteX262" fmla="*/ 659661 w 1896949"/>
              <a:gd name="connsiteY262" fmla="*/ 1512888 h 1568450"/>
              <a:gd name="connsiteX263" fmla="*/ 667591 w 1896949"/>
              <a:gd name="connsiteY263" fmla="*/ 1516857 h 1568450"/>
              <a:gd name="connsiteX264" fmla="*/ 674729 w 1896949"/>
              <a:gd name="connsiteY264" fmla="*/ 1522413 h 1568450"/>
              <a:gd name="connsiteX265" fmla="*/ 680281 w 1896949"/>
              <a:gd name="connsiteY265" fmla="*/ 1527175 h 1568450"/>
              <a:gd name="connsiteX266" fmla="*/ 685039 w 1896949"/>
              <a:gd name="connsiteY266" fmla="*/ 1531938 h 1568450"/>
              <a:gd name="connsiteX267" fmla="*/ 688358 w 1896949"/>
              <a:gd name="connsiteY267" fmla="*/ 1536588 h 1568450"/>
              <a:gd name="connsiteX268" fmla="*/ 689297 w 1896949"/>
              <a:gd name="connsiteY268" fmla="*/ 1539875 h 1568450"/>
              <a:gd name="connsiteX269" fmla="*/ 689297 w 1896949"/>
              <a:gd name="connsiteY269" fmla="*/ 1544638 h 1568450"/>
              <a:gd name="connsiteX270" fmla="*/ 687710 w 1896949"/>
              <a:gd name="connsiteY270" fmla="*/ 1549400 h 1568450"/>
              <a:gd name="connsiteX271" fmla="*/ 685330 w 1896949"/>
              <a:gd name="connsiteY271" fmla="*/ 1554163 h 1568450"/>
              <a:gd name="connsiteX272" fmla="*/ 682156 w 1896949"/>
              <a:gd name="connsiteY272" fmla="*/ 1557338 h 1568450"/>
              <a:gd name="connsiteX273" fmla="*/ 677395 w 1896949"/>
              <a:gd name="connsiteY273" fmla="*/ 1561306 h 1568450"/>
              <a:gd name="connsiteX274" fmla="*/ 671841 w 1896949"/>
              <a:gd name="connsiteY274" fmla="*/ 1564481 h 1568450"/>
              <a:gd name="connsiteX275" fmla="*/ 664700 w 1896949"/>
              <a:gd name="connsiteY275" fmla="*/ 1566069 h 1568450"/>
              <a:gd name="connsiteX276" fmla="*/ 655972 w 1896949"/>
              <a:gd name="connsiteY276" fmla="*/ 1568450 h 1568450"/>
              <a:gd name="connsiteX277" fmla="*/ 648037 w 1896949"/>
              <a:gd name="connsiteY277" fmla="*/ 1568450 h 1568450"/>
              <a:gd name="connsiteX278" fmla="*/ 10886 w 1896949"/>
              <a:gd name="connsiteY278" fmla="*/ 1568450 h 1568450"/>
              <a:gd name="connsiteX279" fmla="*/ 10886 w 1896949"/>
              <a:gd name="connsiteY279" fmla="*/ 1134269 h 1568450"/>
              <a:gd name="connsiteX280" fmla="*/ 9299 w 1896949"/>
              <a:gd name="connsiteY280" fmla="*/ 1134269 h 1568450"/>
              <a:gd name="connsiteX281" fmla="*/ 9299 w 1896949"/>
              <a:gd name="connsiteY281" fmla="*/ 935038 h 1568450"/>
              <a:gd name="connsiteX282" fmla="*/ 9299 w 1896949"/>
              <a:gd name="connsiteY282" fmla="*/ 925513 h 1568450"/>
              <a:gd name="connsiteX283" fmla="*/ 6919 w 1896949"/>
              <a:gd name="connsiteY283" fmla="*/ 915988 h 1568450"/>
              <a:gd name="connsiteX284" fmla="*/ 4538 w 1896949"/>
              <a:gd name="connsiteY284" fmla="*/ 908844 h 1568450"/>
              <a:gd name="connsiteX285" fmla="*/ 1364 w 1896949"/>
              <a:gd name="connsiteY285" fmla="*/ 902494 h 1568450"/>
              <a:gd name="connsiteX286" fmla="*/ 0 w 1896949"/>
              <a:gd name="connsiteY286" fmla="*/ 900902 h 1568450"/>
              <a:gd name="connsiteX287" fmla="*/ 0 w 1896949"/>
              <a:gd name="connsiteY287" fmla="*/ 897731 h 1568450"/>
              <a:gd name="connsiteX288" fmla="*/ 1587 w 1896949"/>
              <a:gd name="connsiteY288" fmla="*/ 888206 h 1568450"/>
              <a:gd name="connsiteX289" fmla="*/ 2380 w 1896949"/>
              <a:gd name="connsiteY289" fmla="*/ 880269 h 1568450"/>
              <a:gd name="connsiteX290" fmla="*/ 4761 w 1896949"/>
              <a:gd name="connsiteY290" fmla="*/ 871538 h 1568450"/>
              <a:gd name="connsiteX291" fmla="*/ 8728 w 1896949"/>
              <a:gd name="connsiteY291" fmla="*/ 865981 h 1568450"/>
              <a:gd name="connsiteX292" fmla="*/ 14282 w 1896949"/>
              <a:gd name="connsiteY292" fmla="*/ 861219 h 1568450"/>
              <a:gd name="connsiteX293" fmla="*/ 21424 w 1896949"/>
              <a:gd name="connsiteY293" fmla="*/ 857250 h 1568450"/>
              <a:gd name="connsiteX294" fmla="*/ 28565 w 1896949"/>
              <a:gd name="connsiteY294" fmla="*/ 856456 h 1568450"/>
              <a:gd name="connsiteX295" fmla="*/ 35706 w 1896949"/>
              <a:gd name="connsiteY295" fmla="*/ 857250 h 1568450"/>
              <a:gd name="connsiteX296" fmla="*/ 44434 w 1896949"/>
              <a:gd name="connsiteY296" fmla="*/ 862013 h 1568450"/>
              <a:gd name="connsiteX297" fmla="*/ 51575 w 1896949"/>
              <a:gd name="connsiteY297" fmla="*/ 868363 h 1568450"/>
              <a:gd name="connsiteX298" fmla="*/ 58716 w 1896949"/>
              <a:gd name="connsiteY298" fmla="*/ 877888 h 1568450"/>
              <a:gd name="connsiteX299" fmla="*/ 63892 w 1896949"/>
              <a:gd name="connsiteY299" fmla="*/ 885365 h 1568450"/>
              <a:gd name="connsiteX300" fmla="*/ 66105 w 1896949"/>
              <a:gd name="connsiteY300" fmla="*/ 889794 h 1568450"/>
              <a:gd name="connsiteX301" fmla="*/ 67745 w 1896949"/>
              <a:gd name="connsiteY301" fmla="*/ 891981 h 1568450"/>
              <a:gd name="connsiteX302" fmla="*/ 71412 w 1896949"/>
              <a:gd name="connsiteY302" fmla="*/ 899319 h 1568450"/>
              <a:gd name="connsiteX303" fmla="*/ 78553 w 1896949"/>
              <a:gd name="connsiteY303" fmla="*/ 908844 h 1568450"/>
              <a:gd name="connsiteX304" fmla="*/ 89661 w 1896949"/>
              <a:gd name="connsiteY304" fmla="*/ 920750 h 1568450"/>
              <a:gd name="connsiteX305" fmla="*/ 96803 w 1896949"/>
              <a:gd name="connsiteY305" fmla="*/ 926306 h 1568450"/>
              <a:gd name="connsiteX306" fmla="*/ 103944 w 1896949"/>
              <a:gd name="connsiteY306" fmla="*/ 932656 h 1568450"/>
              <a:gd name="connsiteX307" fmla="*/ 112672 w 1896949"/>
              <a:gd name="connsiteY307" fmla="*/ 938213 h 1568450"/>
              <a:gd name="connsiteX308" fmla="*/ 121400 w 1896949"/>
              <a:gd name="connsiteY308" fmla="*/ 942975 h 1568450"/>
              <a:gd name="connsiteX309" fmla="*/ 131715 w 1896949"/>
              <a:gd name="connsiteY309" fmla="*/ 946944 h 1568450"/>
              <a:gd name="connsiteX310" fmla="*/ 142824 w 1896949"/>
              <a:gd name="connsiteY310" fmla="*/ 950119 h 1568450"/>
              <a:gd name="connsiteX311" fmla="*/ 154726 w 1896949"/>
              <a:gd name="connsiteY311" fmla="*/ 952500 h 1568450"/>
              <a:gd name="connsiteX312" fmla="*/ 167421 w 1896949"/>
              <a:gd name="connsiteY312" fmla="*/ 952500 h 1568450"/>
              <a:gd name="connsiteX313" fmla="*/ 183290 w 1896949"/>
              <a:gd name="connsiteY313" fmla="*/ 951706 h 1568450"/>
              <a:gd name="connsiteX314" fmla="*/ 197573 w 1896949"/>
              <a:gd name="connsiteY314" fmla="*/ 949325 h 1568450"/>
              <a:gd name="connsiteX315" fmla="*/ 211855 w 1896949"/>
              <a:gd name="connsiteY315" fmla="*/ 944563 h 1568450"/>
              <a:gd name="connsiteX316" fmla="*/ 224550 w 1896949"/>
              <a:gd name="connsiteY316" fmla="*/ 938213 h 1568450"/>
              <a:gd name="connsiteX317" fmla="*/ 237246 w 1896949"/>
              <a:gd name="connsiteY317" fmla="*/ 931069 h 1568450"/>
              <a:gd name="connsiteX318" fmla="*/ 249148 w 1896949"/>
              <a:gd name="connsiteY318" fmla="*/ 921544 h 1568450"/>
              <a:gd name="connsiteX319" fmla="*/ 261050 w 1896949"/>
              <a:gd name="connsiteY319" fmla="*/ 911225 h 1568450"/>
              <a:gd name="connsiteX320" fmla="*/ 272158 w 1896949"/>
              <a:gd name="connsiteY320" fmla="*/ 899319 h 1568450"/>
              <a:gd name="connsiteX321" fmla="*/ 280093 w 1896949"/>
              <a:gd name="connsiteY321" fmla="*/ 885825 h 1568450"/>
              <a:gd name="connsiteX322" fmla="*/ 289614 w 1896949"/>
              <a:gd name="connsiteY322" fmla="*/ 873125 h 1568450"/>
              <a:gd name="connsiteX323" fmla="*/ 296755 w 1896949"/>
              <a:gd name="connsiteY323" fmla="*/ 857250 h 1568450"/>
              <a:gd name="connsiteX324" fmla="*/ 303103 w 1896949"/>
              <a:gd name="connsiteY324" fmla="*/ 841375 h 1568450"/>
              <a:gd name="connsiteX325" fmla="*/ 307864 w 1896949"/>
              <a:gd name="connsiteY325" fmla="*/ 824706 h 1568450"/>
              <a:gd name="connsiteX326" fmla="*/ 311038 w 1896949"/>
              <a:gd name="connsiteY326" fmla="*/ 808038 h 1568450"/>
              <a:gd name="connsiteX327" fmla="*/ 313418 w 1896949"/>
              <a:gd name="connsiteY327" fmla="*/ 788988 h 1568450"/>
              <a:gd name="connsiteX328" fmla="*/ 315005 w 1896949"/>
              <a:gd name="connsiteY328" fmla="*/ 770731 h 1568450"/>
              <a:gd name="connsiteX329" fmla="*/ 313418 w 1896949"/>
              <a:gd name="connsiteY329" fmla="*/ 751681 h 1568450"/>
              <a:gd name="connsiteX330" fmla="*/ 311038 w 1896949"/>
              <a:gd name="connsiteY330" fmla="*/ 734219 h 1568450"/>
              <a:gd name="connsiteX331" fmla="*/ 307864 w 1896949"/>
              <a:gd name="connsiteY331" fmla="*/ 716756 h 1568450"/>
              <a:gd name="connsiteX332" fmla="*/ 303103 w 1896949"/>
              <a:gd name="connsiteY332" fmla="*/ 700088 h 1568450"/>
              <a:gd name="connsiteX333" fmla="*/ 296755 w 1896949"/>
              <a:gd name="connsiteY333" fmla="*/ 684213 h 1568450"/>
              <a:gd name="connsiteX334" fmla="*/ 289614 w 1896949"/>
              <a:gd name="connsiteY334" fmla="*/ 669131 h 1568450"/>
              <a:gd name="connsiteX335" fmla="*/ 286861 w 1896949"/>
              <a:gd name="connsiteY335" fmla="*/ 665000 h 1568450"/>
              <a:gd name="connsiteX336" fmla="*/ 284307 w 1896949"/>
              <a:gd name="connsiteY336" fmla="*/ 659606 h 1568450"/>
              <a:gd name="connsiteX337" fmla="*/ 274786 w 1896949"/>
              <a:gd name="connsiteY337" fmla="*/ 645319 h 1568450"/>
              <a:gd name="connsiteX338" fmla="*/ 266851 w 1896949"/>
              <a:gd name="connsiteY338" fmla="*/ 631825 h 1568450"/>
              <a:gd name="connsiteX339" fmla="*/ 255743 w 1896949"/>
              <a:gd name="connsiteY339" fmla="*/ 619919 h 1568450"/>
              <a:gd name="connsiteX340" fmla="*/ 243841 w 1896949"/>
              <a:gd name="connsiteY340" fmla="*/ 609600 h 1568450"/>
              <a:gd name="connsiteX341" fmla="*/ 231939 w 1896949"/>
              <a:gd name="connsiteY341" fmla="*/ 601663 h 1568450"/>
              <a:gd name="connsiteX342" fmla="*/ 219243 w 1896949"/>
              <a:gd name="connsiteY342" fmla="*/ 592931 h 1568450"/>
              <a:gd name="connsiteX343" fmla="*/ 206548 w 1896949"/>
              <a:gd name="connsiteY343" fmla="*/ 587375 h 1568450"/>
              <a:gd name="connsiteX344" fmla="*/ 192266 w 1896949"/>
              <a:gd name="connsiteY344" fmla="*/ 582613 h 1568450"/>
              <a:gd name="connsiteX345" fmla="*/ 177983 w 1896949"/>
              <a:gd name="connsiteY345" fmla="*/ 580231 h 1568450"/>
              <a:gd name="connsiteX346" fmla="*/ 162114 w 1896949"/>
              <a:gd name="connsiteY346" fmla="*/ 578644 h 1568450"/>
              <a:gd name="connsiteX347" fmla="*/ 149419 w 1896949"/>
              <a:gd name="connsiteY347" fmla="*/ 580231 h 1568450"/>
              <a:gd name="connsiteX348" fmla="*/ 137517 w 1896949"/>
              <a:gd name="connsiteY348" fmla="*/ 582613 h 1568450"/>
              <a:gd name="connsiteX349" fmla="*/ 126408 w 1896949"/>
              <a:gd name="connsiteY349" fmla="*/ 584994 h 1568450"/>
              <a:gd name="connsiteX350" fmla="*/ 116093 w 1896949"/>
              <a:gd name="connsiteY350" fmla="*/ 589756 h 1568450"/>
              <a:gd name="connsiteX351" fmla="*/ 107365 w 1896949"/>
              <a:gd name="connsiteY351" fmla="*/ 594519 h 1568450"/>
              <a:gd name="connsiteX352" fmla="*/ 98637 w 1896949"/>
              <a:gd name="connsiteY352" fmla="*/ 599281 h 1568450"/>
              <a:gd name="connsiteX353" fmla="*/ 91496 w 1896949"/>
              <a:gd name="connsiteY353" fmla="*/ 604838 h 1568450"/>
              <a:gd name="connsiteX354" fmla="*/ 84354 w 1896949"/>
              <a:gd name="connsiteY354" fmla="*/ 611188 h 1568450"/>
              <a:gd name="connsiteX355" fmla="*/ 73246 w 1896949"/>
              <a:gd name="connsiteY355" fmla="*/ 622300 h 1568450"/>
              <a:gd name="connsiteX356" fmla="*/ 66105 w 1896949"/>
              <a:gd name="connsiteY356" fmla="*/ 633413 h 1568450"/>
              <a:gd name="connsiteX357" fmla="*/ 60551 w 1896949"/>
              <a:gd name="connsiteY357" fmla="*/ 642938 h 1568450"/>
              <a:gd name="connsiteX358" fmla="*/ 53409 w 1896949"/>
              <a:gd name="connsiteY358" fmla="*/ 654844 h 1568450"/>
              <a:gd name="connsiteX359" fmla="*/ 46268 w 1896949"/>
              <a:gd name="connsiteY359" fmla="*/ 662781 h 1568450"/>
              <a:gd name="connsiteX360" fmla="*/ 39127 w 1896949"/>
              <a:gd name="connsiteY360" fmla="*/ 669925 h 1568450"/>
              <a:gd name="connsiteX361" fmla="*/ 30399 w 1896949"/>
              <a:gd name="connsiteY361" fmla="*/ 673894 h 1568450"/>
              <a:gd name="connsiteX362" fmla="*/ 23258 w 1896949"/>
              <a:gd name="connsiteY362" fmla="*/ 674688 h 1568450"/>
              <a:gd name="connsiteX363" fmla="*/ 16117 w 1896949"/>
              <a:gd name="connsiteY363" fmla="*/ 674688 h 1568450"/>
              <a:gd name="connsiteX364" fmla="*/ 9299 w 1896949"/>
              <a:gd name="connsiteY364" fmla="*/ 671657 h 1568450"/>
              <a:gd name="connsiteX365" fmla="*/ 9299 w 1896949"/>
              <a:gd name="connsiteY365" fmla="*/ 360363 h 1568450"/>
              <a:gd name="connsiteX366" fmla="*/ 10886 w 1896949"/>
              <a:gd name="connsiteY366" fmla="*/ 360363 h 1568450"/>
              <a:gd name="connsiteX367" fmla="*/ 10886 w 1896949"/>
              <a:gd name="connsiteY36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1896949" h="1568450">
                <a:moveTo>
                  <a:pt x="10886" y="0"/>
                </a:moveTo>
                <a:lnTo>
                  <a:pt x="13167" y="0"/>
                </a:lnTo>
                <a:lnTo>
                  <a:pt x="13167" y="5526"/>
                </a:lnTo>
                <a:lnTo>
                  <a:pt x="696298" y="3144"/>
                </a:lnTo>
                <a:lnTo>
                  <a:pt x="704232" y="4732"/>
                </a:lnTo>
                <a:lnTo>
                  <a:pt x="712960" y="5526"/>
                </a:lnTo>
                <a:lnTo>
                  <a:pt x="720100" y="7908"/>
                </a:lnTo>
                <a:lnTo>
                  <a:pt x="724861" y="10290"/>
                </a:lnTo>
                <a:lnTo>
                  <a:pt x="725218" y="10588"/>
                </a:lnTo>
                <a:lnTo>
                  <a:pt x="728177" y="14288"/>
                </a:lnTo>
                <a:lnTo>
                  <a:pt x="730557" y="19050"/>
                </a:lnTo>
                <a:lnTo>
                  <a:pt x="732144" y="23813"/>
                </a:lnTo>
                <a:lnTo>
                  <a:pt x="732144" y="29369"/>
                </a:lnTo>
                <a:lnTo>
                  <a:pt x="730557" y="34131"/>
                </a:lnTo>
                <a:lnTo>
                  <a:pt x="728177" y="39688"/>
                </a:lnTo>
                <a:lnTo>
                  <a:pt x="725003" y="44450"/>
                </a:lnTo>
                <a:lnTo>
                  <a:pt x="720242" y="50800"/>
                </a:lnTo>
                <a:lnTo>
                  <a:pt x="713895" y="55563"/>
                </a:lnTo>
                <a:lnTo>
                  <a:pt x="708341" y="60325"/>
                </a:lnTo>
                <a:lnTo>
                  <a:pt x="699612" y="65088"/>
                </a:lnTo>
                <a:lnTo>
                  <a:pt x="689297" y="70644"/>
                </a:lnTo>
                <a:lnTo>
                  <a:pt x="679776" y="77788"/>
                </a:lnTo>
                <a:lnTo>
                  <a:pt x="667874" y="88900"/>
                </a:lnTo>
                <a:lnTo>
                  <a:pt x="662320" y="96044"/>
                </a:lnTo>
                <a:lnTo>
                  <a:pt x="655972" y="103188"/>
                </a:lnTo>
                <a:lnTo>
                  <a:pt x="650418" y="111125"/>
                </a:lnTo>
                <a:lnTo>
                  <a:pt x="645657" y="120650"/>
                </a:lnTo>
                <a:lnTo>
                  <a:pt x="641690" y="131763"/>
                </a:lnTo>
                <a:lnTo>
                  <a:pt x="638516" y="142081"/>
                </a:lnTo>
                <a:lnTo>
                  <a:pt x="636135" y="153988"/>
                </a:lnTo>
                <a:lnTo>
                  <a:pt x="636135" y="166688"/>
                </a:lnTo>
                <a:lnTo>
                  <a:pt x="636929" y="182563"/>
                </a:lnTo>
                <a:lnTo>
                  <a:pt x="639309" y="196850"/>
                </a:lnTo>
                <a:lnTo>
                  <a:pt x="644070" y="211138"/>
                </a:lnTo>
                <a:lnTo>
                  <a:pt x="650418" y="223838"/>
                </a:lnTo>
                <a:lnTo>
                  <a:pt x="657559" y="237331"/>
                </a:lnTo>
                <a:lnTo>
                  <a:pt x="667080" y="249238"/>
                </a:lnTo>
                <a:lnTo>
                  <a:pt x="677395" y="261144"/>
                </a:lnTo>
                <a:lnTo>
                  <a:pt x="688968" y="269634"/>
                </a:lnTo>
                <a:lnTo>
                  <a:pt x="693918" y="273927"/>
                </a:lnTo>
                <a:lnTo>
                  <a:pt x="705819" y="283456"/>
                </a:lnTo>
                <a:lnTo>
                  <a:pt x="720100" y="291396"/>
                </a:lnTo>
                <a:lnTo>
                  <a:pt x="735175" y="298543"/>
                </a:lnTo>
                <a:lnTo>
                  <a:pt x="751043" y="305690"/>
                </a:lnTo>
                <a:lnTo>
                  <a:pt x="767705" y="310455"/>
                </a:lnTo>
                <a:lnTo>
                  <a:pt x="785160" y="314425"/>
                </a:lnTo>
                <a:lnTo>
                  <a:pt x="802616" y="316807"/>
                </a:lnTo>
                <a:lnTo>
                  <a:pt x="821658" y="316807"/>
                </a:lnTo>
                <a:lnTo>
                  <a:pt x="840699" y="316807"/>
                </a:lnTo>
                <a:lnTo>
                  <a:pt x="858948" y="314425"/>
                </a:lnTo>
                <a:lnTo>
                  <a:pt x="876403" y="310455"/>
                </a:lnTo>
                <a:lnTo>
                  <a:pt x="893065" y="305690"/>
                </a:lnTo>
                <a:lnTo>
                  <a:pt x="908140" y="298543"/>
                </a:lnTo>
                <a:lnTo>
                  <a:pt x="924008" y="291396"/>
                </a:lnTo>
                <a:lnTo>
                  <a:pt x="938290" y="283456"/>
                </a:lnTo>
                <a:lnTo>
                  <a:pt x="950984" y="273927"/>
                </a:lnTo>
                <a:lnTo>
                  <a:pt x="962092" y="263604"/>
                </a:lnTo>
                <a:lnTo>
                  <a:pt x="972407" y="252486"/>
                </a:lnTo>
                <a:lnTo>
                  <a:pt x="981928" y="240575"/>
                </a:lnTo>
                <a:lnTo>
                  <a:pt x="989068" y="227870"/>
                </a:lnTo>
                <a:lnTo>
                  <a:pt x="996209" y="214370"/>
                </a:lnTo>
                <a:lnTo>
                  <a:pt x="1000176" y="200077"/>
                </a:lnTo>
                <a:lnTo>
                  <a:pt x="1003350" y="185783"/>
                </a:lnTo>
                <a:lnTo>
                  <a:pt x="1004937" y="170696"/>
                </a:lnTo>
                <a:lnTo>
                  <a:pt x="1003350" y="157990"/>
                </a:lnTo>
                <a:lnTo>
                  <a:pt x="1000970" y="146079"/>
                </a:lnTo>
                <a:lnTo>
                  <a:pt x="998589" y="134168"/>
                </a:lnTo>
                <a:lnTo>
                  <a:pt x="993829" y="124639"/>
                </a:lnTo>
                <a:lnTo>
                  <a:pt x="989068" y="115110"/>
                </a:lnTo>
                <a:lnTo>
                  <a:pt x="984308" y="106375"/>
                </a:lnTo>
                <a:lnTo>
                  <a:pt x="978754" y="99228"/>
                </a:lnTo>
                <a:lnTo>
                  <a:pt x="972407" y="92081"/>
                </a:lnTo>
                <a:lnTo>
                  <a:pt x="960505" y="81758"/>
                </a:lnTo>
                <a:lnTo>
                  <a:pt x="956718" y="78551"/>
                </a:lnTo>
                <a:lnTo>
                  <a:pt x="955901" y="77788"/>
                </a:lnTo>
                <a:lnTo>
                  <a:pt x="955442" y="77470"/>
                </a:lnTo>
                <a:lnTo>
                  <a:pt x="950191" y="73023"/>
                </a:lnTo>
                <a:lnTo>
                  <a:pt x="940670" y="67465"/>
                </a:lnTo>
                <a:lnTo>
                  <a:pt x="938257" y="66367"/>
                </a:lnTo>
                <a:lnTo>
                  <a:pt x="936065" y="65088"/>
                </a:lnTo>
                <a:lnTo>
                  <a:pt x="927336" y="60325"/>
                </a:lnTo>
                <a:lnTo>
                  <a:pt x="924518" y="58446"/>
                </a:lnTo>
                <a:lnTo>
                  <a:pt x="919248" y="53171"/>
                </a:lnTo>
                <a:lnTo>
                  <a:pt x="914487" y="48407"/>
                </a:lnTo>
                <a:lnTo>
                  <a:pt x="910520" y="42848"/>
                </a:lnTo>
                <a:lnTo>
                  <a:pt x="908140" y="38083"/>
                </a:lnTo>
                <a:lnTo>
                  <a:pt x="907346" y="31731"/>
                </a:lnTo>
                <a:lnTo>
                  <a:pt x="907346" y="26966"/>
                </a:lnTo>
                <a:lnTo>
                  <a:pt x="908140" y="22202"/>
                </a:lnTo>
                <a:lnTo>
                  <a:pt x="910520" y="17437"/>
                </a:lnTo>
                <a:lnTo>
                  <a:pt x="914487" y="14261"/>
                </a:lnTo>
                <a:lnTo>
                  <a:pt x="919248" y="10290"/>
                </a:lnTo>
                <a:lnTo>
                  <a:pt x="924802" y="7114"/>
                </a:lnTo>
                <a:lnTo>
                  <a:pt x="931942" y="4732"/>
                </a:lnTo>
                <a:lnTo>
                  <a:pt x="940670" y="3144"/>
                </a:lnTo>
                <a:lnTo>
                  <a:pt x="950191" y="3144"/>
                </a:lnTo>
                <a:lnTo>
                  <a:pt x="1581151" y="3144"/>
                </a:lnTo>
                <a:lnTo>
                  <a:pt x="1581151" y="434181"/>
                </a:lnTo>
                <a:lnTo>
                  <a:pt x="1581944" y="434181"/>
                </a:lnTo>
                <a:lnTo>
                  <a:pt x="1581944" y="633413"/>
                </a:lnTo>
                <a:lnTo>
                  <a:pt x="1583531" y="642938"/>
                </a:lnTo>
                <a:lnTo>
                  <a:pt x="1584324" y="652463"/>
                </a:lnTo>
                <a:lnTo>
                  <a:pt x="1586705" y="659606"/>
                </a:lnTo>
                <a:lnTo>
                  <a:pt x="1590672" y="665163"/>
                </a:lnTo>
                <a:lnTo>
                  <a:pt x="1596226" y="671513"/>
                </a:lnTo>
                <a:lnTo>
                  <a:pt x="1603368" y="674688"/>
                </a:lnTo>
                <a:lnTo>
                  <a:pt x="1604152" y="674688"/>
                </a:lnTo>
                <a:lnTo>
                  <a:pt x="1606819" y="678241"/>
                </a:lnTo>
                <a:lnTo>
                  <a:pt x="1613967" y="681415"/>
                </a:lnTo>
                <a:lnTo>
                  <a:pt x="1621114" y="681415"/>
                </a:lnTo>
                <a:lnTo>
                  <a:pt x="1628261" y="680621"/>
                </a:lnTo>
                <a:lnTo>
                  <a:pt x="1636203" y="676654"/>
                </a:lnTo>
                <a:lnTo>
                  <a:pt x="1644938" y="669514"/>
                </a:lnTo>
                <a:lnTo>
                  <a:pt x="1652086" y="661579"/>
                </a:lnTo>
                <a:lnTo>
                  <a:pt x="1657645" y="649678"/>
                </a:lnTo>
                <a:lnTo>
                  <a:pt x="1663998" y="640157"/>
                </a:lnTo>
                <a:lnTo>
                  <a:pt x="1671940" y="629049"/>
                </a:lnTo>
                <a:lnTo>
                  <a:pt x="1683058" y="617942"/>
                </a:lnTo>
                <a:lnTo>
                  <a:pt x="1688617" y="611594"/>
                </a:lnTo>
                <a:lnTo>
                  <a:pt x="1697352" y="606040"/>
                </a:lnTo>
                <a:lnTo>
                  <a:pt x="1705294" y="601280"/>
                </a:lnTo>
                <a:lnTo>
                  <a:pt x="1714824" y="596519"/>
                </a:lnTo>
                <a:lnTo>
                  <a:pt x="1724354" y="591759"/>
                </a:lnTo>
                <a:lnTo>
                  <a:pt x="1736266" y="589379"/>
                </a:lnTo>
                <a:lnTo>
                  <a:pt x="1748178" y="586998"/>
                </a:lnTo>
                <a:lnTo>
                  <a:pt x="1760884" y="585412"/>
                </a:lnTo>
                <a:lnTo>
                  <a:pt x="1775179" y="586998"/>
                </a:lnTo>
                <a:lnTo>
                  <a:pt x="1791062" y="589379"/>
                </a:lnTo>
                <a:lnTo>
                  <a:pt x="1803769" y="594139"/>
                </a:lnTo>
                <a:lnTo>
                  <a:pt x="1814070" y="598142"/>
                </a:lnTo>
                <a:lnTo>
                  <a:pt x="1819190" y="601663"/>
                </a:lnTo>
                <a:lnTo>
                  <a:pt x="1831092" y="609600"/>
                </a:lnTo>
                <a:lnTo>
                  <a:pt x="1842994" y="619919"/>
                </a:lnTo>
                <a:lnTo>
                  <a:pt x="1854102" y="631825"/>
                </a:lnTo>
                <a:lnTo>
                  <a:pt x="1862037" y="645319"/>
                </a:lnTo>
                <a:lnTo>
                  <a:pt x="1871558" y="659606"/>
                </a:lnTo>
                <a:lnTo>
                  <a:pt x="1878699" y="674688"/>
                </a:lnTo>
                <a:lnTo>
                  <a:pt x="1885047" y="690563"/>
                </a:lnTo>
                <a:lnTo>
                  <a:pt x="1889808" y="707231"/>
                </a:lnTo>
                <a:lnTo>
                  <a:pt x="1892982" y="724694"/>
                </a:lnTo>
                <a:lnTo>
                  <a:pt x="1895362" y="742156"/>
                </a:lnTo>
                <a:lnTo>
                  <a:pt x="1896949" y="761206"/>
                </a:lnTo>
                <a:lnTo>
                  <a:pt x="1895362" y="779463"/>
                </a:lnTo>
                <a:lnTo>
                  <a:pt x="1892982" y="798513"/>
                </a:lnTo>
                <a:lnTo>
                  <a:pt x="1889808" y="815181"/>
                </a:lnTo>
                <a:lnTo>
                  <a:pt x="1885047" y="831850"/>
                </a:lnTo>
                <a:lnTo>
                  <a:pt x="1878699" y="847725"/>
                </a:lnTo>
                <a:lnTo>
                  <a:pt x="1871558" y="863600"/>
                </a:lnTo>
                <a:lnTo>
                  <a:pt x="1862037" y="876300"/>
                </a:lnTo>
                <a:lnTo>
                  <a:pt x="1854102" y="889794"/>
                </a:lnTo>
                <a:lnTo>
                  <a:pt x="1842994" y="901700"/>
                </a:lnTo>
                <a:lnTo>
                  <a:pt x="1831092" y="912019"/>
                </a:lnTo>
                <a:lnTo>
                  <a:pt x="1819190" y="921544"/>
                </a:lnTo>
                <a:lnTo>
                  <a:pt x="1806494" y="928688"/>
                </a:lnTo>
                <a:lnTo>
                  <a:pt x="1793799" y="935038"/>
                </a:lnTo>
                <a:lnTo>
                  <a:pt x="1779517" y="939800"/>
                </a:lnTo>
                <a:lnTo>
                  <a:pt x="1765234" y="942181"/>
                </a:lnTo>
                <a:lnTo>
                  <a:pt x="1749365" y="942975"/>
                </a:lnTo>
                <a:lnTo>
                  <a:pt x="1736670" y="942975"/>
                </a:lnTo>
                <a:lnTo>
                  <a:pt x="1724768" y="940594"/>
                </a:lnTo>
                <a:lnTo>
                  <a:pt x="1713659" y="937419"/>
                </a:lnTo>
                <a:lnTo>
                  <a:pt x="1703344" y="933450"/>
                </a:lnTo>
                <a:lnTo>
                  <a:pt x="1700128" y="931696"/>
                </a:lnTo>
                <a:lnTo>
                  <a:pt x="1697352" y="929754"/>
                </a:lnTo>
                <a:lnTo>
                  <a:pt x="1688617" y="923406"/>
                </a:lnTo>
                <a:lnTo>
                  <a:pt x="1683058" y="917853"/>
                </a:lnTo>
                <a:lnTo>
                  <a:pt x="1671940" y="905951"/>
                </a:lnTo>
                <a:lnTo>
                  <a:pt x="1663998" y="896430"/>
                </a:lnTo>
                <a:lnTo>
                  <a:pt x="1657645" y="885323"/>
                </a:lnTo>
                <a:lnTo>
                  <a:pt x="1652086" y="875008"/>
                </a:lnTo>
                <a:lnTo>
                  <a:pt x="1644938" y="865487"/>
                </a:lnTo>
                <a:lnTo>
                  <a:pt x="1636203" y="859140"/>
                </a:lnTo>
                <a:lnTo>
                  <a:pt x="1629009" y="854827"/>
                </a:lnTo>
                <a:lnTo>
                  <a:pt x="1626378" y="852488"/>
                </a:lnTo>
                <a:lnTo>
                  <a:pt x="1617650" y="847725"/>
                </a:lnTo>
                <a:lnTo>
                  <a:pt x="1610509" y="846931"/>
                </a:lnTo>
                <a:lnTo>
                  <a:pt x="1603368" y="847725"/>
                </a:lnTo>
                <a:lnTo>
                  <a:pt x="1596226" y="851694"/>
                </a:lnTo>
                <a:lnTo>
                  <a:pt x="1590672" y="856456"/>
                </a:lnTo>
                <a:lnTo>
                  <a:pt x="1586705" y="862013"/>
                </a:lnTo>
                <a:lnTo>
                  <a:pt x="1584324" y="870744"/>
                </a:lnTo>
                <a:lnTo>
                  <a:pt x="1583531" y="878681"/>
                </a:lnTo>
                <a:lnTo>
                  <a:pt x="1581944" y="888206"/>
                </a:lnTo>
                <a:lnTo>
                  <a:pt x="1581944" y="1207294"/>
                </a:lnTo>
                <a:lnTo>
                  <a:pt x="1581151" y="1207294"/>
                </a:lnTo>
                <a:lnTo>
                  <a:pt x="1581151" y="1568450"/>
                </a:lnTo>
                <a:lnTo>
                  <a:pt x="902739" y="1568450"/>
                </a:lnTo>
                <a:lnTo>
                  <a:pt x="893218" y="1568450"/>
                </a:lnTo>
                <a:lnTo>
                  <a:pt x="885283" y="1566069"/>
                </a:lnTo>
                <a:lnTo>
                  <a:pt x="878142" y="1564481"/>
                </a:lnTo>
                <a:lnTo>
                  <a:pt x="873381" y="1561306"/>
                </a:lnTo>
                <a:lnTo>
                  <a:pt x="868620" y="1557338"/>
                </a:lnTo>
                <a:lnTo>
                  <a:pt x="864653" y="1554163"/>
                </a:lnTo>
                <a:lnTo>
                  <a:pt x="863483" y="1551823"/>
                </a:lnTo>
                <a:lnTo>
                  <a:pt x="863483" y="1548607"/>
                </a:lnTo>
                <a:lnTo>
                  <a:pt x="864276" y="1542257"/>
                </a:lnTo>
                <a:lnTo>
                  <a:pt x="866655" y="1537494"/>
                </a:lnTo>
                <a:lnTo>
                  <a:pt x="870620" y="1531938"/>
                </a:lnTo>
                <a:lnTo>
                  <a:pt x="875379" y="1527175"/>
                </a:lnTo>
                <a:lnTo>
                  <a:pt x="880930" y="1522413"/>
                </a:lnTo>
                <a:lnTo>
                  <a:pt x="888068" y="1516857"/>
                </a:lnTo>
                <a:lnTo>
                  <a:pt x="896792" y="1512888"/>
                </a:lnTo>
                <a:lnTo>
                  <a:pt x="906309" y="1507332"/>
                </a:lnTo>
                <a:lnTo>
                  <a:pt x="916619" y="1498600"/>
                </a:lnTo>
                <a:lnTo>
                  <a:pt x="928515" y="1488282"/>
                </a:lnTo>
                <a:lnTo>
                  <a:pt x="934067" y="1481932"/>
                </a:lnTo>
                <a:lnTo>
                  <a:pt x="940412" y="1473994"/>
                </a:lnTo>
                <a:lnTo>
                  <a:pt x="945170" y="1465263"/>
                </a:lnTo>
                <a:lnTo>
                  <a:pt x="949929" y="1455738"/>
                </a:lnTo>
                <a:lnTo>
                  <a:pt x="954687" y="1446213"/>
                </a:lnTo>
                <a:lnTo>
                  <a:pt x="957066" y="1434307"/>
                </a:lnTo>
                <a:lnTo>
                  <a:pt x="959446" y="1422400"/>
                </a:lnTo>
                <a:lnTo>
                  <a:pt x="960239" y="1409700"/>
                </a:lnTo>
                <a:lnTo>
                  <a:pt x="959446" y="1395413"/>
                </a:lnTo>
                <a:lnTo>
                  <a:pt x="955480" y="1380332"/>
                </a:lnTo>
                <a:lnTo>
                  <a:pt x="953749" y="1372967"/>
                </a:lnTo>
                <a:lnTo>
                  <a:pt x="953521" y="1371600"/>
                </a:lnTo>
                <a:lnTo>
                  <a:pt x="953204" y="1370647"/>
                </a:lnTo>
                <a:lnTo>
                  <a:pt x="952308" y="1366838"/>
                </a:lnTo>
                <a:lnTo>
                  <a:pt x="951185" y="1364591"/>
                </a:lnTo>
                <a:lnTo>
                  <a:pt x="948760" y="1357313"/>
                </a:lnTo>
                <a:lnTo>
                  <a:pt x="943206" y="1343819"/>
                </a:lnTo>
                <a:lnTo>
                  <a:pt x="934478" y="1331119"/>
                </a:lnTo>
                <a:lnTo>
                  <a:pt x="924956" y="1319213"/>
                </a:lnTo>
                <a:lnTo>
                  <a:pt x="915435" y="1308100"/>
                </a:lnTo>
                <a:lnTo>
                  <a:pt x="903533" y="1297781"/>
                </a:lnTo>
                <a:lnTo>
                  <a:pt x="890837" y="1288256"/>
                </a:lnTo>
                <a:lnTo>
                  <a:pt x="876555" y="1280319"/>
                </a:lnTo>
                <a:lnTo>
                  <a:pt x="861479" y="1273175"/>
                </a:lnTo>
                <a:lnTo>
                  <a:pt x="845610" y="1266031"/>
                </a:lnTo>
                <a:lnTo>
                  <a:pt x="828947" y="1261269"/>
                </a:lnTo>
                <a:lnTo>
                  <a:pt x="811491" y="1257300"/>
                </a:lnTo>
                <a:lnTo>
                  <a:pt x="793241" y="1254919"/>
                </a:lnTo>
                <a:lnTo>
                  <a:pt x="774991" y="1254919"/>
                </a:lnTo>
                <a:lnTo>
                  <a:pt x="756742" y="1254919"/>
                </a:lnTo>
                <a:lnTo>
                  <a:pt x="737699" y="1257300"/>
                </a:lnTo>
                <a:lnTo>
                  <a:pt x="721036" y="1261269"/>
                </a:lnTo>
                <a:lnTo>
                  <a:pt x="703580" y="1266031"/>
                </a:lnTo>
                <a:lnTo>
                  <a:pt x="687710" y="1273175"/>
                </a:lnTo>
                <a:lnTo>
                  <a:pt x="672635" y="1280319"/>
                </a:lnTo>
                <a:lnTo>
                  <a:pt x="659939" y="1288256"/>
                </a:lnTo>
                <a:lnTo>
                  <a:pt x="646450" y="1297781"/>
                </a:lnTo>
                <a:lnTo>
                  <a:pt x="634548" y="1308100"/>
                </a:lnTo>
                <a:lnTo>
                  <a:pt x="624233" y="1319213"/>
                </a:lnTo>
                <a:lnTo>
                  <a:pt x="614712" y="1331119"/>
                </a:lnTo>
                <a:lnTo>
                  <a:pt x="607571" y="1343819"/>
                </a:lnTo>
                <a:lnTo>
                  <a:pt x="601223" y="1357313"/>
                </a:lnTo>
                <a:lnTo>
                  <a:pt x="596462" y="1371600"/>
                </a:lnTo>
                <a:lnTo>
                  <a:pt x="594082" y="1385888"/>
                </a:lnTo>
                <a:lnTo>
                  <a:pt x="593288" y="1400969"/>
                </a:lnTo>
                <a:lnTo>
                  <a:pt x="593288" y="1414463"/>
                </a:lnTo>
                <a:lnTo>
                  <a:pt x="595669" y="1425575"/>
                </a:lnTo>
                <a:lnTo>
                  <a:pt x="598843" y="1436688"/>
                </a:lnTo>
                <a:lnTo>
                  <a:pt x="602810" y="1447006"/>
                </a:lnTo>
                <a:lnTo>
                  <a:pt x="602849" y="1447085"/>
                </a:lnTo>
                <a:lnTo>
                  <a:pt x="605731" y="1455738"/>
                </a:lnTo>
                <a:lnTo>
                  <a:pt x="610490" y="1465263"/>
                </a:lnTo>
                <a:lnTo>
                  <a:pt x="616834" y="1473994"/>
                </a:lnTo>
                <a:lnTo>
                  <a:pt x="621593" y="1481932"/>
                </a:lnTo>
                <a:lnTo>
                  <a:pt x="628730" y="1488282"/>
                </a:lnTo>
                <a:lnTo>
                  <a:pt x="639041" y="1498600"/>
                </a:lnTo>
                <a:lnTo>
                  <a:pt x="650144" y="1507332"/>
                </a:lnTo>
                <a:lnTo>
                  <a:pt x="659661" y="1512888"/>
                </a:lnTo>
                <a:lnTo>
                  <a:pt x="667591" y="1516857"/>
                </a:lnTo>
                <a:lnTo>
                  <a:pt x="674729" y="1522413"/>
                </a:lnTo>
                <a:lnTo>
                  <a:pt x="680281" y="1527175"/>
                </a:lnTo>
                <a:lnTo>
                  <a:pt x="685039" y="1531938"/>
                </a:lnTo>
                <a:lnTo>
                  <a:pt x="688358" y="1536588"/>
                </a:lnTo>
                <a:lnTo>
                  <a:pt x="689297" y="1539875"/>
                </a:lnTo>
                <a:lnTo>
                  <a:pt x="689297" y="1544638"/>
                </a:lnTo>
                <a:lnTo>
                  <a:pt x="687710" y="1549400"/>
                </a:lnTo>
                <a:lnTo>
                  <a:pt x="685330" y="1554163"/>
                </a:lnTo>
                <a:lnTo>
                  <a:pt x="682156" y="1557338"/>
                </a:lnTo>
                <a:lnTo>
                  <a:pt x="677395" y="1561306"/>
                </a:lnTo>
                <a:lnTo>
                  <a:pt x="671841" y="1564481"/>
                </a:lnTo>
                <a:lnTo>
                  <a:pt x="664700" y="1566069"/>
                </a:lnTo>
                <a:lnTo>
                  <a:pt x="655972" y="1568450"/>
                </a:lnTo>
                <a:lnTo>
                  <a:pt x="648037" y="1568450"/>
                </a:lnTo>
                <a:lnTo>
                  <a:pt x="10886" y="1568450"/>
                </a:lnTo>
                <a:lnTo>
                  <a:pt x="10886" y="1134269"/>
                </a:lnTo>
                <a:lnTo>
                  <a:pt x="9299" y="1134269"/>
                </a:lnTo>
                <a:lnTo>
                  <a:pt x="9299" y="935038"/>
                </a:lnTo>
                <a:lnTo>
                  <a:pt x="9299" y="925513"/>
                </a:lnTo>
                <a:lnTo>
                  <a:pt x="6919" y="915988"/>
                </a:lnTo>
                <a:lnTo>
                  <a:pt x="4538" y="908844"/>
                </a:lnTo>
                <a:lnTo>
                  <a:pt x="1364" y="902494"/>
                </a:lnTo>
                <a:lnTo>
                  <a:pt x="0" y="900902"/>
                </a:lnTo>
                <a:lnTo>
                  <a:pt x="0" y="897731"/>
                </a:lnTo>
                <a:lnTo>
                  <a:pt x="1587" y="888206"/>
                </a:lnTo>
                <a:lnTo>
                  <a:pt x="2380" y="880269"/>
                </a:lnTo>
                <a:lnTo>
                  <a:pt x="4761" y="871538"/>
                </a:lnTo>
                <a:lnTo>
                  <a:pt x="8728" y="865981"/>
                </a:lnTo>
                <a:lnTo>
                  <a:pt x="14282" y="861219"/>
                </a:lnTo>
                <a:lnTo>
                  <a:pt x="21424" y="857250"/>
                </a:lnTo>
                <a:lnTo>
                  <a:pt x="28565" y="856456"/>
                </a:lnTo>
                <a:lnTo>
                  <a:pt x="35706" y="857250"/>
                </a:lnTo>
                <a:lnTo>
                  <a:pt x="44434" y="862013"/>
                </a:lnTo>
                <a:lnTo>
                  <a:pt x="51575" y="868363"/>
                </a:lnTo>
                <a:lnTo>
                  <a:pt x="58716" y="877888"/>
                </a:lnTo>
                <a:lnTo>
                  <a:pt x="63892" y="885365"/>
                </a:lnTo>
                <a:lnTo>
                  <a:pt x="66105" y="889794"/>
                </a:lnTo>
                <a:lnTo>
                  <a:pt x="67745" y="891981"/>
                </a:lnTo>
                <a:lnTo>
                  <a:pt x="71412" y="899319"/>
                </a:lnTo>
                <a:lnTo>
                  <a:pt x="78553" y="908844"/>
                </a:lnTo>
                <a:lnTo>
                  <a:pt x="89661" y="920750"/>
                </a:lnTo>
                <a:lnTo>
                  <a:pt x="96803" y="926306"/>
                </a:lnTo>
                <a:lnTo>
                  <a:pt x="103944" y="932656"/>
                </a:lnTo>
                <a:lnTo>
                  <a:pt x="112672" y="938213"/>
                </a:lnTo>
                <a:lnTo>
                  <a:pt x="121400" y="942975"/>
                </a:lnTo>
                <a:lnTo>
                  <a:pt x="131715" y="946944"/>
                </a:lnTo>
                <a:lnTo>
                  <a:pt x="142824" y="950119"/>
                </a:lnTo>
                <a:lnTo>
                  <a:pt x="154726" y="952500"/>
                </a:lnTo>
                <a:lnTo>
                  <a:pt x="167421" y="952500"/>
                </a:lnTo>
                <a:lnTo>
                  <a:pt x="183290" y="951706"/>
                </a:lnTo>
                <a:lnTo>
                  <a:pt x="197573" y="949325"/>
                </a:lnTo>
                <a:lnTo>
                  <a:pt x="211855" y="944563"/>
                </a:lnTo>
                <a:lnTo>
                  <a:pt x="224550" y="938213"/>
                </a:lnTo>
                <a:lnTo>
                  <a:pt x="237246" y="931069"/>
                </a:lnTo>
                <a:lnTo>
                  <a:pt x="249148" y="921544"/>
                </a:lnTo>
                <a:lnTo>
                  <a:pt x="261050" y="911225"/>
                </a:lnTo>
                <a:lnTo>
                  <a:pt x="272158" y="899319"/>
                </a:lnTo>
                <a:lnTo>
                  <a:pt x="280093" y="885825"/>
                </a:lnTo>
                <a:lnTo>
                  <a:pt x="289614" y="873125"/>
                </a:lnTo>
                <a:lnTo>
                  <a:pt x="296755" y="857250"/>
                </a:lnTo>
                <a:lnTo>
                  <a:pt x="303103" y="841375"/>
                </a:lnTo>
                <a:lnTo>
                  <a:pt x="307864" y="824706"/>
                </a:lnTo>
                <a:lnTo>
                  <a:pt x="311038" y="808038"/>
                </a:lnTo>
                <a:lnTo>
                  <a:pt x="313418" y="788988"/>
                </a:lnTo>
                <a:lnTo>
                  <a:pt x="315005" y="770731"/>
                </a:lnTo>
                <a:lnTo>
                  <a:pt x="313418" y="751681"/>
                </a:lnTo>
                <a:lnTo>
                  <a:pt x="311038" y="734219"/>
                </a:lnTo>
                <a:lnTo>
                  <a:pt x="307864" y="716756"/>
                </a:lnTo>
                <a:lnTo>
                  <a:pt x="303103" y="700088"/>
                </a:lnTo>
                <a:lnTo>
                  <a:pt x="296755" y="684213"/>
                </a:lnTo>
                <a:lnTo>
                  <a:pt x="289614" y="669131"/>
                </a:lnTo>
                <a:lnTo>
                  <a:pt x="286861" y="665000"/>
                </a:lnTo>
                <a:lnTo>
                  <a:pt x="284307" y="659606"/>
                </a:lnTo>
                <a:lnTo>
                  <a:pt x="274786" y="645319"/>
                </a:lnTo>
                <a:lnTo>
                  <a:pt x="266851" y="631825"/>
                </a:lnTo>
                <a:lnTo>
                  <a:pt x="255743" y="619919"/>
                </a:lnTo>
                <a:lnTo>
                  <a:pt x="243841" y="609600"/>
                </a:lnTo>
                <a:lnTo>
                  <a:pt x="231939" y="601663"/>
                </a:lnTo>
                <a:lnTo>
                  <a:pt x="219243" y="592931"/>
                </a:lnTo>
                <a:lnTo>
                  <a:pt x="206548" y="587375"/>
                </a:lnTo>
                <a:lnTo>
                  <a:pt x="192266" y="582613"/>
                </a:lnTo>
                <a:lnTo>
                  <a:pt x="177983" y="580231"/>
                </a:lnTo>
                <a:lnTo>
                  <a:pt x="162114" y="578644"/>
                </a:lnTo>
                <a:lnTo>
                  <a:pt x="149419" y="580231"/>
                </a:lnTo>
                <a:lnTo>
                  <a:pt x="137517" y="582613"/>
                </a:lnTo>
                <a:lnTo>
                  <a:pt x="126408" y="584994"/>
                </a:lnTo>
                <a:lnTo>
                  <a:pt x="116093" y="589756"/>
                </a:lnTo>
                <a:lnTo>
                  <a:pt x="107365" y="594519"/>
                </a:lnTo>
                <a:lnTo>
                  <a:pt x="98637" y="599281"/>
                </a:lnTo>
                <a:lnTo>
                  <a:pt x="91496" y="604838"/>
                </a:lnTo>
                <a:lnTo>
                  <a:pt x="84354" y="611188"/>
                </a:lnTo>
                <a:lnTo>
                  <a:pt x="73246" y="622300"/>
                </a:lnTo>
                <a:lnTo>
                  <a:pt x="66105" y="633413"/>
                </a:lnTo>
                <a:lnTo>
                  <a:pt x="60551" y="642938"/>
                </a:lnTo>
                <a:lnTo>
                  <a:pt x="53409" y="654844"/>
                </a:lnTo>
                <a:lnTo>
                  <a:pt x="46268" y="662781"/>
                </a:lnTo>
                <a:lnTo>
                  <a:pt x="39127" y="669925"/>
                </a:lnTo>
                <a:lnTo>
                  <a:pt x="30399" y="673894"/>
                </a:lnTo>
                <a:lnTo>
                  <a:pt x="23258" y="674688"/>
                </a:lnTo>
                <a:lnTo>
                  <a:pt x="16117" y="674688"/>
                </a:lnTo>
                <a:lnTo>
                  <a:pt x="9299" y="671657"/>
                </a:lnTo>
                <a:lnTo>
                  <a:pt x="9299" y="360363"/>
                </a:lnTo>
                <a:lnTo>
                  <a:pt x="10886" y="360363"/>
                </a:lnTo>
                <a:lnTo>
                  <a:pt x="1088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7" r="75216" b="26580"/>
          <a:stretch>
            <a:fillRect/>
          </a:stretch>
        </p:blipFill>
        <p:spPr>
          <a:xfrm>
            <a:off x="3732212" y="2803526"/>
            <a:ext cx="1569156" cy="1884680"/>
          </a:xfrm>
          <a:custGeom>
            <a:avLst/>
            <a:gdLst>
              <a:gd name="connsiteX0" fmla="*/ 0 w 1569156"/>
              <a:gd name="connsiteY0" fmla="*/ 0 h 1884680"/>
              <a:gd name="connsiteX1" fmla="*/ 701004 w 1569156"/>
              <a:gd name="connsiteY1" fmla="*/ 0 h 1884680"/>
              <a:gd name="connsiteX2" fmla="*/ 707144 w 1569156"/>
              <a:gd name="connsiteY2" fmla="*/ 3840 h 1884680"/>
              <a:gd name="connsiteX3" fmla="*/ 711906 w 1569156"/>
              <a:gd name="connsiteY3" fmla="*/ 7016 h 1884680"/>
              <a:gd name="connsiteX4" fmla="*/ 715081 w 1569156"/>
              <a:gd name="connsiteY4" fmla="*/ 10987 h 1884680"/>
              <a:gd name="connsiteX5" fmla="*/ 717462 w 1569156"/>
              <a:gd name="connsiteY5" fmla="*/ 15751 h 1884680"/>
              <a:gd name="connsiteX6" fmla="*/ 718988 w 1569156"/>
              <a:gd name="connsiteY6" fmla="*/ 20329 h 1884680"/>
              <a:gd name="connsiteX7" fmla="*/ 717032 w 1569156"/>
              <a:gd name="connsiteY7" fmla="*/ 26194 h 1884680"/>
              <a:gd name="connsiteX8" fmla="*/ 712267 w 1569156"/>
              <a:gd name="connsiteY8" fmla="*/ 33338 h 1884680"/>
              <a:gd name="connsiteX9" fmla="*/ 705914 w 1569156"/>
              <a:gd name="connsiteY9" fmla="*/ 39688 h 1884680"/>
              <a:gd name="connsiteX10" fmla="*/ 697972 w 1569156"/>
              <a:gd name="connsiteY10" fmla="*/ 46038 h 1884680"/>
              <a:gd name="connsiteX11" fmla="*/ 686854 w 1569156"/>
              <a:gd name="connsiteY11" fmla="*/ 51594 h 1884680"/>
              <a:gd name="connsiteX12" fmla="*/ 676530 w 1569156"/>
              <a:gd name="connsiteY12" fmla="*/ 57944 h 1884680"/>
              <a:gd name="connsiteX13" fmla="*/ 667000 w 1569156"/>
              <a:gd name="connsiteY13" fmla="*/ 65088 h 1884680"/>
              <a:gd name="connsiteX14" fmla="*/ 655088 w 1569156"/>
              <a:gd name="connsiteY14" fmla="*/ 75406 h 1884680"/>
              <a:gd name="connsiteX15" fmla="*/ 649529 w 1569156"/>
              <a:gd name="connsiteY15" fmla="*/ 82550 h 1884680"/>
              <a:gd name="connsiteX16" fmla="*/ 643176 w 1569156"/>
              <a:gd name="connsiteY16" fmla="*/ 89694 h 1884680"/>
              <a:gd name="connsiteX17" fmla="*/ 638411 w 1569156"/>
              <a:gd name="connsiteY17" fmla="*/ 99219 h 1884680"/>
              <a:gd name="connsiteX18" fmla="*/ 632852 w 1569156"/>
              <a:gd name="connsiteY18" fmla="*/ 107950 h 1884680"/>
              <a:gd name="connsiteX19" fmla="*/ 628881 w 1569156"/>
              <a:gd name="connsiteY19" fmla="*/ 118269 h 1884680"/>
              <a:gd name="connsiteX20" fmla="*/ 625705 w 1569156"/>
              <a:gd name="connsiteY20" fmla="*/ 129381 h 1884680"/>
              <a:gd name="connsiteX21" fmla="*/ 624116 w 1569156"/>
              <a:gd name="connsiteY21" fmla="*/ 141288 h 1884680"/>
              <a:gd name="connsiteX22" fmla="*/ 623322 w 1569156"/>
              <a:gd name="connsiteY22" fmla="*/ 153988 h 1884680"/>
              <a:gd name="connsiteX23" fmla="*/ 623448 w 1569156"/>
              <a:gd name="connsiteY23" fmla="*/ 156380 h 1884680"/>
              <a:gd name="connsiteX24" fmla="*/ 623006 w 1569156"/>
              <a:gd name="connsiteY24" fmla="*/ 163451 h 1884680"/>
              <a:gd name="connsiteX25" fmla="*/ 623800 w 1569156"/>
              <a:gd name="connsiteY25" fmla="*/ 177744 h 1884680"/>
              <a:gd name="connsiteX26" fmla="*/ 626181 w 1569156"/>
              <a:gd name="connsiteY26" fmla="*/ 193626 h 1884680"/>
              <a:gd name="connsiteX27" fmla="*/ 630944 w 1569156"/>
              <a:gd name="connsiteY27" fmla="*/ 206331 h 1884680"/>
              <a:gd name="connsiteX28" fmla="*/ 637294 w 1569156"/>
              <a:gd name="connsiteY28" fmla="*/ 220625 h 1884680"/>
              <a:gd name="connsiteX29" fmla="*/ 645231 w 1569156"/>
              <a:gd name="connsiteY29" fmla="*/ 234124 h 1884680"/>
              <a:gd name="connsiteX30" fmla="*/ 653962 w 1569156"/>
              <a:gd name="connsiteY30" fmla="*/ 246035 h 1884680"/>
              <a:gd name="connsiteX31" fmla="*/ 664281 w 1569156"/>
              <a:gd name="connsiteY31" fmla="*/ 256359 h 1884680"/>
              <a:gd name="connsiteX32" fmla="*/ 676187 w 1569156"/>
              <a:gd name="connsiteY32" fmla="*/ 266682 h 1884680"/>
              <a:gd name="connsiteX33" fmla="*/ 688887 w 1569156"/>
              <a:gd name="connsiteY33" fmla="*/ 276211 h 1884680"/>
              <a:gd name="connsiteX34" fmla="*/ 703175 w 1569156"/>
              <a:gd name="connsiteY34" fmla="*/ 284946 h 1884680"/>
              <a:gd name="connsiteX35" fmla="*/ 717462 w 1569156"/>
              <a:gd name="connsiteY35" fmla="*/ 292092 h 1884680"/>
              <a:gd name="connsiteX36" fmla="*/ 734131 w 1569156"/>
              <a:gd name="connsiteY36" fmla="*/ 297651 h 1884680"/>
              <a:gd name="connsiteX37" fmla="*/ 750800 w 1569156"/>
              <a:gd name="connsiteY37" fmla="*/ 304004 h 1884680"/>
              <a:gd name="connsiteX38" fmla="*/ 769056 w 1569156"/>
              <a:gd name="connsiteY38" fmla="*/ 307180 h 1884680"/>
              <a:gd name="connsiteX39" fmla="*/ 786519 w 1569156"/>
              <a:gd name="connsiteY39" fmla="*/ 308768 h 1884680"/>
              <a:gd name="connsiteX40" fmla="*/ 805569 w 1569156"/>
              <a:gd name="connsiteY40" fmla="*/ 309562 h 1884680"/>
              <a:gd name="connsiteX41" fmla="*/ 823031 w 1569156"/>
              <a:gd name="connsiteY41" fmla="*/ 308768 h 1884680"/>
              <a:gd name="connsiteX42" fmla="*/ 841287 w 1569156"/>
              <a:gd name="connsiteY42" fmla="*/ 307180 h 1884680"/>
              <a:gd name="connsiteX43" fmla="*/ 858750 w 1569156"/>
              <a:gd name="connsiteY43" fmla="*/ 304004 h 1884680"/>
              <a:gd name="connsiteX44" fmla="*/ 875419 w 1569156"/>
              <a:gd name="connsiteY44" fmla="*/ 297651 h 1884680"/>
              <a:gd name="connsiteX45" fmla="*/ 892087 w 1569156"/>
              <a:gd name="connsiteY45" fmla="*/ 292092 h 1884680"/>
              <a:gd name="connsiteX46" fmla="*/ 906375 w 1569156"/>
              <a:gd name="connsiteY46" fmla="*/ 284946 h 1884680"/>
              <a:gd name="connsiteX47" fmla="*/ 920662 w 1569156"/>
              <a:gd name="connsiteY47" fmla="*/ 276211 h 1884680"/>
              <a:gd name="connsiteX48" fmla="*/ 933362 w 1569156"/>
              <a:gd name="connsiteY48" fmla="*/ 266682 h 1884680"/>
              <a:gd name="connsiteX49" fmla="*/ 945269 w 1569156"/>
              <a:gd name="connsiteY49" fmla="*/ 256359 h 1884680"/>
              <a:gd name="connsiteX50" fmla="*/ 956381 w 1569156"/>
              <a:gd name="connsiteY50" fmla="*/ 246035 h 1884680"/>
              <a:gd name="connsiteX51" fmla="*/ 964319 w 1569156"/>
              <a:gd name="connsiteY51" fmla="*/ 234124 h 1884680"/>
              <a:gd name="connsiteX52" fmla="*/ 973050 w 1569156"/>
              <a:gd name="connsiteY52" fmla="*/ 220625 h 1884680"/>
              <a:gd name="connsiteX53" fmla="*/ 978606 w 1569156"/>
              <a:gd name="connsiteY53" fmla="*/ 206331 h 1884680"/>
              <a:gd name="connsiteX54" fmla="*/ 983369 w 1569156"/>
              <a:gd name="connsiteY54" fmla="*/ 193626 h 1884680"/>
              <a:gd name="connsiteX55" fmla="*/ 985750 w 1569156"/>
              <a:gd name="connsiteY55" fmla="*/ 177744 h 1884680"/>
              <a:gd name="connsiteX56" fmla="*/ 987337 w 1569156"/>
              <a:gd name="connsiteY56" fmla="*/ 163451 h 1884680"/>
              <a:gd name="connsiteX57" fmla="*/ 987068 w 1569156"/>
              <a:gd name="connsiteY57" fmla="*/ 161297 h 1884680"/>
              <a:gd name="connsiteX58" fmla="*/ 987838 w 1569156"/>
              <a:gd name="connsiteY58" fmla="*/ 153988 h 1884680"/>
              <a:gd name="connsiteX59" fmla="*/ 986249 w 1569156"/>
              <a:gd name="connsiteY59" fmla="*/ 141288 h 1884680"/>
              <a:gd name="connsiteX60" fmla="*/ 985455 w 1569156"/>
              <a:gd name="connsiteY60" fmla="*/ 129381 h 1884680"/>
              <a:gd name="connsiteX61" fmla="*/ 981484 w 1569156"/>
              <a:gd name="connsiteY61" fmla="*/ 118269 h 1884680"/>
              <a:gd name="connsiteX62" fmla="*/ 978308 w 1569156"/>
              <a:gd name="connsiteY62" fmla="*/ 107950 h 1884680"/>
              <a:gd name="connsiteX63" fmla="*/ 973543 w 1569156"/>
              <a:gd name="connsiteY63" fmla="*/ 99219 h 1884680"/>
              <a:gd name="connsiteX64" fmla="*/ 967190 w 1569156"/>
              <a:gd name="connsiteY64" fmla="*/ 89694 h 1884680"/>
              <a:gd name="connsiteX65" fmla="*/ 961631 w 1569156"/>
              <a:gd name="connsiteY65" fmla="*/ 82550 h 1884680"/>
              <a:gd name="connsiteX66" fmla="*/ 955277 w 1569156"/>
              <a:gd name="connsiteY66" fmla="*/ 75406 h 1884680"/>
              <a:gd name="connsiteX67" fmla="*/ 943365 w 1569156"/>
              <a:gd name="connsiteY67" fmla="*/ 65088 h 1884680"/>
              <a:gd name="connsiteX68" fmla="*/ 933835 w 1569156"/>
              <a:gd name="connsiteY68" fmla="*/ 57944 h 1884680"/>
              <a:gd name="connsiteX69" fmla="*/ 923511 w 1569156"/>
              <a:gd name="connsiteY69" fmla="*/ 51594 h 1884680"/>
              <a:gd name="connsiteX70" fmla="*/ 912393 w 1569156"/>
              <a:gd name="connsiteY70" fmla="*/ 46038 h 1884680"/>
              <a:gd name="connsiteX71" fmla="*/ 904452 w 1569156"/>
              <a:gd name="connsiteY71" fmla="*/ 39688 h 1884680"/>
              <a:gd name="connsiteX72" fmla="*/ 898098 w 1569156"/>
              <a:gd name="connsiteY72" fmla="*/ 33338 h 1884680"/>
              <a:gd name="connsiteX73" fmla="*/ 893334 w 1569156"/>
              <a:gd name="connsiteY73" fmla="*/ 26194 h 1884680"/>
              <a:gd name="connsiteX74" fmla="*/ 890970 w 1569156"/>
              <a:gd name="connsiteY74" fmla="*/ 19106 h 1884680"/>
              <a:gd name="connsiteX75" fmla="*/ 892087 w 1569156"/>
              <a:gd name="connsiteY75" fmla="*/ 15751 h 1884680"/>
              <a:gd name="connsiteX76" fmla="*/ 894469 w 1569156"/>
              <a:gd name="connsiteY76" fmla="*/ 10987 h 1884680"/>
              <a:gd name="connsiteX77" fmla="*/ 897644 w 1569156"/>
              <a:gd name="connsiteY77" fmla="*/ 7016 h 1884680"/>
              <a:gd name="connsiteX78" fmla="*/ 902406 w 1569156"/>
              <a:gd name="connsiteY78" fmla="*/ 3840 h 1884680"/>
              <a:gd name="connsiteX79" fmla="*/ 908547 w 1569156"/>
              <a:gd name="connsiteY79" fmla="*/ 0 h 1884680"/>
              <a:gd name="connsiteX80" fmla="*/ 1569156 w 1569156"/>
              <a:gd name="connsiteY80" fmla="*/ 0 h 1884680"/>
              <a:gd name="connsiteX81" fmla="*/ 1569156 w 1569156"/>
              <a:gd name="connsiteY81" fmla="*/ 707025 h 1884680"/>
              <a:gd name="connsiteX82" fmla="*/ 1566939 w 1569156"/>
              <a:gd name="connsiteY82" fmla="*/ 709612 h 1884680"/>
              <a:gd name="connsiteX83" fmla="*/ 1559798 w 1569156"/>
              <a:gd name="connsiteY83" fmla="*/ 713581 h 1884680"/>
              <a:gd name="connsiteX84" fmla="*/ 1552657 w 1569156"/>
              <a:gd name="connsiteY84" fmla="*/ 713581 h 1884680"/>
              <a:gd name="connsiteX85" fmla="*/ 1544722 w 1569156"/>
              <a:gd name="connsiteY85" fmla="*/ 711993 h 1884680"/>
              <a:gd name="connsiteX86" fmla="*/ 1537581 w 1569156"/>
              <a:gd name="connsiteY86" fmla="*/ 708818 h 1884680"/>
              <a:gd name="connsiteX87" fmla="*/ 1528853 w 1569156"/>
              <a:gd name="connsiteY87" fmla="*/ 701675 h 1884680"/>
              <a:gd name="connsiteX88" fmla="*/ 1521712 w 1569156"/>
              <a:gd name="connsiteY88" fmla="*/ 692943 h 1884680"/>
              <a:gd name="connsiteX89" fmla="*/ 1516158 w 1569156"/>
              <a:gd name="connsiteY89" fmla="*/ 681037 h 1884680"/>
              <a:gd name="connsiteX90" fmla="*/ 1509810 w 1569156"/>
              <a:gd name="connsiteY90" fmla="*/ 670718 h 1884680"/>
              <a:gd name="connsiteX91" fmla="*/ 1501875 w 1569156"/>
              <a:gd name="connsiteY91" fmla="*/ 661193 h 1884680"/>
              <a:gd name="connsiteX92" fmla="*/ 1490767 w 1569156"/>
              <a:gd name="connsiteY92" fmla="*/ 649287 h 1884680"/>
              <a:gd name="connsiteX93" fmla="*/ 1483626 w 1569156"/>
              <a:gd name="connsiteY93" fmla="*/ 642937 h 1884680"/>
              <a:gd name="connsiteX94" fmla="*/ 1476485 w 1569156"/>
              <a:gd name="connsiteY94" fmla="*/ 637381 h 1884680"/>
              <a:gd name="connsiteX95" fmla="*/ 1468550 w 1569156"/>
              <a:gd name="connsiteY95" fmla="*/ 632618 h 1884680"/>
              <a:gd name="connsiteX96" fmla="*/ 1459028 w 1569156"/>
              <a:gd name="connsiteY96" fmla="*/ 627856 h 1884680"/>
              <a:gd name="connsiteX97" fmla="*/ 1449507 w 1569156"/>
              <a:gd name="connsiteY97" fmla="*/ 623093 h 1884680"/>
              <a:gd name="connsiteX98" fmla="*/ 1437605 w 1569156"/>
              <a:gd name="connsiteY98" fmla="*/ 619125 h 1884680"/>
              <a:gd name="connsiteX99" fmla="*/ 1425703 w 1569156"/>
              <a:gd name="connsiteY99" fmla="*/ 618331 h 1884680"/>
              <a:gd name="connsiteX100" fmla="*/ 1413007 w 1569156"/>
              <a:gd name="connsiteY100" fmla="*/ 616743 h 1884680"/>
              <a:gd name="connsiteX101" fmla="*/ 1398725 w 1569156"/>
              <a:gd name="connsiteY101" fmla="*/ 618331 h 1884680"/>
              <a:gd name="connsiteX102" fmla="*/ 1382856 w 1569156"/>
              <a:gd name="connsiteY102" fmla="*/ 620712 h 1884680"/>
              <a:gd name="connsiteX103" fmla="*/ 1368573 w 1569156"/>
              <a:gd name="connsiteY103" fmla="*/ 625475 h 1884680"/>
              <a:gd name="connsiteX104" fmla="*/ 1355878 w 1569156"/>
              <a:gd name="connsiteY104" fmla="*/ 631031 h 1884680"/>
              <a:gd name="connsiteX105" fmla="*/ 1342389 w 1569156"/>
              <a:gd name="connsiteY105" fmla="*/ 639762 h 1884680"/>
              <a:gd name="connsiteX106" fmla="*/ 1331281 w 1569156"/>
              <a:gd name="connsiteY106" fmla="*/ 647700 h 1884680"/>
              <a:gd name="connsiteX107" fmla="*/ 1320172 w 1569156"/>
              <a:gd name="connsiteY107" fmla="*/ 658812 h 1884680"/>
              <a:gd name="connsiteX108" fmla="*/ 1309857 w 1569156"/>
              <a:gd name="connsiteY108" fmla="*/ 670718 h 1884680"/>
              <a:gd name="connsiteX109" fmla="*/ 1300336 w 1569156"/>
              <a:gd name="connsiteY109" fmla="*/ 683418 h 1884680"/>
              <a:gd name="connsiteX110" fmla="*/ 1291608 w 1569156"/>
              <a:gd name="connsiteY110" fmla="*/ 697706 h 1884680"/>
              <a:gd name="connsiteX111" fmla="*/ 1284466 w 1569156"/>
              <a:gd name="connsiteY111" fmla="*/ 711993 h 1884680"/>
              <a:gd name="connsiteX112" fmla="*/ 1278912 w 1569156"/>
              <a:gd name="connsiteY112" fmla="*/ 728662 h 1884680"/>
              <a:gd name="connsiteX113" fmla="*/ 1272564 w 1569156"/>
              <a:gd name="connsiteY113" fmla="*/ 745331 h 1884680"/>
              <a:gd name="connsiteX114" fmla="*/ 1271535 w 1569156"/>
              <a:gd name="connsiteY114" fmla="*/ 750997 h 1884680"/>
              <a:gd name="connsiteX115" fmla="*/ 1269761 w 1569156"/>
              <a:gd name="connsiteY115" fmla="*/ 755650 h 1884680"/>
              <a:gd name="connsiteX116" fmla="*/ 1266585 w 1569156"/>
              <a:gd name="connsiteY116" fmla="*/ 773112 h 1884680"/>
              <a:gd name="connsiteX117" fmla="*/ 1264202 w 1569156"/>
              <a:gd name="connsiteY117" fmla="*/ 791369 h 1884680"/>
              <a:gd name="connsiteX118" fmla="*/ 1264202 w 1569156"/>
              <a:gd name="connsiteY118" fmla="*/ 810419 h 1884680"/>
              <a:gd name="connsiteX119" fmla="*/ 1264202 w 1569156"/>
              <a:gd name="connsiteY119" fmla="*/ 827881 h 1884680"/>
              <a:gd name="connsiteX120" fmla="*/ 1266585 w 1569156"/>
              <a:gd name="connsiteY120" fmla="*/ 846931 h 1884680"/>
              <a:gd name="connsiteX121" fmla="*/ 1269761 w 1569156"/>
              <a:gd name="connsiteY121" fmla="*/ 863600 h 1884680"/>
              <a:gd name="connsiteX122" fmla="*/ 1276114 w 1569156"/>
              <a:gd name="connsiteY122" fmla="*/ 881062 h 1884680"/>
              <a:gd name="connsiteX123" fmla="*/ 1281673 w 1569156"/>
              <a:gd name="connsiteY123" fmla="*/ 896937 h 1884680"/>
              <a:gd name="connsiteX124" fmla="*/ 1288821 w 1569156"/>
              <a:gd name="connsiteY124" fmla="*/ 912019 h 1884680"/>
              <a:gd name="connsiteX125" fmla="*/ 1297557 w 1569156"/>
              <a:gd name="connsiteY125" fmla="*/ 925512 h 1884680"/>
              <a:gd name="connsiteX126" fmla="*/ 1307086 w 1569156"/>
              <a:gd name="connsiteY126" fmla="*/ 938212 h 1884680"/>
              <a:gd name="connsiteX127" fmla="*/ 1317410 w 1569156"/>
              <a:gd name="connsiteY127" fmla="*/ 950119 h 1884680"/>
              <a:gd name="connsiteX128" fmla="*/ 1328528 w 1569156"/>
              <a:gd name="connsiteY128" fmla="*/ 961231 h 1884680"/>
              <a:gd name="connsiteX129" fmla="*/ 1339647 w 1569156"/>
              <a:gd name="connsiteY129" fmla="*/ 969962 h 1884680"/>
              <a:gd name="connsiteX130" fmla="*/ 1353147 w 1569156"/>
              <a:gd name="connsiteY130" fmla="*/ 977106 h 1884680"/>
              <a:gd name="connsiteX131" fmla="*/ 1365854 w 1569156"/>
              <a:gd name="connsiteY131" fmla="*/ 983456 h 1884680"/>
              <a:gd name="connsiteX132" fmla="*/ 1380148 w 1569156"/>
              <a:gd name="connsiteY132" fmla="*/ 988219 h 1884680"/>
              <a:gd name="connsiteX133" fmla="*/ 1394443 w 1569156"/>
              <a:gd name="connsiteY133" fmla="*/ 990600 h 1884680"/>
              <a:gd name="connsiteX134" fmla="*/ 1410326 w 1569156"/>
              <a:gd name="connsiteY134" fmla="*/ 991394 h 1884680"/>
              <a:gd name="connsiteX135" fmla="*/ 1423032 w 1569156"/>
              <a:gd name="connsiteY135" fmla="*/ 991394 h 1884680"/>
              <a:gd name="connsiteX136" fmla="*/ 1434945 w 1569156"/>
              <a:gd name="connsiteY136" fmla="*/ 989012 h 1884680"/>
              <a:gd name="connsiteX137" fmla="*/ 1446857 w 1569156"/>
              <a:gd name="connsiteY137" fmla="*/ 985837 h 1884680"/>
              <a:gd name="connsiteX138" fmla="*/ 1456387 w 1569156"/>
              <a:gd name="connsiteY138" fmla="*/ 981869 h 1884680"/>
              <a:gd name="connsiteX139" fmla="*/ 1465917 w 1569156"/>
              <a:gd name="connsiteY139" fmla="*/ 977106 h 1884680"/>
              <a:gd name="connsiteX140" fmla="*/ 1473858 w 1569156"/>
              <a:gd name="connsiteY140" fmla="*/ 971550 h 1884680"/>
              <a:gd name="connsiteX141" fmla="*/ 1481005 w 1569156"/>
              <a:gd name="connsiteY141" fmla="*/ 965200 h 1884680"/>
              <a:gd name="connsiteX142" fmla="*/ 1488153 w 1569156"/>
              <a:gd name="connsiteY142" fmla="*/ 959644 h 1884680"/>
              <a:gd name="connsiteX143" fmla="*/ 1499271 w 1569156"/>
              <a:gd name="connsiteY143" fmla="*/ 949325 h 1884680"/>
              <a:gd name="connsiteX144" fmla="*/ 1507212 w 1569156"/>
              <a:gd name="connsiteY144" fmla="*/ 938212 h 1884680"/>
              <a:gd name="connsiteX145" fmla="*/ 1513566 w 1569156"/>
              <a:gd name="connsiteY145" fmla="*/ 928687 h 1884680"/>
              <a:gd name="connsiteX146" fmla="*/ 1519125 w 1569156"/>
              <a:gd name="connsiteY146" fmla="*/ 916781 h 1884680"/>
              <a:gd name="connsiteX147" fmla="*/ 1526272 w 1569156"/>
              <a:gd name="connsiteY147" fmla="*/ 907256 h 1884680"/>
              <a:gd name="connsiteX148" fmla="*/ 1535008 w 1569156"/>
              <a:gd name="connsiteY148" fmla="*/ 901700 h 1884680"/>
              <a:gd name="connsiteX149" fmla="*/ 1542155 w 1569156"/>
              <a:gd name="connsiteY149" fmla="*/ 896937 h 1884680"/>
              <a:gd name="connsiteX150" fmla="*/ 1550097 w 1569156"/>
              <a:gd name="connsiteY150" fmla="*/ 895350 h 1884680"/>
              <a:gd name="connsiteX151" fmla="*/ 1557244 w 1569156"/>
              <a:gd name="connsiteY151" fmla="*/ 896937 h 1884680"/>
              <a:gd name="connsiteX152" fmla="*/ 1563597 w 1569156"/>
              <a:gd name="connsiteY152" fmla="*/ 900112 h 1884680"/>
              <a:gd name="connsiteX153" fmla="*/ 1569156 w 1569156"/>
              <a:gd name="connsiteY153" fmla="*/ 906462 h 1884680"/>
              <a:gd name="connsiteX154" fmla="*/ 1569156 w 1569156"/>
              <a:gd name="connsiteY154" fmla="*/ 1573212 h 1884680"/>
              <a:gd name="connsiteX155" fmla="*/ 1569023 w 1569156"/>
              <a:gd name="connsiteY155" fmla="*/ 1573212 h 1884680"/>
              <a:gd name="connsiteX156" fmla="*/ 1569023 w 1569156"/>
              <a:gd name="connsiteY156" fmla="*/ 1570037 h 1884680"/>
              <a:gd name="connsiteX157" fmla="*/ 932962 w 1569156"/>
              <a:gd name="connsiteY157" fmla="*/ 1570037 h 1884680"/>
              <a:gd name="connsiteX158" fmla="*/ 923433 w 1569156"/>
              <a:gd name="connsiteY158" fmla="*/ 1570832 h 1884680"/>
              <a:gd name="connsiteX159" fmla="*/ 914698 w 1569156"/>
              <a:gd name="connsiteY159" fmla="*/ 1572421 h 1884680"/>
              <a:gd name="connsiteX160" fmla="*/ 907551 w 1569156"/>
              <a:gd name="connsiteY160" fmla="*/ 1574805 h 1884680"/>
              <a:gd name="connsiteX161" fmla="*/ 902787 w 1569156"/>
              <a:gd name="connsiteY161" fmla="*/ 1577188 h 1884680"/>
              <a:gd name="connsiteX162" fmla="*/ 898022 w 1569156"/>
              <a:gd name="connsiteY162" fmla="*/ 1580366 h 1884680"/>
              <a:gd name="connsiteX163" fmla="*/ 894846 w 1569156"/>
              <a:gd name="connsiteY163" fmla="*/ 1585134 h 1884680"/>
              <a:gd name="connsiteX164" fmla="*/ 892464 w 1569156"/>
              <a:gd name="connsiteY164" fmla="*/ 1589901 h 1884680"/>
              <a:gd name="connsiteX165" fmla="*/ 890875 w 1569156"/>
              <a:gd name="connsiteY165" fmla="*/ 1594668 h 1884680"/>
              <a:gd name="connsiteX166" fmla="*/ 890875 w 1569156"/>
              <a:gd name="connsiteY166" fmla="*/ 1599436 h 1884680"/>
              <a:gd name="connsiteX167" fmla="*/ 890875 w 1569156"/>
              <a:gd name="connsiteY167" fmla="*/ 1604203 h 1884680"/>
              <a:gd name="connsiteX168" fmla="*/ 890951 w 1569156"/>
              <a:gd name="connsiteY168" fmla="*/ 1604406 h 1884680"/>
              <a:gd name="connsiteX169" fmla="*/ 890951 w 1569156"/>
              <a:gd name="connsiteY169" fmla="*/ 1607344 h 1884680"/>
              <a:gd name="connsiteX170" fmla="*/ 893334 w 1569156"/>
              <a:gd name="connsiteY170" fmla="*/ 1613694 h 1884680"/>
              <a:gd name="connsiteX171" fmla="*/ 897304 w 1569156"/>
              <a:gd name="connsiteY171" fmla="*/ 1618456 h 1884680"/>
              <a:gd name="connsiteX172" fmla="*/ 902069 w 1569156"/>
              <a:gd name="connsiteY172" fmla="*/ 1624012 h 1884680"/>
              <a:gd name="connsiteX173" fmla="*/ 907628 w 1569156"/>
              <a:gd name="connsiteY173" fmla="*/ 1628775 h 1884680"/>
              <a:gd name="connsiteX174" fmla="*/ 914776 w 1569156"/>
              <a:gd name="connsiteY174" fmla="*/ 1633537 h 1884680"/>
              <a:gd name="connsiteX175" fmla="*/ 923511 w 1569156"/>
              <a:gd name="connsiteY175" fmla="*/ 1638300 h 1884680"/>
              <a:gd name="connsiteX176" fmla="*/ 933041 w 1569156"/>
              <a:gd name="connsiteY176" fmla="*/ 1644650 h 1884680"/>
              <a:gd name="connsiteX177" fmla="*/ 943365 w 1569156"/>
              <a:gd name="connsiteY177" fmla="*/ 1651793 h 1884680"/>
              <a:gd name="connsiteX178" fmla="*/ 955277 w 1569156"/>
              <a:gd name="connsiteY178" fmla="*/ 1662906 h 1884680"/>
              <a:gd name="connsiteX179" fmla="*/ 961631 w 1569156"/>
              <a:gd name="connsiteY179" fmla="*/ 1669256 h 1884680"/>
              <a:gd name="connsiteX180" fmla="*/ 967190 w 1569156"/>
              <a:gd name="connsiteY180" fmla="*/ 1677193 h 1884680"/>
              <a:gd name="connsiteX181" fmla="*/ 971955 w 1569156"/>
              <a:gd name="connsiteY181" fmla="*/ 1685925 h 1884680"/>
              <a:gd name="connsiteX182" fmla="*/ 976719 w 1569156"/>
              <a:gd name="connsiteY182" fmla="*/ 1693862 h 1884680"/>
              <a:gd name="connsiteX183" fmla="*/ 981484 w 1569156"/>
              <a:gd name="connsiteY183" fmla="*/ 1704975 h 1884680"/>
              <a:gd name="connsiteX184" fmla="*/ 983867 w 1569156"/>
              <a:gd name="connsiteY184" fmla="*/ 1715293 h 1884680"/>
              <a:gd name="connsiteX185" fmla="*/ 986249 w 1569156"/>
              <a:gd name="connsiteY185" fmla="*/ 1728787 h 1884680"/>
              <a:gd name="connsiteX186" fmla="*/ 987658 w 1569156"/>
              <a:gd name="connsiteY186" fmla="*/ 1739346 h 1884680"/>
              <a:gd name="connsiteX187" fmla="*/ 986165 w 1569156"/>
              <a:gd name="connsiteY187" fmla="*/ 1752785 h 1884680"/>
              <a:gd name="connsiteX188" fmla="*/ 983783 w 1569156"/>
              <a:gd name="connsiteY188" fmla="*/ 1767087 h 1884680"/>
              <a:gd name="connsiteX189" fmla="*/ 979019 w 1569156"/>
              <a:gd name="connsiteY189" fmla="*/ 1781389 h 1884680"/>
              <a:gd name="connsiteX190" fmla="*/ 973460 w 1569156"/>
              <a:gd name="connsiteY190" fmla="*/ 1794101 h 1884680"/>
              <a:gd name="connsiteX191" fmla="*/ 964725 w 1569156"/>
              <a:gd name="connsiteY191" fmla="*/ 1807609 h 1884680"/>
              <a:gd name="connsiteX192" fmla="*/ 955196 w 1569156"/>
              <a:gd name="connsiteY192" fmla="*/ 1819527 h 1884680"/>
              <a:gd name="connsiteX193" fmla="*/ 945667 w 1569156"/>
              <a:gd name="connsiteY193" fmla="*/ 1831445 h 1884680"/>
              <a:gd name="connsiteX194" fmla="*/ 933756 w 1569156"/>
              <a:gd name="connsiteY194" fmla="*/ 1841775 h 1884680"/>
              <a:gd name="connsiteX195" fmla="*/ 921051 w 1569156"/>
              <a:gd name="connsiteY195" fmla="*/ 1851309 h 1884680"/>
              <a:gd name="connsiteX196" fmla="*/ 906757 w 1569156"/>
              <a:gd name="connsiteY196" fmla="*/ 1860049 h 1884680"/>
              <a:gd name="connsiteX197" fmla="*/ 890875 w 1569156"/>
              <a:gd name="connsiteY197" fmla="*/ 1867200 h 1884680"/>
              <a:gd name="connsiteX198" fmla="*/ 875788 w 1569156"/>
              <a:gd name="connsiteY198" fmla="*/ 1872762 h 1884680"/>
              <a:gd name="connsiteX199" fmla="*/ 859112 w 1569156"/>
              <a:gd name="connsiteY199" fmla="*/ 1877529 h 1884680"/>
              <a:gd name="connsiteX200" fmla="*/ 841642 w 1569156"/>
              <a:gd name="connsiteY200" fmla="*/ 1880708 h 1884680"/>
              <a:gd name="connsiteX201" fmla="*/ 823378 w 1569156"/>
              <a:gd name="connsiteY201" fmla="*/ 1883091 h 1884680"/>
              <a:gd name="connsiteX202" fmla="*/ 804320 w 1569156"/>
              <a:gd name="connsiteY202" fmla="*/ 1884680 h 1884680"/>
              <a:gd name="connsiteX203" fmla="*/ 786850 w 1569156"/>
              <a:gd name="connsiteY203" fmla="*/ 1883091 h 1884680"/>
              <a:gd name="connsiteX204" fmla="*/ 767792 w 1569156"/>
              <a:gd name="connsiteY204" fmla="*/ 1880708 h 1884680"/>
              <a:gd name="connsiteX205" fmla="*/ 751117 w 1569156"/>
              <a:gd name="connsiteY205" fmla="*/ 1877529 h 1884680"/>
              <a:gd name="connsiteX206" fmla="*/ 734441 w 1569156"/>
              <a:gd name="connsiteY206" fmla="*/ 1872762 h 1884680"/>
              <a:gd name="connsiteX207" fmla="*/ 717765 w 1569156"/>
              <a:gd name="connsiteY207" fmla="*/ 1867200 h 1884680"/>
              <a:gd name="connsiteX208" fmla="*/ 702677 w 1569156"/>
              <a:gd name="connsiteY208" fmla="*/ 1860049 h 1884680"/>
              <a:gd name="connsiteX209" fmla="*/ 689178 w 1569156"/>
              <a:gd name="connsiteY209" fmla="*/ 1851309 h 1884680"/>
              <a:gd name="connsiteX210" fmla="*/ 676473 w 1569156"/>
              <a:gd name="connsiteY210" fmla="*/ 1841775 h 1884680"/>
              <a:gd name="connsiteX211" fmla="*/ 664561 w 1569156"/>
              <a:gd name="connsiteY211" fmla="*/ 1831445 h 1884680"/>
              <a:gd name="connsiteX212" fmla="*/ 654238 w 1569156"/>
              <a:gd name="connsiteY212" fmla="*/ 1819527 h 1884680"/>
              <a:gd name="connsiteX213" fmla="*/ 644709 w 1569156"/>
              <a:gd name="connsiteY213" fmla="*/ 1807609 h 1884680"/>
              <a:gd name="connsiteX214" fmla="*/ 637563 w 1569156"/>
              <a:gd name="connsiteY214" fmla="*/ 1794101 h 1884680"/>
              <a:gd name="connsiteX215" fmla="*/ 631210 w 1569156"/>
              <a:gd name="connsiteY215" fmla="*/ 1781389 h 1884680"/>
              <a:gd name="connsiteX216" fmla="*/ 626445 w 1569156"/>
              <a:gd name="connsiteY216" fmla="*/ 1767087 h 1884680"/>
              <a:gd name="connsiteX217" fmla="*/ 624063 w 1569156"/>
              <a:gd name="connsiteY217" fmla="*/ 1752785 h 1884680"/>
              <a:gd name="connsiteX218" fmla="*/ 623322 w 1569156"/>
              <a:gd name="connsiteY218" fmla="*/ 1739438 h 1884680"/>
              <a:gd name="connsiteX219" fmla="*/ 623322 w 1569156"/>
              <a:gd name="connsiteY219" fmla="*/ 1728787 h 1884680"/>
              <a:gd name="connsiteX220" fmla="*/ 625705 w 1569156"/>
              <a:gd name="connsiteY220" fmla="*/ 1715293 h 1884680"/>
              <a:gd name="connsiteX221" fmla="*/ 628881 w 1569156"/>
              <a:gd name="connsiteY221" fmla="*/ 1704975 h 1884680"/>
              <a:gd name="connsiteX222" fmla="*/ 632852 w 1569156"/>
              <a:gd name="connsiteY222" fmla="*/ 1693862 h 1884680"/>
              <a:gd name="connsiteX223" fmla="*/ 637617 w 1569156"/>
              <a:gd name="connsiteY223" fmla="*/ 1685925 h 1884680"/>
              <a:gd name="connsiteX224" fmla="*/ 643176 w 1569156"/>
              <a:gd name="connsiteY224" fmla="*/ 1677193 h 1884680"/>
              <a:gd name="connsiteX225" fmla="*/ 649529 w 1569156"/>
              <a:gd name="connsiteY225" fmla="*/ 1669256 h 1884680"/>
              <a:gd name="connsiteX226" fmla="*/ 655088 w 1569156"/>
              <a:gd name="connsiteY226" fmla="*/ 1662906 h 1884680"/>
              <a:gd name="connsiteX227" fmla="*/ 667000 w 1569156"/>
              <a:gd name="connsiteY227" fmla="*/ 1651793 h 1884680"/>
              <a:gd name="connsiteX228" fmla="*/ 676530 w 1569156"/>
              <a:gd name="connsiteY228" fmla="*/ 1644650 h 1884680"/>
              <a:gd name="connsiteX229" fmla="*/ 686854 w 1569156"/>
              <a:gd name="connsiteY229" fmla="*/ 1638300 h 1884680"/>
              <a:gd name="connsiteX230" fmla="*/ 694002 w 1569156"/>
              <a:gd name="connsiteY230" fmla="*/ 1633537 h 1884680"/>
              <a:gd name="connsiteX231" fmla="*/ 701149 w 1569156"/>
              <a:gd name="connsiteY231" fmla="*/ 1628775 h 1884680"/>
              <a:gd name="connsiteX232" fmla="*/ 707502 w 1569156"/>
              <a:gd name="connsiteY232" fmla="*/ 1624012 h 1884680"/>
              <a:gd name="connsiteX233" fmla="*/ 712267 w 1569156"/>
              <a:gd name="connsiteY233" fmla="*/ 1618456 h 1884680"/>
              <a:gd name="connsiteX234" fmla="*/ 715444 w 1569156"/>
              <a:gd name="connsiteY234" fmla="*/ 1613694 h 1884680"/>
              <a:gd name="connsiteX235" fmla="*/ 717826 w 1569156"/>
              <a:gd name="connsiteY235" fmla="*/ 1607344 h 1884680"/>
              <a:gd name="connsiteX236" fmla="*/ 719414 w 1569156"/>
              <a:gd name="connsiteY236" fmla="*/ 1602581 h 1884680"/>
              <a:gd name="connsiteX237" fmla="*/ 719414 w 1569156"/>
              <a:gd name="connsiteY237" fmla="*/ 1597819 h 1884680"/>
              <a:gd name="connsiteX238" fmla="*/ 719353 w 1569156"/>
              <a:gd name="connsiteY238" fmla="*/ 1597606 h 1884680"/>
              <a:gd name="connsiteX239" fmla="*/ 719353 w 1569156"/>
              <a:gd name="connsiteY239" fmla="*/ 1594668 h 1884680"/>
              <a:gd name="connsiteX240" fmla="*/ 717765 w 1569156"/>
              <a:gd name="connsiteY240" fmla="*/ 1589901 h 1884680"/>
              <a:gd name="connsiteX241" fmla="*/ 715383 w 1569156"/>
              <a:gd name="connsiteY241" fmla="*/ 1585134 h 1884680"/>
              <a:gd name="connsiteX242" fmla="*/ 712206 w 1569156"/>
              <a:gd name="connsiteY242" fmla="*/ 1580366 h 1884680"/>
              <a:gd name="connsiteX243" fmla="*/ 707442 w 1569156"/>
              <a:gd name="connsiteY243" fmla="*/ 1577188 h 1884680"/>
              <a:gd name="connsiteX244" fmla="*/ 701089 w 1569156"/>
              <a:gd name="connsiteY244" fmla="*/ 1574805 h 1884680"/>
              <a:gd name="connsiteX245" fmla="*/ 693943 w 1569156"/>
              <a:gd name="connsiteY245" fmla="*/ 1572421 h 1884680"/>
              <a:gd name="connsiteX246" fmla="*/ 686002 w 1569156"/>
              <a:gd name="connsiteY246" fmla="*/ 1570832 h 1884680"/>
              <a:gd name="connsiteX247" fmla="*/ 677267 w 1569156"/>
              <a:gd name="connsiteY247" fmla="*/ 1570037 h 1884680"/>
              <a:gd name="connsiteX248" fmla="*/ 0 w 1569156"/>
              <a:gd name="connsiteY248" fmla="*/ 1570037 h 1884680"/>
              <a:gd name="connsiteX249" fmla="*/ 0 w 1569156"/>
              <a:gd name="connsiteY249" fmla="*/ 0 h 188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569156" h="1884680">
                <a:moveTo>
                  <a:pt x="0" y="0"/>
                </a:moveTo>
                <a:lnTo>
                  <a:pt x="701004" y="0"/>
                </a:lnTo>
                <a:lnTo>
                  <a:pt x="707144" y="3840"/>
                </a:lnTo>
                <a:lnTo>
                  <a:pt x="711906" y="7016"/>
                </a:lnTo>
                <a:lnTo>
                  <a:pt x="715081" y="10987"/>
                </a:lnTo>
                <a:lnTo>
                  <a:pt x="717462" y="15751"/>
                </a:lnTo>
                <a:lnTo>
                  <a:pt x="718988" y="20329"/>
                </a:lnTo>
                <a:lnTo>
                  <a:pt x="717032" y="26194"/>
                </a:lnTo>
                <a:lnTo>
                  <a:pt x="712267" y="33338"/>
                </a:lnTo>
                <a:lnTo>
                  <a:pt x="705914" y="39688"/>
                </a:lnTo>
                <a:lnTo>
                  <a:pt x="697972" y="46038"/>
                </a:lnTo>
                <a:lnTo>
                  <a:pt x="686854" y="51594"/>
                </a:lnTo>
                <a:lnTo>
                  <a:pt x="676530" y="57944"/>
                </a:lnTo>
                <a:lnTo>
                  <a:pt x="667000" y="65088"/>
                </a:lnTo>
                <a:lnTo>
                  <a:pt x="655088" y="75406"/>
                </a:lnTo>
                <a:lnTo>
                  <a:pt x="649529" y="82550"/>
                </a:lnTo>
                <a:lnTo>
                  <a:pt x="643176" y="89694"/>
                </a:lnTo>
                <a:lnTo>
                  <a:pt x="638411" y="99219"/>
                </a:lnTo>
                <a:lnTo>
                  <a:pt x="632852" y="107950"/>
                </a:lnTo>
                <a:lnTo>
                  <a:pt x="628881" y="118269"/>
                </a:lnTo>
                <a:lnTo>
                  <a:pt x="625705" y="129381"/>
                </a:lnTo>
                <a:lnTo>
                  <a:pt x="624116" y="141288"/>
                </a:lnTo>
                <a:lnTo>
                  <a:pt x="623322" y="153988"/>
                </a:lnTo>
                <a:lnTo>
                  <a:pt x="623448" y="156380"/>
                </a:lnTo>
                <a:lnTo>
                  <a:pt x="623006" y="163451"/>
                </a:lnTo>
                <a:lnTo>
                  <a:pt x="623800" y="177744"/>
                </a:lnTo>
                <a:lnTo>
                  <a:pt x="626181" y="193626"/>
                </a:lnTo>
                <a:lnTo>
                  <a:pt x="630944" y="206331"/>
                </a:lnTo>
                <a:lnTo>
                  <a:pt x="637294" y="220625"/>
                </a:lnTo>
                <a:lnTo>
                  <a:pt x="645231" y="234124"/>
                </a:lnTo>
                <a:lnTo>
                  <a:pt x="653962" y="246035"/>
                </a:lnTo>
                <a:lnTo>
                  <a:pt x="664281" y="256359"/>
                </a:lnTo>
                <a:lnTo>
                  <a:pt x="676187" y="266682"/>
                </a:lnTo>
                <a:lnTo>
                  <a:pt x="688887" y="276211"/>
                </a:lnTo>
                <a:lnTo>
                  <a:pt x="703175" y="284946"/>
                </a:lnTo>
                <a:lnTo>
                  <a:pt x="717462" y="292092"/>
                </a:lnTo>
                <a:lnTo>
                  <a:pt x="734131" y="297651"/>
                </a:lnTo>
                <a:lnTo>
                  <a:pt x="750800" y="304004"/>
                </a:lnTo>
                <a:lnTo>
                  <a:pt x="769056" y="307180"/>
                </a:lnTo>
                <a:lnTo>
                  <a:pt x="786519" y="308768"/>
                </a:lnTo>
                <a:lnTo>
                  <a:pt x="805569" y="309562"/>
                </a:lnTo>
                <a:lnTo>
                  <a:pt x="823031" y="308768"/>
                </a:lnTo>
                <a:lnTo>
                  <a:pt x="841287" y="307180"/>
                </a:lnTo>
                <a:lnTo>
                  <a:pt x="858750" y="304004"/>
                </a:lnTo>
                <a:lnTo>
                  <a:pt x="875419" y="297651"/>
                </a:lnTo>
                <a:lnTo>
                  <a:pt x="892087" y="292092"/>
                </a:lnTo>
                <a:lnTo>
                  <a:pt x="906375" y="284946"/>
                </a:lnTo>
                <a:lnTo>
                  <a:pt x="920662" y="276211"/>
                </a:lnTo>
                <a:lnTo>
                  <a:pt x="933362" y="266682"/>
                </a:lnTo>
                <a:lnTo>
                  <a:pt x="945269" y="256359"/>
                </a:lnTo>
                <a:lnTo>
                  <a:pt x="956381" y="246035"/>
                </a:lnTo>
                <a:lnTo>
                  <a:pt x="964319" y="234124"/>
                </a:lnTo>
                <a:lnTo>
                  <a:pt x="973050" y="220625"/>
                </a:lnTo>
                <a:lnTo>
                  <a:pt x="978606" y="206331"/>
                </a:lnTo>
                <a:lnTo>
                  <a:pt x="983369" y="193626"/>
                </a:lnTo>
                <a:lnTo>
                  <a:pt x="985750" y="177744"/>
                </a:lnTo>
                <a:lnTo>
                  <a:pt x="987337" y="163451"/>
                </a:lnTo>
                <a:lnTo>
                  <a:pt x="987068" y="161297"/>
                </a:lnTo>
                <a:lnTo>
                  <a:pt x="987838" y="153988"/>
                </a:lnTo>
                <a:lnTo>
                  <a:pt x="986249" y="141288"/>
                </a:lnTo>
                <a:lnTo>
                  <a:pt x="985455" y="129381"/>
                </a:lnTo>
                <a:lnTo>
                  <a:pt x="981484" y="118269"/>
                </a:lnTo>
                <a:lnTo>
                  <a:pt x="978308" y="107950"/>
                </a:lnTo>
                <a:lnTo>
                  <a:pt x="973543" y="99219"/>
                </a:lnTo>
                <a:lnTo>
                  <a:pt x="967190" y="89694"/>
                </a:lnTo>
                <a:lnTo>
                  <a:pt x="961631" y="82550"/>
                </a:lnTo>
                <a:lnTo>
                  <a:pt x="955277" y="75406"/>
                </a:lnTo>
                <a:lnTo>
                  <a:pt x="943365" y="65088"/>
                </a:lnTo>
                <a:lnTo>
                  <a:pt x="933835" y="57944"/>
                </a:lnTo>
                <a:lnTo>
                  <a:pt x="923511" y="51594"/>
                </a:lnTo>
                <a:lnTo>
                  <a:pt x="912393" y="46038"/>
                </a:lnTo>
                <a:lnTo>
                  <a:pt x="904452" y="39688"/>
                </a:lnTo>
                <a:lnTo>
                  <a:pt x="898098" y="33338"/>
                </a:lnTo>
                <a:lnTo>
                  <a:pt x="893334" y="26194"/>
                </a:lnTo>
                <a:lnTo>
                  <a:pt x="890970" y="19106"/>
                </a:lnTo>
                <a:lnTo>
                  <a:pt x="892087" y="15751"/>
                </a:lnTo>
                <a:lnTo>
                  <a:pt x="894469" y="10987"/>
                </a:lnTo>
                <a:lnTo>
                  <a:pt x="897644" y="7016"/>
                </a:lnTo>
                <a:lnTo>
                  <a:pt x="902406" y="3840"/>
                </a:lnTo>
                <a:lnTo>
                  <a:pt x="908547" y="0"/>
                </a:lnTo>
                <a:lnTo>
                  <a:pt x="1569156" y="0"/>
                </a:lnTo>
                <a:lnTo>
                  <a:pt x="1569156" y="707025"/>
                </a:lnTo>
                <a:lnTo>
                  <a:pt x="1566939" y="709612"/>
                </a:lnTo>
                <a:lnTo>
                  <a:pt x="1559798" y="713581"/>
                </a:lnTo>
                <a:lnTo>
                  <a:pt x="1552657" y="713581"/>
                </a:lnTo>
                <a:lnTo>
                  <a:pt x="1544722" y="711993"/>
                </a:lnTo>
                <a:lnTo>
                  <a:pt x="1537581" y="708818"/>
                </a:lnTo>
                <a:lnTo>
                  <a:pt x="1528853" y="701675"/>
                </a:lnTo>
                <a:lnTo>
                  <a:pt x="1521712" y="692943"/>
                </a:lnTo>
                <a:lnTo>
                  <a:pt x="1516158" y="681037"/>
                </a:lnTo>
                <a:lnTo>
                  <a:pt x="1509810" y="670718"/>
                </a:lnTo>
                <a:lnTo>
                  <a:pt x="1501875" y="661193"/>
                </a:lnTo>
                <a:lnTo>
                  <a:pt x="1490767" y="649287"/>
                </a:lnTo>
                <a:lnTo>
                  <a:pt x="1483626" y="642937"/>
                </a:lnTo>
                <a:lnTo>
                  <a:pt x="1476485" y="637381"/>
                </a:lnTo>
                <a:lnTo>
                  <a:pt x="1468550" y="632618"/>
                </a:lnTo>
                <a:lnTo>
                  <a:pt x="1459028" y="627856"/>
                </a:lnTo>
                <a:lnTo>
                  <a:pt x="1449507" y="623093"/>
                </a:lnTo>
                <a:lnTo>
                  <a:pt x="1437605" y="619125"/>
                </a:lnTo>
                <a:lnTo>
                  <a:pt x="1425703" y="618331"/>
                </a:lnTo>
                <a:lnTo>
                  <a:pt x="1413007" y="616743"/>
                </a:lnTo>
                <a:lnTo>
                  <a:pt x="1398725" y="618331"/>
                </a:lnTo>
                <a:lnTo>
                  <a:pt x="1382856" y="620712"/>
                </a:lnTo>
                <a:lnTo>
                  <a:pt x="1368573" y="625475"/>
                </a:lnTo>
                <a:lnTo>
                  <a:pt x="1355878" y="631031"/>
                </a:lnTo>
                <a:lnTo>
                  <a:pt x="1342389" y="639762"/>
                </a:lnTo>
                <a:lnTo>
                  <a:pt x="1331281" y="647700"/>
                </a:lnTo>
                <a:lnTo>
                  <a:pt x="1320172" y="658812"/>
                </a:lnTo>
                <a:lnTo>
                  <a:pt x="1309857" y="670718"/>
                </a:lnTo>
                <a:lnTo>
                  <a:pt x="1300336" y="683418"/>
                </a:lnTo>
                <a:lnTo>
                  <a:pt x="1291608" y="697706"/>
                </a:lnTo>
                <a:lnTo>
                  <a:pt x="1284466" y="711993"/>
                </a:lnTo>
                <a:lnTo>
                  <a:pt x="1278912" y="728662"/>
                </a:lnTo>
                <a:lnTo>
                  <a:pt x="1272564" y="745331"/>
                </a:lnTo>
                <a:lnTo>
                  <a:pt x="1271535" y="750997"/>
                </a:lnTo>
                <a:lnTo>
                  <a:pt x="1269761" y="755650"/>
                </a:lnTo>
                <a:lnTo>
                  <a:pt x="1266585" y="773112"/>
                </a:lnTo>
                <a:lnTo>
                  <a:pt x="1264202" y="791369"/>
                </a:lnTo>
                <a:lnTo>
                  <a:pt x="1264202" y="810419"/>
                </a:lnTo>
                <a:lnTo>
                  <a:pt x="1264202" y="827881"/>
                </a:lnTo>
                <a:lnTo>
                  <a:pt x="1266585" y="846931"/>
                </a:lnTo>
                <a:lnTo>
                  <a:pt x="1269761" y="863600"/>
                </a:lnTo>
                <a:lnTo>
                  <a:pt x="1276114" y="881062"/>
                </a:lnTo>
                <a:lnTo>
                  <a:pt x="1281673" y="896937"/>
                </a:lnTo>
                <a:lnTo>
                  <a:pt x="1288821" y="912019"/>
                </a:lnTo>
                <a:lnTo>
                  <a:pt x="1297557" y="925512"/>
                </a:lnTo>
                <a:lnTo>
                  <a:pt x="1307086" y="938212"/>
                </a:lnTo>
                <a:lnTo>
                  <a:pt x="1317410" y="950119"/>
                </a:lnTo>
                <a:lnTo>
                  <a:pt x="1328528" y="961231"/>
                </a:lnTo>
                <a:lnTo>
                  <a:pt x="1339647" y="969962"/>
                </a:lnTo>
                <a:lnTo>
                  <a:pt x="1353147" y="977106"/>
                </a:lnTo>
                <a:lnTo>
                  <a:pt x="1365854" y="983456"/>
                </a:lnTo>
                <a:lnTo>
                  <a:pt x="1380148" y="988219"/>
                </a:lnTo>
                <a:lnTo>
                  <a:pt x="1394443" y="990600"/>
                </a:lnTo>
                <a:lnTo>
                  <a:pt x="1410326" y="991394"/>
                </a:lnTo>
                <a:lnTo>
                  <a:pt x="1423032" y="991394"/>
                </a:lnTo>
                <a:lnTo>
                  <a:pt x="1434945" y="989012"/>
                </a:lnTo>
                <a:lnTo>
                  <a:pt x="1446857" y="985837"/>
                </a:lnTo>
                <a:lnTo>
                  <a:pt x="1456387" y="981869"/>
                </a:lnTo>
                <a:lnTo>
                  <a:pt x="1465917" y="977106"/>
                </a:lnTo>
                <a:lnTo>
                  <a:pt x="1473858" y="971550"/>
                </a:lnTo>
                <a:lnTo>
                  <a:pt x="1481005" y="965200"/>
                </a:lnTo>
                <a:lnTo>
                  <a:pt x="1488153" y="959644"/>
                </a:lnTo>
                <a:lnTo>
                  <a:pt x="1499271" y="949325"/>
                </a:lnTo>
                <a:lnTo>
                  <a:pt x="1507212" y="938212"/>
                </a:lnTo>
                <a:lnTo>
                  <a:pt x="1513566" y="928687"/>
                </a:lnTo>
                <a:lnTo>
                  <a:pt x="1519125" y="916781"/>
                </a:lnTo>
                <a:lnTo>
                  <a:pt x="1526272" y="907256"/>
                </a:lnTo>
                <a:lnTo>
                  <a:pt x="1535008" y="901700"/>
                </a:lnTo>
                <a:lnTo>
                  <a:pt x="1542155" y="896937"/>
                </a:lnTo>
                <a:lnTo>
                  <a:pt x="1550097" y="895350"/>
                </a:lnTo>
                <a:lnTo>
                  <a:pt x="1557244" y="896937"/>
                </a:lnTo>
                <a:lnTo>
                  <a:pt x="1563597" y="900112"/>
                </a:lnTo>
                <a:lnTo>
                  <a:pt x="1569156" y="906462"/>
                </a:lnTo>
                <a:lnTo>
                  <a:pt x="1569156" y="1573212"/>
                </a:lnTo>
                <a:lnTo>
                  <a:pt x="1569023" y="1573212"/>
                </a:lnTo>
                <a:lnTo>
                  <a:pt x="1569023" y="1570037"/>
                </a:lnTo>
                <a:lnTo>
                  <a:pt x="932962" y="1570037"/>
                </a:lnTo>
                <a:lnTo>
                  <a:pt x="923433" y="1570832"/>
                </a:lnTo>
                <a:lnTo>
                  <a:pt x="914698" y="1572421"/>
                </a:lnTo>
                <a:lnTo>
                  <a:pt x="907551" y="1574805"/>
                </a:lnTo>
                <a:lnTo>
                  <a:pt x="902787" y="1577188"/>
                </a:lnTo>
                <a:lnTo>
                  <a:pt x="898022" y="1580366"/>
                </a:lnTo>
                <a:lnTo>
                  <a:pt x="894846" y="1585134"/>
                </a:lnTo>
                <a:lnTo>
                  <a:pt x="892464" y="1589901"/>
                </a:lnTo>
                <a:lnTo>
                  <a:pt x="890875" y="1594668"/>
                </a:lnTo>
                <a:lnTo>
                  <a:pt x="890875" y="1599436"/>
                </a:lnTo>
                <a:lnTo>
                  <a:pt x="890875" y="1604203"/>
                </a:lnTo>
                <a:lnTo>
                  <a:pt x="890951" y="1604406"/>
                </a:lnTo>
                <a:lnTo>
                  <a:pt x="890951" y="1607344"/>
                </a:lnTo>
                <a:lnTo>
                  <a:pt x="893334" y="1613694"/>
                </a:lnTo>
                <a:lnTo>
                  <a:pt x="897304" y="1618456"/>
                </a:lnTo>
                <a:lnTo>
                  <a:pt x="902069" y="1624012"/>
                </a:lnTo>
                <a:lnTo>
                  <a:pt x="907628" y="1628775"/>
                </a:lnTo>
                <a:lnTo>
                  <a:pt x="914776" y="1633537"/>
                </a:lnTo>
                <a:lnTo>
                  <a:pt x="923511" y="1638300"/>
                </a:lnTo>
                <a:lnTo>
                  <a:pt x="933041" y="1644650"/>
                </a:lnTo>
                <a:lnTo>
                  <a:pt x="943365" y="1651793"/>
                </a:lnTo>
                <a:lnTo>
                  <a:pt x="955277" y="1662906"/>
                </a:lnTo>
                <a:lnTo>
                  <a:pt x="961631" y="1669256"/>
                </a:lnTo>
                <a:lnTo>
                  <a:pt x="967190" y="1677193"/>
                </a:lnTo>
                <a:lnTo>
                  <a:pt x="971955" y="1685925"/>
                </a:lnTo>
                <a:lnTo>
                  <a:pt x="976719" y="1693862"/>
                </a:lnTo>
                <a:lnTo>
                  <a:pt x="981484" y="1704975"/>
                </a:lnTo>
                <a:lnTo>
                  <a:pt x="983867" y="1715293"/>
                </a:lnTo>
                <a:lnTo>
                  <a:pt x="986249" y="1728787"/>
                </a:lnTo>
                <a:lnTo>
                  <a:pt x="987658" y="1739346"/>
                </a:lnTo>
                <a:lnTo>
                  <a:pt x="986165" y="1752785"/>
                </a:lnTo>
                <a:lnTo>
                  <a:pt x="983783" y="1767087"/>
                </a:lnTo>
                <a:lnTo>
                  <a:pt x="979019" y="1781389"/>
                </a:lnTo>
                <a:lnTo>
                  <a:pt x="973460" y="1794101"/>
                </a:lnTo>
                <a:lnTo>
                  <a:pt x="964725" y="1807609"/>
                </a:lnTo>
                <a:lnTo>
                  <a:pt x="955196" y="1819527"/>
                </a:lnTo>
                <a:lnTo>
                  <a:pt x="945667" y="1831445"/>
                </a:lnTo>
                <a:lnTo>
                  <a:pt x="933756" y="1841775"/>
                </a:lnTo>
                <a:lnTo>
                  <a:pt x="921051" y="1851309"/>
                </a:lnTo>
                <a:lnTo>
                  <a:pt x="906757" y="1860049"/>
                </a:lnTo>
                <a:lnTo>
                  <a:pt x="890875" y="1867200"/>
                </a:lnTo>
                <a:lnTo>
                  <a:pt x="875788" y="1872762"/>
                </a:lnTo>
                <a:lnTo>
                  <a:pt x="859112" y="1877529"/>
                </a:lnTo>
                <a:lnTo>
                  <a:pt x="841642" y="1880708"/>
                </a:lnTo>
                <a:lnTo>
                  <a:pt x="823378" y="1883091"/>
                </a:lnTo>
                <a:lnTo>
                  <a:pt x="804320" y="1884680"/>
                </a:lnTo>
                <a:lnTo>
                  <a:pt x="786850" y="1883091"/>
                </a:lnTo>
                <a:lnTo>
                  <a:pt x="767792" y="1880708"/>
                </a:lnTo>
                <a:lnTo>
                  <a:pt x="751117" y="1877529"/>
                </a:lnTo>
                <a:lnTo>
                  <a:pt x="734441" y="1872762"/>
                </a:lnTo>
                <a:lnTo>
                  <a:pt x="717765" y="1867200"/>
                </a:lnTo>
                <a:lnTo>
                  <a:pt x="702677" y="1860049"/>
                </a:lnTo>
                <a:lnTo>
                  <a:pt x="689178" y="1851309"/>
                </a:lnTo>
                <a:lnTo>
                  <a:pt x="676473" y="1841775"/>
                </a:lnTo>
                <a:lnTo>
                  <a:pt x="664561" y="1831445"/>
                </a:lnTo>
                <a:lnTo>
                  <a:pt x="654238" y="1819527"/>
                </a:lnTo>
                <a:lnTo>
                  <a:pt x="644709" y="1807609"/>
                </a:lnTo>
                <a:lnTo>
                  <a:pt x="637563" y="1794101"/>
                </a:lnTo>
                <a:lnTo>
                  <a:pt x="631210" y="1781389"/>
                </a:lnTo>
                <a:lnTo>
                  <a:pt x="626445" y="1767087"/>
                </a:lnTo>
                <a:lnTo>
                  <a:pt x="624063" y="1752785"/>
                </a:lnTo>
                <a:lnTo>
                  <a:pt x="623322" y="1739438"/>
                </a:lnTo>
                <a:lnTo>
                  <a:pt x="623322" y="1728787"/>
                </a:lnTo>
                <a:lnTo>
                  <a:pt x="625705" y="1715293"/>
                </a:lnTo>
                <a:lnTo>
                  <a:pt x="628881" y="1704975"/>
                </a:lnTo>
                <a:lnTo>
                  <a:pt x="632852" y="1693862"/>
                </a:lnTo>
                <a:lnTo>
                  <a:pt x="637617" y="1685925"/>
                </a:lnTo>
                <a:lnTo>
                  <a:pt x="643176" y="1677193"/>
                </a:lnTo>
                <a:lnTo>
                  <a:pt x="649529" y="1669256"/>
                </a:lnTo>
                <a:lnTo>
                  <a:pt x="655088" y="1662906"/>
                </a:lnTo>
                <a:lnTo>
                  <a:pt x="667000" y="1651793"/>
                </a:lnTo>
                <a:lnTo>
                  <a:pt x="676530" y="1644650"/>
                </a:lnTo>
                <a:lnTo>
                  <a:pt x="686854" y="1638300"/>
                </a:lnTo>
                <a:lnTo>
                  <a:pt x="694002" y="1633537"/>
                </a:lnTo>
                <a:lnTo>
                  <a:pt x="701149" y="1628775"/>
                </a:lnTo>
                <a:lnTo>
                  <a:pt x="707502" y="1624012"/>
                </a:lnTo>
                <a:lnTo>
                  <a:pt x="712267" y="1618456"/>
                </a:lnTo>
                <a:lnTo>
                  <a:pt x="715444" y="1613694"/>
                </a:lnTo>
                <a:lnTo>
                  <a:pt x="717826" y="1607344"/>
                </a:lnTo>
                <a:lnTo>
                  <a:pt x="719414" y="1602581"/>
                </a:lnTo>
                <a:lnTo>
                  <a:pt x="719414" y="1597819"/>
                </a:lnTo>
                <a:lnTo>
                  <a:pt x="719353" y="1597606"/>
                </a:lnTo>
                <a:lnTo>
                  <a:pt x="719353" y="1594668"/>
                </a:lnTo>
                <a:lnTo>
                  <a:pt x="717765" y="1589901"/>
                </a:lnTo>
                <a:lnTo>
                  <a:pt x="715383" y="1585134"/>
                </a:lnTo>
                <a:lnTo>
                  <a:pt x="712206" y="1580366"/>
                </a:lnTo>
                <a:lnTo>
                  <a:pt x="707442" y="1577188"/>
                </a:lnTo>
                <a:lnTo>
                  <a:pt x="701089" y="1574805"/>
                </a:lnTo>
                <a:lnTo>
                  <a:pt x="693943" y="1572421"/>
                </a:lnTo>
                <a:lnTo>
                  <a:pt x="686002" y="1570832"/>
                </a:lnTo>
                <a:lnTo>
                  <a:pt x="677267" y="1570037"/>
                </a:lnTo>
                <a:lnTo>
                  <a:pt x="0" y="15700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6" t="60103" r="20142"/>
          <a:stretch>
            <a:fillRect/>
          </a:stretch>
        </p:blipFill>
        <p:spPr>
          <a:xfrm>
            <a:off x="6903891" y="4059238"/>
            <a:ext cx="1884362" cy="1884362"/>
          </a:xfrm>
          <a:custGeom>
            <a:avLst/>
            <a:gdLst>
              <a:gd name="connsiteX0" fmla="*/ 763738 w 1884362"/>
              <a:gd name="connsiteY0" fmla="*/ 0 h 1884362"/>
              <a:gd name="connsiteX1" fmla="*/ 782772 w 1884362"/>
              <a:gd name="connsiteY1" fmla="*/ 1588 h 1884362"/>
              <a:gd name="connsiteX2" fmla="*/ 800220 w 1884362"/>
              <a:gd name="connsiteY2" fmla="*/ 2382 h 1884362"/>
              <a:gd name="connsiteX3" fmla="*/ 818460 w 1884362"/>
              <a:gd name="connsiteY3" fmla="*/ 7144 h 1884362"/>
              <a:gd name="connsiteX4" fmla="*/ 835115 w 1884362"/>
              <a:gd name="connsiteY4" fmla="*/ 11907 h 1884362"/>
              <a:gd name="connsiteX5" fmla="*/ 850184 w 1884362"/>
              <a:gd name="connsiteY5" fmla="*/ 18257 h 1884362"/>
              <a:gd name="connsiteX6" fmla="*/ 866045 w 1884362"/>
              <a:gd name="connsiteY6" fmla="*/ 25400 h 1884362"/>
              <a:gd name="connsiteX7" fmla="*/ 880321 w 1884362"/>
              <a:gd name="connsiteY7" fmla="*/ 33338 h 1884362"/>
              <a:gd name="connsiteX8" fmla="*/ 893010 w 1884362"/>
              <a:gd name="connsiteY8" fmla="*/ 42863 h 1884362"/>
              <a:gd name="connsiteX9" fmla="*/ 904906 w 1884362"/>
              <a:gd name="connsiteY9" fmla="*/ 53182 h 1884362"/>
              <a:gd name="connsiteX10" fmla="*/ 914423 w 1884362"/>
              <a:gd name="connsiteY10" fmla="*/ 64294 h 1884362"/>
              <a:gd name="connsiteX11" fmla="*/ 923940 w 1884362"/>
              <a:gd name="connsiteY11" fmla="*/ 76994 h 1884362"/>
              <a:gd name="connsiteX12" fmla="*/ 931078 w 1884362"/>
              <a:gd name="connsiteY12" fmla="*/ 88900 h 1884362"/>
              <a:gd name="connsiteX13" fmla="*/ 937093 w 1884362"/>
              <a:gd name="connsiteY13" fmla="*/ 100941 h 1884362"/>
              <a:gd name="connsiteX14" fmla="*/ 939112 w 1884362"/>
              <a:gd name="connsiteY14" fmla="*/ 106997 h 1884362"/>
              <a:gd name="connsiteX15" fmla="*/ 939657 w 1884362"/>
              <a:gd name="connsiteY15" fmla="*/ 109317 h 1884362"/>
              <a:gd name="connsiteX16" fmla="*/ 941809 w 1884362"/>
              <a:gd name="connsiteY16" fmla="*/ 122238 h 1884362"/>
              <a:gd name="connsiteX17" fmla="*/ 943396 w 1884362"/>
              <a:gd name="connsiteY17" fmla="*/ 137319 h 1884362"/>
              <a:gd name="connsiteX18" fmla="*/ 941809 w 1884362"/>
              <a:gd name="connsiteY18" fmla="*/ 150813 h 1884362"/>
              <a:gd name="connsiteX19" fmla="*/ 939429 w 1884362"/>
              <a:gd name="connsiteY19" fmla="*/ 161925 h 1884362"/>
              <a:gd name="connsiteX20" fmla="*/ 937048 w 1884362"/>
              <a:gd name="connsiteY20" fmla="*/ 173038 h 1884362"/>
              <a:gd name="connsiteX21" fmla="*/ 932288 w 1884362"/>
              <a:gd name="connsiteY21" fmla="*/ 183356 h 1884362"/>
              <a:gd name="connsiteX22" fmla="*/ 927527 w 1884362"/>
              <a:gd name="connsiteY22" fmla="*/ 192881 h 1884362"/>
              <a:gd name="connsiteX23" fmla="*/ 922766 w 1884362"/>
              <a:gd name="connsiteY23" fmla="*/ 201613 h 1884362"/>
              <a:gd name="connsiteX24" fmla="*/ 917212 w 1884362"/>
              <a:gd name="connsiteY24" fmla="*/ 208756 h 1884362"/>
              <a:gd name="connsiteX25" fmla="*/ 910864 w 1884362"/>
              <a:gd name="connsiteY25" fmla="*/ 215900 h 1884362"/>
              <a:gd name="connsiteX26" fmla="*/ 898962 w 1884362"/>
              <a:gd name="connsiteY26" fmla="*/ 226219 h 1884362"/>
              <a:gd name="connsiteX27" fmla="*/ 888647 w 1884362"/>
              <a:gd name="connsiteY27" fmla="*/ 233363 h 1884362"/>
              <a:gd name="connsiteX28" fmla="*/ 879126 w 1884362"/>
              <a:gd name="connsiteY28" fmla="*/ 239713 h 1884362"/>
              <a:gd name="connsiteX29" fmla="*/ 871191 w 1884362"/>
              <a:gd name="connsiteY29" fmla="*/ 244475 h 1884362"/>
              <a:gd name="connsiteX30" fmla="*/ 864050 w 1884362"/>
              <a:gd name="connsiteY30" fmla="*/ 249238 h 1884362"/>
              <a:gd name="connsiteX31" fmla="*/ 857702 w 1884362"/>
              <a:gd name="connsiteY31" fmla="*/ 254794 h 1884362"/>
              <a:gd name="connsiteX32" fmla="*/ 852941 w 1884362"/>
              <a:gd name="connsiteY32" fmla="*/ 259556 h 1884362"/>
              <a:gd name="connsiteX33" fmla="*/ 849767 w 1884362"/>
              <a:gd name="connsiteY33" fmla="*/ 265906 h 1884362"/>
              <a:gd name="connsiteX34" fmla="*/ 847387 w 1884362"/>
              <a:gd name="connsiteY34" fmla="*/ 270669 h 1884362"/>
              <a:gd name="connsiteX35" fmla="*/ 847387 w 1884362"/>
              <a:gd name="connsiteY35" fmla="*/ 276225 h 1884362"/>
              <a:gd name="connsiteX36" fmla="*/ 847387 w 1884362"/>
              <a:gd name="connsiteY36" fmla="*/ 280988 h 1884362"/>
              <a:gd name="connsiteX37" fmla="*/ 848180 w 1884362"/>
              <a:gd name="connsiteY37" fmla="*/ 285750 h 1884362"/>
              <a:gd name="connsiteX38" fmla="*/ 849391 w 1884362"/>
              <a:gd name="connsiteY38" fmla="*/ 288173 h 1884362"/>
              <a:gd name="connsiteX39" fmla="*/ 849391 w 1884362"/>
              <a:gd name="connsiteY39" fmla="*/ 289719 h 1884362"/>
              <a:gd name="connsiteX40" fmla="*/ 850184 w 1884362"/>
              <a:gd name="connsiteY40" fmla="*/ 294482 h 1884362"/>
              <a:gd name="connsiteX41" fmla="*/ 852563 w 1884362"/>
              <a:gd name="connsiteY41" fmla="*/ 299244 h 1884362"/>
              <a:gd name="connsiteX42" fmla="*/ 856528 w 1884362"/>
              <a:gd name="connsiteY42" fmla="*/ 302419 h 1884362"/>
              <a:gd name="connsiteX43" fmla="*/ 861287 w 1884362"/>
              <a:gd name="connsiteY43" fmla="*/ 306388 h 1884362"/>
              <a:gd name="connsiteX44" fmla="*/ 866838 w 1884362"/>
              <a:gd name="connsiteY44" fmla="*/ 309563 h 1884362"/>
              <a:gd name="connsiteX45" fmla="*/ 873976 w 1884362"/>
              <a:gd name="connsiteY45" fmla="*/ 311944 h 1884362"/>
              <a:gd name="connsiteX46" fmla="*/ 882700 w 1884362"/>
              <a:gd name="connsiteY46" fmla="*/ 313532 h 1884362"/>
              <a:gd name="connsiteX47" fmla="*/ 892217 w 1884362"/>
              <a:gd name="connsiteY47" fmla="*/ 313532 h 1884362"/>
              <a:gd name="connsiteX48" fmla="*/ 1569509 w 1884362"/>
              <a:gd name="connsiteY48" fmla="*/ 313532 h 1884362"/>
              <a:gd name="connsiteX49" fmla="*/ 1569509 w 1884362"/>
              <a:gd name="connsiteY49" fmla="*/ 950913 h 1884362"/>
              <a:gd name="connsiteX50" fmla="*/ 1571095 w 1884362"/>
              <a:gd name="connsiteY50" fmla="*/ 958850 h 1884362"/>
              <a:gd name="connsiteX51" fmla="*/ 1571888 w 1884362"/>
              <a:gd name="connsiteY51" fmla="*/ 966788 h 1884362"/>
              <a:gd name="connsiteX52" fmla="*/ 1574267 w 1884362"/>
              <a:gd name="connsiteY52" fmla="*/ 973932 h 1884362"/>
              <a:gd name="connsiteX53" fmla="*/ 1576647 w 1884362"/>
              <a:gd name="connsiteY53" fmla="*/ 980282 h 1884362"/>
              <a:gd name="connsiteX54" fmla="*/ 1580612 w 1884362"/>
              <a:gd name="connsiteY54" fmla="*/ 985044 h 1884362"/>
              <a:gd name="connsiteX55" fmla="*/ 1585370 w 1884362"/>
              <a:gd name="connsiteY55" fmla="*/ 988219 h 1884362"/>
              <a:gd name="connsiteX56" fmla="*/ 1588543 w 1884362"/>
              <a:gd name="connsiteY56" fmla="*/ 990600 h 1884362"/>
              <a:gd name="connsiteX57" fmla="*/ 1593301 w 1884362"/>
              <a:gd name="connsiteY57" fmla="*/ 992188 h 1884362"/>
              <a:gd name="connsiteX58" fmla="*/ 1599646 w 1884362"/>
              <a:gd name="connsiteY58" fmla="*/ 992188 h 1884362"/>
              <a:gd name="connsiteX59" fmla="*/ 1604404 w 1884362"/>
              <a:gd name="connsiteY59" fmla="*/ 990600 h 1884362"/>
              <a:gd name="connsiteX60" fmla="*/ 1607078 w 1884362"/>
              <a:gd name="connsiteY60" fmla="*/ 989454 h 1884362"/>
              <a:gd name="connsiteX61" fmla="*/ 1608620 w 1884362"/>
              <a:gd name="connsiteY61" fmla="*/ 990224 h 1884362"/>
              <a:gd name="connsiteX62" fmla="*/ 1613387 w 1884362"/>
              <a:gd name="connsiteY62" fmla="*/ 991813 h 1884362"/>
              <a:gd name="connsiteX63" fmla="*/ 1618154 w 1884362"/>
              <a:gd name="connsiteY63" fmla="*/ 991813 h 1884362"/>
              <a:gd name="connsiteX64" fmla="*/ 1623716 w 1884362"/>
              <a:gd name="connsiteY64" fmla="*/ 990224 h 1884362"/>
              <a:gd name="connsiteX65" fmla="*/ 1628483 w 1884362"/>
              <a:gd name="connsiteY65" fmla="*/ 987842 h 1884362"/>
              <a:gd name="connsiteX66" fmla="*/ 1634840 w 1884362"/>
              <a:gd name="connsiteY66" fmla="*/ 984666 h 1884362"/>
              <a:gd name="connsiteX67" fmla="*/ 1639607 w 1884362"/>
              <a:gd name="connsiteY67" fmla="*/ 979901 h 1884362"/>
              <a:gd name="connsiteX68" fmla="*/ 1645169 w 1884362"/>
              <a:gd name="connsiteY68" fmla="*/ 973549 h 1884362"/>
              <a:gd name="connsiteX69" fmla="*/ 1649936 w 1884362"/>
              <a:gd name="connsiteY69" fmla="*/ 966402 h 1884362"/>
              <a:gd name="connsiteX70" fmla="*/ 1653909 w 1884362"/>
              <a:gd name="connsiteY70" fmla="*/ 960049 h 1884362"/>
              <a:gd name="connsiteX71" fmla="*/ 1659471 w 1884362"/>
              <a:gd name="connsiteY71" fmla="*/ 948932 h 1884362"/>
              <a:gd name="connsiteX72" fmla="*/ 1668211 w 1884362"/>
              <a:gd name="connsiteY72" fmla="*/ 939403 h 1884362"/>
              <a:gd name="connsiteX73" fmla="*/ 1678540 w 1884362"/>
              <a:gd name="connsiteY73" fmla="*/ 927492 h 1884362"/>
              <a:gd name="connsiteX74" fmla="*/ 1685691 w 1884362"/>
              <a:gd name="connsiteY74" fmla="*/ 921933 h 1884362"/>
              <a:gd name="connsiteX75" fmla="*/ 1692842 w 1884362"/>
              <a:gd name="connsiteY75" fmla="*/ 915580 h 1884362"/>
              <a:gd name="connsiteX76" fmla="*/ 1700788 w 1884362"/>
              <a:gd name="connsiteY76" fmla="*/ 910022 h 1884362"/>
              <a:gd name="connsiteX77" fmla="*/ 1710322 w 1884362"/>
              <a:gd name="connsiteY77" fmla="*/ 905257 h 1884362"/>
              <a:gd name="connsiteX78" fmla="*/ 1719857 w 1884362"/>
              <a:gd name="connsiteY78" fmla="*/ 901287 h 1884362"/>
              <a:gd name="connsiteX79" fmla="*/ 1731775 w 1884362"/>
              <a:gd name="connsiteY79" fmla="*/ 898111 h 1884362"/>
              <a:gd name="connsiteX80" fmla="*/ 1740660 w 1884362"/>
              <a:gd name="connsiteY80" fmla="*/ 896335 h 1884362"/>
              <a:gd name="connsiteX81" fmla="*/ 1752711 w 1884362"/>
              <a:gd name="connsiteY81" fmla="*/ 896938 h 1884362"/>
              <a:gd name="connsiteX82" fmla="*/ 1766986 w 1884362"/>
              <a:gd name="connsiteY82" fmla="*/ 899319 h 1884362"/>
              <a:gd name="connsiteX83" fmla="*/ 1781262 w 1884362"/>
              <a:gd name="connsiteY83" fmla="*/ 904082 h 1884362"/>
              <a:gd name="connsiteX84" fmla="*/ 1793951 w 1884362"/>
              <a:gd name="connsiteY84" fmla="*/ 910432 h 1884362"/>
              <a:gd name="connsiteX85" fmla="*/ 1806640 w 1884362"/>
              <a:gd name="connsiteY85" fmla="*/ 917575 h 1884362"/>
              <a:gd name="connsiteX86" fmla="*/ 1818536 w 1884362"/>
              <a:gd name="connsiteY86" fmla="*/ 927100 h 1884362"/>
              <a:gd name="connsiteX87" fmla="*/ 1830433 w 1884362"/>
              <a:gd name="connsiteY87" fmla="*/ 937419 h 1884362"/>
              <a:gd name="connsiteX88" fmla="*/ 1841536 w 1884362"/>
              <a:gd name="connsiteY88" fmla="*/ 949325 h 1884362"/>
              <a:gd name="connsiteX89" fmla="*/ 1849467 w 1884362"/>
              <a:gd name="connsiteY89" fmla="*/ 962819 h 1884362"/>
              <a:gd name="connsiteX90" fmla="*/ 1858984 w 1884362"/>
              <a:gd name="connsiteY90" fmla="*/ 975519 h 1884362"/>
              <a:gd name="connsiteX91" fmla="*/ 1866121 w 1884362"/>
              <a:gd name="connsiteY91" fmla="*/ 990600 h 1884362"/>
              <a:gd name="connsiteX92" fmla="*/ 1872466 w 1884362"/>
              <a:gd name="connsiteY92" fmla="*/ 1007269 h 1884362"/>
              <a:gd name="connsiteX93" fmla="*/ 1877224 w 1884362"/>
              <a:gd name="connsiteY93" fmla="*/ 1023938 h 1884362"/>
              <a:gd name="connsiteX94" fmla="*/ 1880397 w 1884362"/>
              <a:gd name="connsiteY94" fmla="*/ 1040607 h 1884362"/>
              <a:gd name="connsiteX95" fmla="*/ 1882776 w 1884362"/>
              <a:gd name="connsiteY95" fmla="*/ 1059657 h 1884362"/>
              <a:gd name="connsiteX96" fmla="*/ 1884362 w 1884362"/>
              <a:gd name="connsiteY96" fmla="*/ 1077913 h 1884362"/>
              <a:gd name="connsiteX97" fmla="*/ 1882776 w 1884362"/>
              <a:gd name="connsiteY97" fmla="*/ 1096169 h 1884362"/>
              <a:gd name="connsiteX98" fmla="*/ 1880397 w 1884362"/>
              <a:gd name="connsiteY98" fmla="*/ 1114425 h 1884362"/>
              <a:gd name="connsiteX99" fmla="*/ 1877224 w 1884362"/>
              <a:gd name="connsiteY99" fmla="*/ 1131888 h 1884362"/>
              <a:gd name="connsiteX100" fmla="*/ 1872466 w 1884362"/>
              <a:gd name="connsiteY100" fmla="*/ 1148557 h 1884362"/>
              <a:gd name="connsiteX101" fmla="*/ 1866121 w 1884362"/>
              <a:gd name="connsiteY101" fmla="*/ 1164432 h 1884362"/>
              <a:gd name="connsiteX102" fmla="*/ 1858984 w 1884362"/>
              <a:gd name="connsiteY102" fmla="*/ 1179513 h 1884362"/>
              <a:gd name="connsiteX103" fmla="*/ 1849467 w 1884362"/>
              <a:gd name="connsiteY103" fmla="*/ 1193801 h 1884362"/>
              <a:gd name="connsiteX104" fmla="*/ 1841536 w 1884362"/>
              <a:gd name="connsiteY104" fmla="*/ 1206501 h 1884362"/>
              <a:gd name="connsiteX105" fmla="*/ 1830433 w 1884362"/>
              <a:gd name="connsiteY105" fmla="*/ 1218407 h 1884362"/>
              <a:gd name="connsiteX106" fmla="*/ 1818536 w 1884362"/>
              <a:gd name="connsiteY106" fmla="*/ 1227932 h 1884362"/>
              <a:gd name="connsiteX107" fmla="*/ 1806640 w 1884362"/>
              <a:gd name="connsiteY107" fmla="*/ 1237457 h 1884362"/>
              <a:gd name="connsiteX108" fmla="*/ 1793951 w 1884362"/>
              <a:gd name="connsiteY108" fmla="*/ 1246188 h 1884362"/>
              <a:gd name="connsiteX109" fmla="*/ 1781262 w 1884362"/>
              <a:gd name="connsiteY109" fmla="*/ 1251744 h 1884362"/>
              <a:gd name="connsiteX110" fmla="*/ 1766986 w 1884362"/>
              <a:gd name="connsiteY110" fmla="*/ 1256507 h 1884362"/>
              <a:gd name="connsiteX111" fmla="*/ 1752711 w 1884362"/>
              <a:gd name="connsiteY111" fmla="*/ 1258888 h 1884362"/>
              <a:gd name="connsiteX112" fmla="*/ 1749049 w 1884362"/>
              <a:gd name="connsiteY112" fmla="*/ 1259255 h 1884362"/>
              <a:gd name="connsiteX113" fmla="*/ 1743694 w 1884362"/>
              <a:gd name="connsiteY113" fmla="*/ 1258625 h 1884362"/>
              <a:gd name="connsiteX114" fmla="*/ 1731775 w 1884362"/>
              <a:gd name="connsiteY114" fmla="*/ 1256243 h 1884362"/>
              <a:gd name="connsiteX115" fmla="*/ 1719857 w 1884362"/>
              <a:gd name="connsiteY115" fmla="*/ 1253860 h 1884362"/>
              <a:gd name="connsiteX116" fmla="*/ 1710322 w 1884362"/>
              <a:gd name="connsiteY116" fmla="*/ 1249096 h 1884362"/>
              <a:gd name="connsiteX117" fmla="*/ 1700788 w 1884362"/>
              <a:gd name="connsiteY117" fmla="*/ 1244331 h 1884362"/>
              <a:gd name="connsiteX118" fmla="*/ 1692842 w 1884362"/>
              <a:gd name="connsiteY118" fmla="*/ 1239567 h 1884362"/>
              <a:gd name="connsiteX119" fmla="*/ 1685691 w 1884362"/>
              <a:gd name="connsiteY119" fmla="*/ 1234008 h 1884362"/>
              <a:gd name="connsiteX120" fmla="*/ 1678540 w 1884362"/>
              <a:gd name="connsiteY120" fmla="*/ 1227656 h 1884362"/>
              <a:gd name="connsiteX121" fmla="*/ 1668211 w 1884362"/>
              <a:gd name="connsiteY121" fmla="*/ 1215744 h 1884362"/>
              <a:gd name="connsiteX122" fmla="*/ 1659471 w 1884362"/>
              <a:gd name="connsiteY122" fmla="*/ 1205421 h 1884362"/>
              <a:gd name="connsiteX123" fmla="*/ 1653909 w 1884362"/>
              <a:gd name="connsiteY123" fmla="*/ 1195892 h 1884362"/>
              <a:gd name="connsiteX124" fmla="*/ 1649936 w 1884362"/>
              <a:gd name="connsiteY124" fmla="*/ 1187951 h 1884362"/>
              <a:gd name="connsiteX125" fmla="*/ 1645169 w 1884362"/>
              <a:gd name="connsiteY125" fmla="*/ 1180805 h 1884362"/>
              <a:gd name="connsiteX126" fmla="*/ 1639607 w 1884362"/>
              <a:gd name="connsiteY126" fmla="*/ 1174452 h 1884362"/>
              <a:gd name="connsiteX127" fmla="*/ 1634840 w 1884362"/>
              <a:gd name="connsiteY127" fmla="*/ 1169687 h 1884362"/>
              <a:gd name="connsiteX128" fmla="*/ 1628483 w 1884362"/>
              <a:gd name="connsiteY128" fmla="*/ 1166511 h 1884362"/>
              <a:gd name="connsiteX129" fmla="*/ 1623716 w 1884362"/>
              <a:gd name="connsiteY129" fmla="*/ 1164129 h 1884362"/>
              <a:gd name="connsiteX130" fmla="*/ 1618154 w 1884362"/>
              <a:gd name="connsiteY130" fmla="*/ 1164129 h 1884362"/>
              <a:gd name="connsiteX131" fmla="*/ 1613387 w 1884362"/>
              <a:gd name="connsiteY131" fmla="*/ 1164129 h 1884362"/>
              <a:gd name="connsiteX132" fmla="*/ 1608620 w 1884362"/>
              <a:gd name="connsiteY132" fmla="*/ 1164923 h 1884362"/>
              <a:gd name="connsiteX133" fmla="*/ 1607202 w 1884362"/>
              <a:gd name="connsiteY133" fmla="*/ 1165632 h 1884362"/>
              <a:gd name="connsiteX134" fmla="*/ 1604404 w 1884362"/>
              <a:gd name="connsiteY134" fmla="*/ 1164432 h 1884362"/>
              <a:gd name="connsiteX135" fmla="*/ 1599646 w 1884362"/>
              <a:gd name="connsiteY135" fmla="*/ 1164432 h 1884362"/>
              <a:gd name="connsiteX136" fmla="*/ 1593301 w 1884362"/>
              <a:gd name="connsiteY136" fmla="*/ 1164432 h 1884362"/>
              <a:gd name="connsiteX137" fmla="*/ 1588543 w 1884362"/>
              <a:gd name="connsiteY137" fmla="*/ 1165225 h 1884362"/>
              <a:gd name="connsiteX138" fmla="*/ 1585370 w 1884362"/>
              <a:gd name="connsiteY138" fmla="*/ 1167607 h 1884362"/>
              <a:gd name="connsiteX139" fmla="*/ 1580612 w 1884362"/>
              <a:gd name="connsiteY139" fmla="*/ 1171575 h 1884362"/>
              <a:gd name="connsiteX140" fmla="*/ 1576647 w 1884362"/>
              <a:gd name="connsiteY140" fmla="*/ 1176338 h 1884362"/>
              <a:gd name="connsiteX141" fmla="*/ 1574267 w 1884362"/>
              <a:gd name="connsiteY141" fmla="*/ 1181101 h 1884362"/>
              <a:gd name="connsiteX142" fmla="*/ 1571888 w 1884362"/>
              <a:gd name="connsiteY142" fmla="*/ 1188244 h 1884362"/>
              <a:gd name="connsiteX143" fmla="*/ 1571095 w 1884362"/>
              <a:gd name="connsiteY143" fmla="*/ 1196182 h 1884362"/>
              <a:gd name="connsiteX144" fmla="*/ 1569509 w 1884362"/>
              <a:gd name="connsiteY144" fmla="*/ 1205707 h 1884362"/>
              <a:gd name="connsiteX145" fmla="*/ 1569509 w 1884362"/>
              <a:gd name="connsiteY145" fmla="*/ 1884362 h 1884362"/>
              <a:gd name="connsiteX146" fmla="*/ 0 w 1884362"/>
              <a:gd name="connsiteY146" fmla="*/ 1884362 h 1884362"/>
              <a:gd name="connsiteX147" fmla="*/ 0 w 1884362"/>
              <a:gd name="connsiteY147" fmla="*/ 1173957 h 1884362"/>
              <a:gd name="connsiteX148" fmla="*/ 6345 w 1884362"/>
              <a:gd name="connsiteY148" fmla="*/ 1167607 h 1884362"/>
              <a:gd name="connsiteX149" fmla="*/ 11896 w 1884362"/>
              <a:gd name="connsiteY149" fmla="*/ 1164432 h 1884362"/>
              <a:gd name="connsiteX150" fmla="*/ 16446 w 1884362"/>
              <a:gd name="connsiteY150" fmla="*/ 1164432 h 1884362"/>
              <a:gd name="connsiteX151" fmla="*/ 21204 w 1884362"/>
              <a:gd name="connsiteY151" fmla="*/ 1164432 h 1884362"/>
              <a:gd name="connsiteX152" fmla="*/ 26756 w 1884362"/>
              <a:gd name="connsiteY152" fmla="*/ 1166813 h 1884362"/>
              <a:gd name="connsiteX153" fmla="*/ 31514 w 1884362"/>
              <a:gd name="connsiteY153" fmla="*/ 1169988 h 1884362"/>
              <a:gd name="connsiteX154" fmla="*/ 37859 w 1884362"/>
              <a:gd name="connsiteY154" fmla="*/ 1174751 h 1884362"/>
              <a:gd name="connsiteX155" fmla="*/ 42618 w 1884362"/>
              <a:gd name="connsiteY155" fmla="*/ 1181101 h 1884362"/>
              <a:gd name="connsiteX156" fmla="*/ 47376 w 1884362"/>
              <a:gd name="connsiteY156" fmla="*/ 1188245 h 1884362"/>
              <a:gd name="connsiteX157" fmla="*/ 52135 w 1884362"/>
              <a:gd name="connsiteY157" fmla="*/ 1196182 h 1884362"/>
              <a:gd name="connsiteX158" fmla="*/ 57686 w 1884362"/>
              <a:gd name="connsiteY158" fmla="*/ 1205707 h 1884362"/>
              <a:gd name="connsiteX159" fmla="*/ 64824 w 1884362"/>
              <a:gd name="connsiteY159" fmla="*/ 1216026 h 1884362"/>
              <a:gd name="connsiteX160" fmla="*/ 75927 w 1884362"/>
              <a:gd name="connsiteY160" fmla="*/ 1227932 h 1884362"/>
              <a:gd name="connsiteX161" fmla="*/ 83065 w 1884362"/>
              <a:gd name="connsiteY161" fmla="*/ 1234282 h 1884362"/>
              <a:gd name="connsiteX162" fmla="*/ 90202 w 1884362"/>
              <a:gd name="connsiteY162" fmla="*/ 1239838 h 1884362"/>
              <a:gd name="connsiteX163" fmla="*/ 98926 w 1884362"/>
              <a:gd name="connsiteY163" fmla="*/ 1244601 h 1884362"/>
              <a:gd name="connsiteX164" fmla="*/ 107650 w 1884362"/>
              <a:gd name="connsiteY164" fmla="*/ 1249363 h 1884362"/>
              <a:gd name="connsiteX165" fmla="*/ 117960 w 1884362"/>
              <a:gd name="connsiteY165" fmla="*/ 1254126 h 1884362"/>
              <a:gd name="connsiteX166" fmla="*/ 129063 w 1884362"/>
              <a:gd name="connsiteY166" fmla="*/ 1256507 h 1884362"/>
              <a:gd name="connsiteX167" fmla="*/ 140960 w 1884362"/>
              <a:gd name="connsiteY167" fmla="*/ 1258888 h 1884362"/>
              <a:gd name="connsiteX168" fmla="*/ 153649 w 1884362"/>
              <a:gd name="connsiteY168" fmla="*/ 1260476 h 1884362"/>
              <a:gd name="connsiteX169" fmla="*/ 169511 w 1884362"/>
              <a:gd name="connsiteY169" fmla="*/ 1258888 h 1884362"/>
              <a:gd name="connsiteX170" fmla="*/ 174478 w 1884362"/>
              <a:gd name="connsiteY170" fmla="*/ 1258888 h 1884362"/>
              <a:gd name="connsiteX171" fmla="*/ 188754 w 1884362"/>
              <a:gd name="connsiteY171" fmla="*/ 1255713 h 1884362"/>
              <a:gd name="connsiteX172" fmla="*/ 203029 w 1884362"/>
              <a:gd name="connsiteY172" fmla="*/ 1251744 h 1884362"/>
              <a:gd name="connsiteX173" fmla="*/ 215718 w 1884362"/>
              <a:gd name="connsiteY173" fmla="*/ 1244601 h 1884362"/>
              <a:gd name="connsiteX174" fmla="*/ 229201 w 1884362"/>
              <a:gd name="connsiteY174" fmla="*/ 1237457 h 1884362"/>
              <a:gd name="connsiteX175" fmla="*/ 241097 w 1884362"/>
              <a:gd name="connsiteY175" fmla="*/ 1227932 h 1884362"/>
              <a:gd name="connsiteX176" fmla="*/ 252993 w 1884362"/>
              <a:gd name="connsiteY176" fmla="*/ 1217613 h 1884362"/>
              <a:gd name="connsiteX177" fmla="*/ 262510 w 1884362"/>
              <a:gd name="connsiteY177" fmla="*/ 1205707 h 1884362"/>
              <a:gd name="connsiteX178" fmla="*/ 272027 w 1884362"/>
              <a:gd name="connsiteY178" fmla="*/ 1193801 h 1884362"/>
              <a:gd name="connsiteX179" fmla="*/ 279958 w 1884362"/>
              <a:gd name="connsiteY179" fmla="*/ 1179513 h 1884362"/>
              <a:gd name="connsiteX180" fmla="*/ 288682 w 1884362"/>
              <a:gd name="connsiteY180" fmla="*/ 1164432 h 1884362"/>
              <a:gd name="connsiteX181" fmla="*/ 294234 w 1884362"/>
              <a:gd name="connsiteY181" fmla="*/ 1148557 h 1884362"/>
              <a:gd name="connsiteX182" fmla="*/ 298992 w 1884362"/>
              <a:gd name="connsiteY182" fmla="*/ 1131888 h 1884362"/>
              <a:gd name="connsiteX183" fmla="*/ 302957 w 1884362"/>
              <a:gd name="connsiteY183" fmla="*/ 1114425 h 1884362"/>
              <a:gd name="connsiteX184" fmla="*/ 305337 w 1884362"/>
              <a:gd name="connsiteY184" fmla="*/ 1096169 h 1884362"/>
              <a:gd name="connsiteX185" fmla="*/ 306130 w 1884362"/>
              <a:gd name="connsiteY185" fmla="*/ 1077913 h 1884362"/>
              <a:gd name="connsiteX186" fmla="*/ 305337 w 1884362"/>
              <a:gd name="connsiteY186" fmla="*/ 1058863 h 1884362"/>
              <a:gd name="connsiteX187" fmla="*/ 302957 w 1884362"/>
              <a:gd name="connsiteY187" fmla="*/ 1040607 h 1884362"/>
              <a:gd name="connsiteX188" fmla="*/ 298992 w 1884362"/>
              <a:gd name="connsiteY188" fmla="*/ 1023144 h 1884362"/>
              <a:gd name="connsiteX189" fmla="*/ 294234 w 1884362"/>
              <a:gd name="connsiteY189" fmla="*/ 1006475 h 1884362"/>
              <a:gd name="connsiteX190" fmla="*/ 288682 w 1884362"/>
              <a:gd name="connsiteY190" fmla="*/ 990600 h 1884362"/>
              <a:gd name="connsiteX191" fmla="*/ 279958 w 1884362"/>
              <a:gd name="connsiteY191" fmla="*/ 975519 h 1884362"/>
              <a:gd name="connsiteX192" fmla="*/ 272027 w 1884362"/>
              <a:gd name="connsiteY192" fmla="*/ 961232 h 1884362"/>
              <a:gd name="connsiteX193" fmla="*/ 262510 w 1884362"/>
              <a:gd name="connsiteY193" fmla="*/ 948532 h 1884362"/>
              <a:gd name="connsiteX194" fmla="*/ 252993 w 1884362"/>
              <a:gd name="connsiteY194" fmla="*/ 937419 h 1884362"/>
              <a:gd name="connsiteX195" fmla="*/ 241097 w 1884362"/>
              <a:gd name="connsiteY195" fmla="*/ 927100 h 1884362"/>
              <a:gd name="connsiteX196" fmla="*/ 229201 w 1884362"/>
              <a:gd name="connsiteY196" fmla="*/ 917575 h 1884362"/>
              <a:gd name="connsiteX197" fmla="*/ 215718 w 1884362"/>
              <a:gd name="connsiteY197" fmla="*/ 910432 h 1884362"/>
              <a:gd name="connsiteX198" fmla="*/ 203029 w 1884362"/>
              <a:gd name="connsiteY198" fmla="*/ 903288 h 1884362"/>
              <a:gd name="connsiteX199" fmla="*/ 188754 w 1884362"/>
              <a:gd name="connsiteY199" fmla="*/ 899319 h 1884362"/>
              <a:gd name="connsiteX200" fmla="*/ 174478 w 1884362"/>
              <a:gd name="connsiteY200" fmla="*/ 896144 h 1884362"/>
              <a:gd name="connsiteX201" fmla="*/ 159410 w 1884362"/>
              <a:gd name="connsiteY201" fmla="*/ 894557 h 1884362"/>
              <a:gd name="connsiteX202" fmla="*/ 145927 w 1884362"/>
              <a:gd name="connsiteY202" fmla="*/ 896144 h 1884362"/>
              <a:gd name="connsiteX203" fmla="*/ 145922 w 1884362"/>
              <a:gd name="connsiteY203" fmla="*/ 896145 h 1884362"/>
              <a:gd name="connsiteX204" fmla="*/ 140960 w 1884362"/>
              <a:gd name="connsiteY204" fmla="*/ 896145 h 1884362"/>
              <a:gd name="connsiteX205" fmla="*/ 129063 w 1884362"/>
              <a:gd name="connsiteY205" fmla="*/ 898526 h 1884362"/>
              <a:gd name="connsiteX206" fmla="*/ 117960 w 1884362"/>
              <a:gd name="connsiteY206" fmla="*/ 901701 h 1884362"/>
              <a:gd name="connsiteX207" fmla="*/ 107650 w 1884362"/>
              <a:gd name="connsiteY207" fmla="*/ 905670 h 1884362"/>
              <a:gd name="connsiteX208" fmla="*/ 98926 w 1884362"/>
              <a:gd name="connsiteY208" fmla="*/ 910432 h 1884362"/>
              <a:gd name="connsiteX209" fmla="*/ 90202 w 1884362"/>
              <a:gd name="connsiteY209" fmla="*/ 915988 h 1884362"/>
              <a:gd name="connsiteX210" fmla="*/ 83065 w 1884362"/>
              <a:gd name="connsiteY210" fmla="*/ 922338 h 1884362"/>
              <a:gd name="connsiteX211" fmla="*/ 75927 w 1884362"/>
              <a:gd name="connsiteY211" fmla="*/ 927895 h 1884362"/>
              <a:gd name="connsiteX212" fmla="*/ 64824 w 1884362"/>
              <a:gd name="connsiteY212" fmla="*/ 939801 h 1884362"/>
              <a:gd name="connsiteX213" fmla="*/ 57686 w 1884362"/>
              <a:gd name="connsiteY213" fmla="*/ 949326 h 1884362"/>
              <a:gd name="connsiteX214" fmla="*/ 52135 w 1884362"/>
              <a:gd name="connsiteY214" fmla="*/ 960438 h 1884362"/>
              <a:gd name="connsiteX215" fmla="*/ 47376 w 1884362"/>
              <a:gd name="connsiteY215" fmla="*/ 966788 h 1884362"/>
              <a:gd name="connsiteX216" fmla="*/ 42618 w 1884362"/>
              <a:gd name="connsiteY216" fmla="*/ 973932 h 1884362"/>
              <a:gd name="connsiteX217" fmla="*/ 37859 w 1884362"/>
              <a:gd name="connsiteY217" fmla="*/ 980282 h 1884362"/>
              <a:gd name="connsiteX218" fmla="*/ 31514 w 1884362"/>
              <a:gd name="connsiteY218" fmla="*/ 985045 h 1884362"/>
              <a:gd name="connsiteX219" fmla="*/ 26756 w 1884362"/>
              <a:gd name="connsiteY219" fmla="*/ 988220 h 1884362"/>
              <a:gd name="connsiteX220" fmla="*/ 21204 w 1884362"/>
              <a:gd name="connsiteY220" fmla="*/ 990601 h 1884362"/>
              <a:gd name="connsiteX221" fmla="*/ 17482 w 1884362"/>
              <a:gd name="connsiteY221" fmla="*/ 991843 h 1884362"/>
              <a:gd name="connsiteX222" fmla="*/ 11896 w 1884362"/>
              <a:gd name="connsiteY222" fmla="*/ 990600 h 1884362"/>
              <a:gd name="connsiteX223" fmla="*/ 6345 w 1884362"/>
              <a:gd name="connsiteY223" fmla="*/ 987425 h 1884362"/>
              <a:gd name="connsiteX224" fmla="*/ 0 w 1884362"/>
              <a:gd name="connsiteY224" fmla="*/ 981075 h 1884362"/>
              <a:gd name="connsiteX225" fmla="*/ 0 w 1884362"/>
              <a:gd name="connsiteY225" fmla="*/ 313532 h 1884362"/>
              <a:gd name="connsiteX226" fmla="*/ 636052 w 1884362"/>
              <a:gd name="connsiteY226" fmla="*/ 313532 h 1884362"/>
              <a:gd name="connsiteX227" fmla="*/ 645569 w 1884362"/>
              <a:gd name="connsiteY227" fmla="*/ 313532 h 1884362"/>
              <a:gd name="connsiteX228" fmla="*/ 653499 w 1884362"/>
              <a:gd name="connsiteY228" fmla="*/ 311944 h 1884362"/>
              <a:gd name="connsiteX229" fmla="*/ 660637 w 1884362"/>
              <a:gd name="connsiteY229" fmla="*/ 309563 h 1884362"/>
              <a:gd name="connsiteX230" fmla="*/ 666189 w 1884362"/>
              <a:gd name="connsiteY230" fmla="*/ 306388 h 1884362"/>
              <a:gd name="connsiteX231" fmla="*/ 670947 w 1884362"/>
              <a:gd name="connsiteY231" fmla="*/ 302419 h 1884362"/>
              <a:gd name="connsiteX232" fmla="*/ 674913 w 1884362"/>
              <a:gd name="connsiteY232" fmla="*/ 299244 h 1884362"/>
              <a:gd name="connsiteX233" fmla="*/ 677292 w 1884362"/>
              <a:gd name="connsiteY233" fmla="*/ 294482 h 1884362"/>
              <a:gd name="connsiteX234" fmla="*/ 678085 w 1884362"/>
              <a:gd name="connsiteY234" fmla="*/ 289719 h 1884362"/>
              <a:gd name="connsiteX235" fmla="*/ 678085 w 1884362"/>
              <a:gd name="connsiteY235" fmla="*/ 284957 h 1884362"/>
              <a:gd name="connsiteX236" fmla="*/ 677292 w 1884362"/>
              <a:gd name="connsiteY236" fmla="*/ 278607 h 1884362"/>
              <a:gd name="connsiteX237" fmla="*/ 674913 w 1884362"/>
              <a:gd name="connsiteY237" fmla="*/ 273844 h 1884362"/>
              <a:gd name="connsiteX238" fmla="*/ 674266 w 1884362"/>
              <a:gd name="connsiteY238" fmla="*/ 272938 h 1884362"/>
              <a:gd name="connsiteX239" fmla="*/ 673618 w 1884362"/>
              <a:gd name="connsiteY239" fmla="*/ 270669 h 1884362"/>
              <a:gd name="connsiteX240" fmla="*/ 671238 w 1884362"/>
              <a:gd name="connsiteY240" fmla="*/ 265906 h 1884362"/>
              <a:gd name="connsiteX241" fmla="*/ 668064 w 1884362"/>
              <a:gd name="connsiteY241" fmla="*/ 259556 h 1884362"/>
              <a:gd name="connsiteX242" fmla="*/ 663303 w 1884362"/>
              <a:gd name="connsiteY242" fmla="*/ 254794 h 1884362"/>
              <a:gd name="connsiteX243" fmla="*/ 657749 w 1884362"/>
              <a:gd name="connsiteY243" fmla="*/ 249238 h 1884362"/>
              <a:gd name="connsiteX244" fmla="*/ 650608 w 1884362"/>
              <a:gd name="connsiteY244" fmla="*/ 244475 h 1884362"/>
              <a:gd name="connsiteX245" fmla="*/ 643467 w 1884362"/>
              <a:gd name="connsiteY245" fmla="*/ 239713 h 1884362"/>
              <a:gd name="connsiteX246" fmla="*/ 632358 w 1884362"/>
              <a:gd name="connsiteY246" fmla="*/ 233363 h 1884362"/>
              <a:gd name="connsiteX247" fmla="*/ 622837 w 1884362"/>
              <a:gd name="connsiteY247" fmla="*/ 226219 h 1884362"/>
              <a:gd name="connsiteX248" fmla="*/ 610935 w 1884362"/>
              <a:gd name="connsiteY248" fmla="*/ 215900 h 1884362"/>
              <a:gd name="connsiteX249" fmla="*/ 605381 w 1884362"/>
              <a:gd name="connsiteY249" fmla="*/ 208756 h 1884362"/>
              <a:gd name="connsiteX250" fmla="*/ 599033 w 1884362"/>
              <a:gd name="connsiteY250" fmla="*/ 201613 h 1884362"/>
              <a:gd name="connsiteX251" fmla="*/ 593479 w 1884362"/>
              <a:gd name="connsiteY251" fmla="*/ 192881 h 1884362"/>
              <a:gd name="connsiteX252" fmla="*/ 588757 w 1884362"/>
              <a:gd name="connsiteY252" fmla="*/ 183435 h 1884362"/>
              <a:gd name="connsiteX253" fmla="*/ 588467 w 1884362"/>
              <a:gd name="connsiteY253" fmla="*/ 182563 h 1884362"/>
              <a:gd name="connsiteX254" fmla="*/ 584501 w 1884362"/>
              <a:gd name="connsiteY254" fmla="*/ 170657 h 1884362"/>
              <a:gd name="connsiteX255" fmla="*/ 582122 w 1884362"/>
              <a:gd name="connsiteY255" fmla="*/ 158750 h 1884362"/>
              <a:gd name="connsiteX256" fmla="*/ 582122 w 1884362"/>
              <a:gd name="connsiteY256" fmla="*/ 146050 h 1884362"/>
              <a:gd name="connsiteX257" fmla="*/ 582122 w 1884362"/>
              <a:gd name="connsiteY257" fmla="*/ 131763 h 1884362"/>
              <a:gd name="connsiteX258" fmla="*/ 586088 w 1884362"/>
              <a:gd name="connsiteY258" fmla="*/ 116682 h 1884362"/>
              <a:gd name="connsiteX259" fmla="*/ 590846 w 1884362"/>
              <a:gd name="connsiteY259" fmla="*/ 103188 h 1884362"/>
              <a:gd name="connsiteX260" fmla="*/ 596398 w 1884362"/>
              <a:gd name="connsiteY260" fmla="*/ 88900 h 1884362"/>
              <a:gd name="connsiteX261" fmla="*/ 603535 w 1884362"/>
              <a:gd name="connsiteY261" fmla="*/ 76994 h 1884362"/>
              <a:gd name="connsiteX262" fmla="*/ 613052 w 1884362"/>
              <a:gd name="connsiteY262" fmla="*/ 64294 h 1884362"/>
              <a:gd name="connsiteX263" fmla="*/ 624155 w 1884362"/>
              <a:gd name="connsiteY263" fmla="*/ 53182 h 1884362"/>
              <a:gd name="connsiteX264" fmla="*/ 636052 w 1884362"/>
              <a:gd name="connsiteY264" fmla="*/ 42863 h 1884362"/>
              <a:gd name="connsiteX265" fmla="*/ 647948 w 1884362"/>
              <a:gd name="connsiteY265" fmla="*/ 33338 h 1884362"/>
              <a:gd name="connsiteX266" fmla="*/ 662223 w 1884362"/>
              <a:gd name="connsiteY266" fmla="*/ 25400 h 1884362"/>
              <a:gd name="connsiteX267" fmla="*/ 677292 w 1884362"/>
              <a:gd name="connsiteY267" fmla="*/ 18257 h 1884362"/>
              <a:gd name="connsiteX268" fmla="*/ 692360 w 1884362"/>
              <a:gd name="connsiteY268" fmla="*/ 11907 h 1884362"/>
              <a:gd name="connsiteX269" fmla="*/ 709015 w 1884362"/>
              <a:gd name="connsiteY269" fmla="*/ 7144 h 1884362"/>
              <a:gd name="connsiteX270" fmla="*/ 727256 w 1884362"/>
              <a:gd name="connsiteY270" fmla="*/ 2382 h 1884362"/>
              <a:gd name="connsiteX271" fmla="*/ 744704 w 1884362"/>
              <a:gd name="connsiteY271" fmla="*/ 1588 h 1884362"/>
              <a:gd name="connsiteX272" fmla="*/ 763738 w 1884362"/>
              <a:gd name="connsiteY272" fmla="*/ 0 h 188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1884362" h="1884362">
                <a:moveTo>
                  <a:pt x="763738" y="0"/>
                </a:moveTo>
                <a:lnTo>
                  <a:pt x="782772" y="1588"/>
                </a:lnTo>
                <a:lnTo>
                  <a:pt x="800220" y="2382"/>
                </a:lnTo>
                <a:lnTo>
                  <a:pt x="818460" y="7144"/>
                </a:lnTo>
                <a:lnTo>
                  <a:pt x="835115" y="11907"/>
                </a:lnTo>
                <a:lnTo>
                  <a:pt x="850184" y="18257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906" y="53182"/>
                </a:lnTo>
                <a:lnTo>
                  <a:pt x="914423" y="64294"/>
                </a:lnTo>
                <a:lnTo>
                  <a:pt x="923940" y="76994"/>
                </a:lnTo>
                <a:lnTo>
                  <a:pt x="931078" y="88900"/>
                </a:lnTo>
                <a:lnTo>
                  <a:pt x="937093" y="100941"/>
                </a:lnTo>
                <a:lnTo>
                  <a:pt x="939112" y="106997"/>
                </a:lnTo>
                <a:lnTo>
                  <a:pt x="939657" y="109317"/>
                </a:lnTo>
                <a:lnTo>
                  <a:pt x="941809" y="122238"/>
                </a:lnTo>
                <a:lnTo>
                  <a:pt x="943396" y="137319"/>
                </a:lnTo>
                <a:lnTo>
                  <a:pt x="941809" y="150813"/>
                </a:lnTo>
                <a:lnTo>
                  <a:pt x="939429" y="161925"/>
                </a:lnTo>
                <a:lnTo>
                  <a:pt x="937048" y="173038"/>
                </a:lnTo>
                <a:lnTo>
                  <a:pt x="932288" y="183356"/>
                </a:lnTo>
                <a:lnTo>
                  <a:pt x="927527" y="192881"/>
                </a:lnTo>
                <a:lnTo>
                  <a:pt x="922766" y="201613"/>
                </a:lnTo>
                <a:lnTo>
                  <a:pt x="917212" y="208756"/>
                </a:lnTo>
                <a:lnTo>
                  <a:pt x="910864" y="215900"/>
                </a:lnTo>
                <a:lnTo>
                  <a:pt x="898962" y="226219"/>
                </a:lnTo>
                <a:lnTo>
                  <a:pt x="888647" y="233363"/>
                </a:lnTo>
                <a:lnTo>
                  <a:pt x="879126" y="239713"/>
                </a:lnTo>
                <a:lnTo>
                  <a:pt x="871191" y="244475"/>
                </a:lnTo>
                <a:lnTo>
                  <a:pt x="864050" y="249238"/>
                </a:lnTo>
                <a:lnTo>
                  <a:pt x="857702" y="254794"/>
                </a:lnTo>
                <a:lnTo>
                  <a:pt x="852941" y="259556"/>
                </a:lnTo>
                <a:lnTo>
                  <a:pt x="849767" y="265906"/>
                </a:lnTo>
                <a:lnTo>
                  <a:pt x="847387" y="270669"/>
                </a:lnTo>
                <a:lnTo>
                  <a:pt x="847387" y="276225"/>
                </a:lnTo>
                <a:lnTo>
                  <a:pt x="847387" y="280988"/>
                </a:lnTo>
                <a:lnTo>
                  <a:pt x="848180" y="285750"/>
                </a:lnTo>
                <a:lnTo>
                  <a:pt x="849391" y="288173"/>
                </a:lnTo>
                <a:lnTo>
                  <a:pt x="849391" y="289719"/>
                </a:lnTo>
                <a:lnTo>
                  <a:pt x="850184" y="294482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2"/>
                </a:lnTo>
                <a:lnTo>
                  <a:pt x="892217" y="313532"/>
                </a:lnTo>
                <a:lnTo>
                  <a:pt x="1569509" y="313532"/>
                </a:lnTo>
                <a:lnTo>
                  <a:pt x="1569509" y="950913"/>
                </a:lnTo>
                <a:lnTo>
                  <a:pt x="1571095" y="958850"/>
                </a:lnTo>
                <a:lnTo>
                  <a:pt x="1571888" y="966788"/>
                </a:lnTo>
                <a:lnTo>
                  <a:pt x="1574267" y="973932"/>
                </a:lnTo>
                <a:lnTo>
                  <a:pt x="1576647" y="980282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8"/>
                </a:lnTo>
                <a:lnTo>
                  <a:pt x="1599646" y="992188"/>
                </a:lnTo>
                <a:lnTo>
                  <a:pt x="1604404" y="990600"/>
                </a:lnTo>
                <a:lnTo>
                  <a:pt x="1607078" y="989454"/>
                </a:lnTo>
                <a:lnTo>
                  <a:pt x="1608620" y="990224"/>
                </a:lnTo>
                <a:lnTo>
                  <a:pt x="1613387" y="991813"/>
                </a:lnTo>
                <a:lnTo>
                  <a:pt x="1618154" y="991813"/>
                </a:lnTo>
                <a:lnTo>
                  <a:pt x="1623716" y="990224"/>
                </a:lnTo>
                <a:lnTo>
                  <a:pt x="1628483" y="987842"/>
                </a:lnTo>
                <a:lnTo>
                  <a:pt x="1634840" y="984666"/>
                </a:lnTo>
                <a:lnTo>
                  <a:pt x="1639607" y="979901"/>
                </a:lnTo>
                <a:lnTo>
                  <a:pt x="1645169" y="973549"/>
                </a:lnTo>
                <a:lnTo>
                  <a:pt x="1649936" y="966402"/>
                </a:lnTo>
                <a:lnTo>
                  <a:pt x="1653909" y="960049"/>
                </a:lnTo>
                <a:lnTo>
                  <a:pt x="1659471" y="948932"/>
                </a:lnTo>
                <a:lnTo>
                  <a:pt x="1668211" y="939403"/>
                </a:lnTo>
                <a:lnTo>
                  <a:pt x="1678540" y="927492"/>
                </a:lnTo>
                <a:lnTo>
                  <a:pt x="1685691" y="921933"/>
                </a:lnTo>
                <a:lnTo>
                  <a:pt x="1692842" y="915580"/>
                </a:lnTo>
                <a:lnTo>
                  <a:pt x="1700788" y="910022"/>
                </a:lnTo>
                <a:lnTo>
                  <a:pt x="1710322" y="905257"/>
                </a:lnTo>
                <a:lnTo>
                  <a:pt x="1719857" y="901287"/>
                </a:lnTo>
                <a:lnTo>
                  <a:pt x="1731775" y="898111"/>
                </a:lnTo>
                <a:lnTo>
                  <a:pt x="1740660" y="896335"/>
                </a:lnTo>
                <a:lnTo>
                  <a:pt x="1752711" y="896938"/>
                </a:lnTo>
                <a:lnTo>
                  <a:pt x="1766986" y="899319"/>
                </a:lnTo>
                <a:lnTo>
                  <a:pt x="1781262" y="904082"/>
                </a:lnTo>
                <a:lnTo>
                  <a:pt x="1793951" y="910432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8"/>
                </a:lnTo>
                <a:lnTo>
                  <a:pt x="1880397" y="1040607"/>
                </a:lnTo>
                <a:lnTo>
                  <a:pt x="1882776" y="1059657"/>
                </a:lnTo>
                <a:lnTo>
                  <a:pt x="1884362" y="1077913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8"/>
                </a:lnTo>
                <a:lnTo>
                  <a:pt x="1872466" y="1148557"/>
                </a:lnTo>
                <a:lnTo>
                  <a:pt x="1866121" y="1164432"/>
                </a:lnTo>
                <a:lnTo>
                  <a:pt x="1858984" y="1179513"/>
                </a:lnTo>
                <a:lnTo>
                  <a:pt x="1849467" y="1193801"/>
                </a:lnTo>
                <a:lnTo>
                  <a:pt x="1841536" y="1206501"/>
                </a:lnTo>
                <a:lnTo>
                  <a:pt x="1830433" y="1218407"/>
                </a:lnTo>
                <a:lnTo>
                  <a:pt x="1818536" y="1227932"/>
                </a:lnTo>
                <a:lnTo>
                  <a:pt x="1806640" y="1237457"/>
                </a:lnTo>
                <a:lnTo>
                  <a:pt x="1793951" y="1246188"/>
                </a:lnTo>
                <a:lnTo>
                  <a:pt x="1781262" y="1251744"/>
                </a:lnTo>
                <a:lnTo>
                  <a:pt x="1766986" y="1256507"/>
                </a:lnTo>
                <a:lnTo>
                  <a:pt x="1752711" y="1258888"/>
                </a:lnTo>
                <a:lnTo>
                  <a:pt x="1749049" y="1259255"/>
                </a:lnTo>
                <a:lnTo>
                  <a:pt x="1743694" y="1258625"/>
                </a:lnTo>
                <a:lnTo>
                  <a:pt x="1731775" y="1256243"/>
                </a:lnTo>
                <a:lnTo>
                  <a:pt x="1719857" y="1253860"/>
                </a:lnTo>
                <a:lnTo>
                  <a:pt x="1710322" y="1249096"/>
                </a:lnTo>
                <a:lnTo>
                  <a:pt x="1700788" y="1244331"/>
                </a:lnTo>
                <a:lnTo>
                  <a:pt x="1692842" y="1239567"/>
                </a:lnTo>
                <a:lnTo>
                  <a:pt x="1685691" y="1234008"/>
                </a:lnTo>
                <a:lnTo>
                  <a:pt x="1678540" y="1227656"/>
                </a:lnTo>
                <a:lnTo>
                  <a:pt x="1668211" y="1215744"/>
                </a:lnTo>
                <a:lnTo>
                  <a:pt x="1659471" y="1205421"/>
                </a:lnTo>
                <a:lnTo>
                  <a:pt x="1653909" y="1195892"/>
                </a:lnTo>
                <a:lnTo>
                  <a:pt x="1649936" y="1187951"/>
                </a:lnTo>
                <a:lnTo>
                  <a:pt x="1645169" y="1180805"/>
                </a:lnTo>
                <a:lnTo>
                  <a:pt x="1639607" y="1174452"/>
                </a:lnTo>
                <a:lnTo>
                  <a:pt x="1634840" y="1169687"/>
                </a:lnTo>
                <a:lnTo>
                  <a:pt x="1628483" y="1166511"/>
                </a:lnTo>
                <a:lnTo>
                  <a:pt x="1623716" y="1164129"/>
                </a:lnTo>
                <a:lnTo>
                  <a:pt x="1618154" y="1164129"/>
                </a:lnTo>
                <a:lnTo>
                  <a:pt x="1613387" y="1164129"/>
                </a:lnTo>
                <a:lnTo>
                  <a:pt x="1608620" y="1164923"/>
                </a:lnTo>
                <a:lnTo>
                  <a:pt x="1607202" y="1165632"/>
                </a:lnTo>
                <a:lnTo>
                  <a:pt x="1604404" y="1164432"/>
                </a:lnTo>
                <a:lnTo>
                  <a:pt x="1599646" y="1164432"/>
                </a:lnTo>
                <a:lnTo>
                  <a:pt x="1593301" y="1164432"/>
                </a:lnTo>
                <a:lnTo>
                  <a:pt x="1588543" y="1165225"/>
                </a:lnTo>
                <a:lnTo>
                  <a:pt x="1585370" y="1167607"/>
                </a:lnTo>
                <a:lnTo>
                  <a:pt x="1580612" y="1171575"/>
                </a:lnTo>
                <a:lnTo>
                  <a:pt x="1576647" y="1176338"/>
                </a:lnTo>
                <a:lnTo>
                  <a:pt x="1574267" y="1181101"/>
                </a:lnTo>
                <a:lnTo>
                  <a:pt x="1571888" y="1188244"/>
                </a:lnTo>
                <a:lnTo>
                  <a:pt x="1571095" y="1196182"/>
                </a:lnTo>
                <a:lnTo>
                  <a:pt x="1569509" y="1205707"/>
                </a:lnTo>
                <a:lnTo>
                  <a:pt x="1569509" y="1884362"/>
                </a:lnTo>
                <a:lnTo>
                  <a:pt x="0" y="1884362"/>
                </a:lnTo>
                <a:lnTo>
                  <a:pt x="0" y="1173957"/>
                </a:lnTo>
                <a:lnTo>
                  <a:pt x="6345" y="1167607"/>
                </a:lnTo>
                <a:lnTo>
                  <a:pt x="11896" y="1164432"/>
                </a:lnTo>
                <a:lnTo>
                  <a:pt x="16446" y="1164432"/>
                </a:lnTo>
                <a:lnTo>
                  <a:pt x="21204" y="1164432"/>
                </a:lnTo>
                <a:lnTo>
                  <a:pt x="26756" y="1166813"/>
                </a:lnTo>
                <a:lnTo>
                  <a:pt x="31514" y="1169988"/>
                </a:lnTo>
                <a:lnTo>
                  <a:pt x="37859" y="1174751"/>
                </a:lnTo>
                <a:lnTo>
                  <a:pt x="42618" y="1181101"/>
                </a:lnTo>
                <a:lnTo>
                  <a:pt x="47376" y="1188245"/>
                </a:lnTo>
                <a:lnTo>
                  <a:pt x="52135" y="1196182"/>
                </a:lnTo>
                <a:lnTo>
                  <a:pt x="57686" y="1205707"/>
                </a:lnTo>
                <a:lnTo>
                  <a:pt x="64824" y="1216026"/>
                </a:lnTo>
                <a:lnTo>
                  <a:pt x="75927" y="1227932"/>
                </a:lnTo>
                <a:lnTo>
                  <a:pt x="83065" y="1234282"/>
                </a:lnTo>
                <a:lnTo>
                  <a:pt x="90202" y="1239838"/>
                </a:lnTo>
                <a:lnTo>
                  <a:pt x="98926" y="1244601"/>
                </a:lnTo>
                <a:lnTo>
                  <a:pt x="107650" y="1249363"/>
                </a:lnTo>
                <a:lnTo>
                  <a:pt x="117960" y="1254126"/>
                </a:lnTo>
                <a:lnTo>
                  <a:pt x="129063" y="1256507"/>
                </a:lnTo>
                <a:lnTo>
                  <a:pt x="140960" y="1258888"/>
                </a:lnTo>
                <a:lnTo>
                  <a:pt x="153649" y="1260476"/>
                </a:lnTo>
                <a:lnTo>
                  <a:pt x="169511" y="1258888"/>
                </a:lnTo>
                <a:lnTo>
                  <a:pt x="174478" y="1258888"/>
                </a:lnTo>
                <a:lnTo>
                  <a:pt x="188754" y="1255713"/>
                </a:lnTo>
                <a:lnTo>
                  <a:pt x="203029" y="1251744"/>
                </a:lnTo>
                <a:lnTo>
                  <a:pt x="215718" y="1244601"/>
                </a:lnTo>
                <a:lnTo>
                  <a:pt x="229201" y="1237457"/>
                </a:lnTo>
                <a:lnTo>
                  <a:pt x="241097" y="1227932"/>
                </a:lnTo>
                <a:lnTo>
                  <a:pt x="252993" y="1217613"/>
                </a:lnTo>
                <a:lnTo>
                  <a:pt x="262510" y="1205707"/>
                </a:lnTo>
                <a:lnTo>
                  <a:pt x="272027" y="1193801"/>
                </a:lnTo>
                <a:lnTo>
                  <a:pt x="279958" y="1179513"/>
                </a:lnTo>
                <a:lnTo>
                  <a:pt x="288682" y="1164432"/>
                </a:lnTo>
                <a:lnTo>
                  <a:pt x="294234" y="1148557"/>
                </a:lnTo>
                <a:lnTo>
                  <a:pt x="298992" y="1131888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3"/>
                </a:lnTo>
                <a:lnTo>
                  <a:pt x="305337" y="1058863"/>
                </a:lnTo>
                <a:lnTo>
                  <a:pt x="302957" y="1040607"/>
                </a:lnTo>
                <a:lnTo>
                  <a:pt x="298992" y="1023144"/>
                </a:lnTo>
                <a:lnTo>
                  <a:pt x="294234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2"/>
                </a:lnTo>
                <a:lnTo>
                  <a:pt x="262510" y="948532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2"/>
                </a:lnTo>
                <a:lnTo>
                  <a:pt x="203029" y="903288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7"/>
                </a:lnTo>
                <a:lnTo>
                  <a:pt x="145927" y="896144"/>
                </a:lnTo>
                <a:lnTo>
                  <a:pt x="145922" y="896145"/>
                </a:lnTo>
                <a:lnTo>
                  <a:pt x="140960" y="896145"/>
                </a:lnTo>
                <a:lnTo>
                  <a:pt x="129063" y="898526"/>
                </a:lnTo>
                <a:lnTo>
                  <a:pt x="117960" y="901701"/>
                </a:lnTo>
                <a:lnTo>
                  <a:pt x="107650" y="905670"/>
                </a:lnTo>
                <a:lnTo>
                  <a:pt x="98926" y="910432"/>
                </a:lnTo>
                <a:lnTo>
                  <a:pt x="90202" y="915988"/>
                </a:lnTo>
                <a:lnTo>
                  <a:pt x="83065" y="922338"/>
                </a:lnTo>
                <a:lnTo>
                  <a:pt x="75927" y="927895"/>
                </a:lnTo>
                <a:lnTo>
                  <a:pt x="64824" y="939801"/>
                </a:lnTo>
                <a:lnTo>
                  <a:pt x="57686" y="949326"/>
                </a:lnTo>
                <a:lnTo>
                  <a:pt x="52135" y="960438"/>
                </a:lnTo>
                <a:lnTo>
                  <a:pt x="47376" y="966788"/>
                </a:lnTo>
                <a:lnTo>
                  <a:pt x="42618" y="973932"/>
                </a:lnTo>
                <a:lnTo>
                  <a:pt x="37859" y="980282"/>
                </a:lnTo>
                <a:lnTo>
                  <a:pt x="31514" y="985045"/>
                </a:lnTo>
                <a:lnTo>
                  <a:pt x="26756" y="988220"/>
                </a:lnTo>
                <a:lnTo>
                  <a:pt x="21204" y="990601"/>
                </a:lnTo>
                <a:lnTo>
                  <a:pt x="17482" y="99184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2"/>
                </a:lnTo>
                <a:lnTo>
                  <a:pt x="636052" y="313532"/>
                </a:lnTo>
                <a:lnTo>
                  <a:pt x="645569" y="313532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2"/>
                </a:lnTo>
                <a:lnTo>
                  <a:pt x="678085" y="289719"/>
                </a:lnTo>
                <a:lnTo>
                  <a:pt x="678085" y="284957"/>
                </a:lnTo>
                <a:lnTo>
                  <a:pt x="677292" y="278607"/>
                </a:lnTo>
                <a:lnTo>
                  <a:pt x="674913" y="273844"/>
                </a:lnTo>
                <a:lnTo>
                  <a:pt x="674266" y="272938"/>
                </a:lnTo>
                <a:lnTo>
                  <a:pt x="673618" y="270669"/>
                </a:lnTo>
                <a:lnTo>
                  <a:pt x="671238" y="265906"/>
                </a:lnTo>
                <a:lnTo>
                  <a:pt x="668064" y="259556"/>
                </a:lnTo>
                <a:lnTo>
                  <a:pt x="663303" y="254794"/>
                </a:lnTo>
                <a:lnTo>
                  <a:pt x="657749" y="249238"/>
                </a:lnTo>
                <a:lnTo>
                  <a:pt x="650608" y="244475"/>
                </a:lnTo>
                <a:lnTo>
                  <a:pt x="643467" y="239713"/>
                </a:lnTo>
                <a:lnTo>
                  <a:pt x="632358" y="233363"/>
                </a:lnTo>
                <a:lnTo>
                  <a:pt x="622837" y="226219"/>
                </a:lnTo>
                <a:lnTo>
                  <a:pt x="610935" y="215900"/>
                </a:lnTo>
                <a:lnTo>
                  <a:pt x="605381" y="208756"/>
                </a:lnTo>
                <a:lnTo>
                  <a:pt x="599033" y="201613"/>
                </a:lnTo>
                <a:lnTo>
                  <a:pt x="593479" y="192881"/>
                </a:lnTo>
                <a:lnTo>
                  <a:pt x="588757" y="183435"/>
                </a:lnTo>
                <a:lnTo>
                  <a:pt x="588467" y="182563"/>
                </a:lnTo>
                <a:lnTo>
                  <a:pt x="584501" y="170657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8" y="116682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2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7"/>
                </a:lnTo>
                <a:lnTo>
                  <a:pt x="692360" y="11907"/>
                </a:lnTo>
                <a:lnTo>
                  <a:pt x="709015" y="7144"/>
                </a:lnTo>
                <a:lnTo>
                  <a:pt x="727256" y="2382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t="60103" r="45148"/>
          <a:stretch>
            <a:fillRect/>
          </a:stretch>
        </p:blipFill>
        <p:spPr>
          <a:xfrm>
            <a:off x="5320691" y="4059239"/>
            <a:ext cx="1884362" cy="1884361"/>
          </a:xfrm>
          <a:custGeom>
            <a:avLst/>
            <a:gdLst>
              <a:gd name="connsiteX0" fmla="*/ 763738 w 1884362"/>
              <a:gd name="connsiteY0" fmla="*/ 0 h 1884361"/>
              <a:gd name="connsiteX1" fmla="*/ 782772 w 1884362"/>
              <a:gd name="connsiteY1" fmla="*/ 1588 h 1884361"/>
              <a:gd name="connsiteX2" fmla="*/ 800220 w 1884362"/>
              <a:gd name="connsiteY2" fmla="*/ 2381 h 1884361"/>
              <a:gd name="connsiteX3" fmla="*/ 818460 w 1884362"/>
              <a:gd name="connsiteY3" fmla="*/ 7144 h 1884361"/>
              <a:gd name="connsiteX4" fmla="*/ 835115 w 1884362"/>
              <a:gd name="connsiteY4" fmla="*/ 11906 h 1884361"/>
              <a:gd name="connsiteX5" fmla="*/ 850184 w 1884362"/>
              <a:gd name="connsiteY5" fmla="*/ 18256 h 1884361"/>
              <a:gd name="connsiteX6" fmla="*/ 866045 w 1884362"/>
              <a:gd name="connsiteY6" fmla="*/ 25400 h 1884361"/>
              <a:gd name="connsiteX7" fmla="*/ 880321 w 1884362"/>
              <a:gd name="connsiteY7" fmla="*/ 33338 h 1884361"/>
              <a:gd name="connsiteX8" fmla="*/ 893010 w 1884362"/>
              <a:gd name="connsiteY8" fmla="*/ 42863 h 1884361"/>
              <a:gd name="connsiteX9" fmla="*/ 904389 w 1884362"/>
              <a:gd name="connsiteY9" fmla="*/ 52733 h 1884361"/>
              <a:gd name="connsiteX10" fmla="*/ 906813 w 1884362"/>
              <a:gd name="connsiteY10" fmla="*/ 55562 h 1884361"/>
              <a:gd name="connsiteX11" fmla="*/ 916335 w 1884362"/>
              <a:gd name="connsiteY11" fmla="*/ 67468 h 1884361"/>
              <a:gd name="connsiteX12" fmla="*/ 925063 w 1884362"/>
              <a:gd name="connsiteY12" fmla="*/ 80168 h 1884361"/>
              <a:gd name="connsiteX13" fmla="*/ 930617 w 1884362"/>
              <a:gd name="connsiteY13" fmla="*/ 93662 h 1884361"/>
              <a:gd name="connsiteX14" fmla="*/ 935378 w 1884362"/>
              <a:gd name="connsiteY14" fmla="*/ 107949 h 1884361"/>
              <a:gd name="connsiteX15" fmla="*/ 937758 w 1884362"/>
              <a:gd name="connsiteY15" fmla="*/ 122237 h 1884361"/>
              <a:gd name="connsiteX16" fmla="*/ 939345 w 1884362"/>
              <a:gd name="connsiteY16" fmla="*/ 137318 h 1884361"/>
              <a:gd name="connsiteX17" fmla="*/ 937758 w 1884362"/>
              <a:gd name="connsiteY17" fmla="*/ 150812 h 1884361"/>
              <a:gd name="connsiteX18" fmla="*/ 935378 w 1884362"/>
              <a:gd name="connsiteY18" fmla="*/ 161924 h 1884361"/>
              <a:gd name="connsiteX19" fmla="*/ 932997 w 1884362"/>
              <a:gd name="connsiteY19" fmla="*/ 173037 h 1884361"/>
              <a:gd name="connsiteX20" fmla="*/ 928237 w 1884362"/>
              <a:gd name="connsiteY20" fmla="*/ 183355 h 1884361"/>
              <a:gd name="connsiteX21" fmla="*/ 923476 w 1884362"/>
              <a:gd name="connsiteY21" fmla="*/ 192880 h 1884361"/>
              <a:gd name="connsiteX22" fmla="*/ 918715 w 1884362"/>
              <a:gd name="connsiteY22" fmla="*/ 201612 h 1884361"/>
              <a:gd name="connsiteX23" fmla="*/ 913161 w 1884362"/>
              <a:gd name="connsiteY23" fmla="*/ 208755 h 1884361"/>
              <a:gd name="connsiteX24" fmla="*/ 906813 w 1884362"/>
              <a:gd name="connsiteY24" fmla="*/ 215899 h 1884361"/>
              <a:gd name="connsiteX25" fmla="*/ 894911 w 1884362"/>
              <a:gd name="connsiteY25" fmla="*/ 226218 h 1884361"/>
              <a:gd name="connsiteX26" fmla="*/ 884596 w 1884362"/>
              <a:gd name="connsiteY26" fmla="*/ 233362 h 1884361"/>
              <a:gd name="connsiteX27" fmla="*/ 875075 w 1884362"/>
              <a:gd name="connsiteY27" fmla="*/ 239712 h 1884361"/>
              <a:gd name="connsiteX28" fmla="*/ 867140 w 1884362"/>
              <a:gd name="connsiteY28" fmla="*/ 244474 h 1884361"/>
              <a:gd name="connsiteX29" fmla="*/ 859999 w 1884362"/>
              <a:gd name="connsiteY29" fmla="*/ 249237 h 1884361"/>
              <a:gd name="connsiteX30" fmla="*/ 853651 w 1884362"/>
              <a:gd name="connsiteY30" fmla="*/ 254793 h 1884361"/>
              <a:gd name="connsiteX31" fmla="*/ 848890 w 1884362"/>
              <a:gd name="connsiteY31" fmla="*/ 259555 h 1884361"/>
              <a:gd name="connsiteX32" fmla="*/ 845716 w 1884362"/>
              <a:gd name="connsiteY32" fmla="*/ 265905 h 1884361"/>
              <a:gd name="connsiteX33" fmla="*/ 843336 w 1884362"/>
              <a:gd name="connsiteY33" fmla="*/ 270668 h 1884361"/>
              <a:gd name="connsiteX34" fmla="*/ 843336 w 1884362"/>
              <a:gd name="connsiteY34" fmla="*/ 276224 h 1884361"/>
              <a:gd name="connsiteX35" fmla="*/ 843336 w 1884362"/>
              <a:gd name="connsiteY35" fmla="*/ 280987 h 1884361"/>
              <a:gd name="connsiteX36" fmla="*/ 844129 w 1884362"/>
              <a:gd name="connsiteY36" fmla="*/ 285749 h 1884361"/>
              <a:gd name="connsiteX37" fmla="*/ 846510 w 1884362"/>
              <a:gd name="connsiteY37" fmla="*/ 290512 h 1884361"/>
              <a:gd name="connsiteX38" fmla="*/ 849987 w 1884362"/>
              <a:gd name="connsiteY38" fmla="*/ 293295 h 1884361"/>
              <a:gd name="connsiteX39" fmla="*/ 850184 w 1884362"/>
              <a:gd name="connsiteY39" fmla="*/ 294481 h 1884361"/>
              <a:gd name="connsiteX40" fmla="*/ 852563 w 1884362"/>
              <a:gd name="connsiteY40" fmla="*/ 299244 h 1884361"/>
              <a:gd name="connsiteX41" fmla="*/ 856528 w 1884362"/>
              <a:gd name="connsiteY41" fmla="*/ 302419 h 1884361"/>
              <a:gd name="connsiteX42" fmla="*/ 861287 w 1884362"/>
              <a:gd name="connsiteY42" fmla="*/ 306388 h 1884361"/>
              <a:gd name="connsiteX43" fmla="*/ 866838 w 1884362"/>
              <a:gd name="connsiteY43" fmla="*/ 309563 h 1884361"/>
              <a:gd name="connsiteX44" fmla="*/ 873976 w 1884362"/>
              <a:gd name="connsiteY44" fmla="*/ 311944 h 1884361"/>
              <a:gd name="connsiteX45" fmla="*/ 882700 w 1884362"/>
              <a:gd name="connsiteY45" fmla="*/ 313531 h 1884361"/>
              <a:gd name="connsiteX46" fmla="*/ 892217 w 1884362"/>
              <a:gd name="connsiteY46" fmla="*/ 313531 h 1884361"/>
              <a:gd name="connsiteX47" fmla="*/ 1569509 w 1884362"/>
              <a:gd name="connsiteY47" fmla="*/ 313531 h 1884361"/>
              <a:gd name="connsiteX48" fmla="*/ 1569509 w 1884362"/>
              <a:gd name="connsiteY48" fmla="*/ 950912 h 1884361"/>
              <a:gd name="connsiteX49" fmla="*/ 1571095 w 1884362"/>
              <a:gd name="connsiteY49" fmla="*/ 958850 h 1884361"/>
              <a:gd name="connsiteX50" fmla="*/ 1571888 w 1884362"/>
              <a:gd name="connsiteY50" fmla="*/ 966787 h 1884361"/>
              <a:gd name="connsiteX51" fmla="*/ 1574267 w 1884362"/>
              <a:gd name="connsiteY51" fmla="*/ 973931 h 1884361"/>
              <a:gd name="connsiteX52" fmla="*/ 1576647 w 1884362"/>
              <a:gd name="connsiteY52" fmla="*/ 980281 h 1884361"/>
              <a:gd name="connsiteX53" fmla="*/ 1580612 w 1884362"/>
              <a:gd name="connsiteY53" fmla="*/ 985044 h 1884361"/>
              <a:gd name="connsiteX54" fmla="*/ 1585370 w 1884362"/>
              <a:gd name="connsiteY54" fmla="*/ 988219 h 1884361"/>
              <a:gd name="connsiteX55" fmla="*/ 1588543 w 1884362"/>
              <a:gd name="connsiteY55" fmla="*/ 990600 h 1884361"/>
              <a:gd name="connsiteX56" fmla="*/ 1593301 w 1884362"/>
              <a:gd name="connsiteY56" fmla="*/ 992187 h 1884361"/>
              <a:gd name="connsiteX57" fmla="*/ 1599646 w 1884362"/>
              <a:gd name="connsiteY57" fmla="*/ 992187 h 1884361"/>
              <a:gd name="connsiteX58" fmla="*/ 1600682 w 1884362"/>
              <a:gd name="connsiteY58" fmla="*/ 991842 h 1884361"/>
              <a:gd name="connsiteX59" fmla="*/ 1602234 w 1884362"/>
              <a:gd name="connsiteY59" fmla="*/ 992187 h 1884361"/>
              <a:gd name="connsiteX60" fmla="*/ 1610958 w 1884362"/>
              <a:gd name="connsiteY60" fmla="*/ 989806 h 1884361"/>
              <a:gd name="connsiteX61" fmla="*/ 1618889 w 1884362"/>
              <a:gd name="connsiteY61" fmla="*/ 985837 h 1884361"/>
              <a:gd name="connsiteX62" fmla="*/ 1626027 w 1884362"/>
              <a:gd name="connsiteY62" fmla="*/ 980281 h 1884361"/>
              <a:gd name="connsiteX63" fmla="*/ 1633164 w 1884362"/>
              <a:gd name="connsiteY63" fmla="*/ 970756 h 1884361"/>
              <a:gd name="connsiteX64" fmla="*/ 1640302 w 1884362"/>
              <a:gd name="connsiteY64" fmla="*/ 958849 h 1884361"/>
              <a:gd name="connsiteX65" fmla="*/ 1646647 w 1884362"/>
              <a:gd name="connsiteY65" fmla="*/ 949324 h 1884361"/>
              <a:gd name="connsiteX66" fmla="*/ 1653785 w 1884362"/>
              <a:gd name="connsiteY66" fmla="*/ 939006 h 1884361"/>
              <a:gd name="connsiteX67" fmla="*/ 1664095 w 1884362"/>
              <a:gd name="connsiteY67" fmla="*/ 927099 h 1884361"/>
              <a:gd name="connsiteX68" fmla="*/ 1671232 w 1884362"/>
              <a:gd name="connsiteY68" fmla="*/ 920749 h 1884361"/>
              <a:gd name="connsiteX69" fmla="*/ 1678370 w 1884362"/>
              <a:gd name="connsiteY69" fmla="*/ 915193 h 1884361"/>
              <a:gd name="connsiteX70" fmla="*/ 1686301 w 1884362"/>
              <a:gd name="connsiteY70" fmla="*/ 910431 h 1884361"/>
              <a:gd name="connsiteX71" fmla="*/ 1695818 w 1884362"/>
              <a:gd name="connsiteY71" fmla="*/ 905668 h 1884361"/>
              <a:gd name="connsiteX72" fmla="*/ 1706921 w 1884362"/>
              <a:gd name="connsiteY72" fmla="*/ 900906 h 1884361"/>
              <a:gd name="connsiteX73" fmla="*/ 1717231 w 1884362"/>
              <a:gd name="connsiteY73" fmla="*/ 898524 h 1884361"/>
              <a:gd name="connsiteX74" fmla="*/ 1729122 w 1884362"/>
              <a:gd name="connsiteY74" fmla="*/ 896144 h 1884361"/>
              <a:gd name="connsiteX75" fmla="*/ 1736849 w 1884362"/>
              <a:gd name="connsiteY75" fmla="*/ 896144 h 1884361"/>
              <a:gd name="connsiteX76" fmla="*/ 1752711 w 1884362"/>
              <a:gd name="connsiteY76" fmla="*/ 896937 h 1884361"/>
              <a:gd name="connsiteX77" fmla="*/ 1766986 w 1884362"/>
              <a:gd name="connsiteY77" fmla="*/ 899319 h 1884361"/>
              <a:gd name="connsiteX78" fmla="*/ 1781262 w 1884362"/>
              <a:gd name="connsiteY78" fmla="*/ 904081 h 1884361"/>
              <a:gd name="connsiteX79" fmla="*/ 1793951 w 1884362"/>
              <a:gd name="connsiteY79" fmla="*/ 910431 h 1884361"/>
              <a:gd name="connsiteX80" fmla="*/ 1806640 w 1884362"/>
              <a:gd name="connsiteY80" fmla="*/ 917575 h 1884361"/>
              <a:gd name="connsiteX81" fmla="*/ 1818536 w 1884362"/>
              <a:gd name="connsiteY81" fmla="*/ 927100 h 1884361"/>
              <a:gd name="connsiteX82" fmla="*/ 1830433 w 1884362"/>
              <a:gd name="connsiteY82" fmla="*/ 937419 h 1884361"/>
              <a:gd name="connsiteX83" fmla="*/ 1841536 w 1884362"/>
              <a:gd name="connsiteY83" fmla="*/ 949325 h 1884361"/>
              <a:gd name="connsiteX84" fmla="*/ 1849467 w 1884362"/>
              <a:gd name="connsiteY84" fmla="*/ 962819 h 1884361"/>
              <a:gd name="connsiteX85" fmla="*/ 1858984 w 1884362"/>
              <a:gd name="connsiteY85" fmla="*/ 975519 h 1884361"/>
              <a:gd name="connsiteX86" fmla="*/ 1866121 w 1884362"/>
              <a:gd name="connsiteY86" fmla="*/ 990600 h 1884361"/>
              <a:gd name="connsiteX87" fmla="*/ 1872466 w 1884362"/>
              <a:gd name="connsiteY87" fmla="*/ 1007269 h 1884361"/>
              <a:gd name="connsiteX88" fmla="*/ 1877224 w 1884362"/>
              <a:gd name="connsiteY88" fmla="*/ 1023937 h 1884361"/>
              <a:gd name="connsiteX89" fmla="*/ 1880397 w 1884362"/>
              <a:gd name="connsiteY89" fmla="*/ 1040606 h 1884361"/>
              <a:gd name="connsiteX90" fmla="*/ 1882776 w 1884362"/>
              <a:gd name="connsiteY90" fmla="*/ 1059656 h 1884361"/>
              <a:gd name="connsiteX91" fmla="*/ 1884362 w 1884362"/>
              <a:gd name="connsiteY91" fmla="*/ 1077912 h 1884361"/>
              <a:gd name="connsiteX92" fmla="*/ 1882776 w 1884362"/>
              <a:gd name="connsiteY92" fmla="*/ 1096169 h 1884361"/>
              <a:gd name="connsiteX93" fmla="*/ 1880397 w 1884362"/>
              <a:gd name="connsiteY93" fmla="*/ 1114425 h 1884361"/>
              <a:gd name="connsiteX94" fmla="*/ 1877224 w 1884362"/>
              <a:gd name="connsiteY94" fmla="*/ 1131887 h 1884361"/>
              <a:gd name="connsiteX95" fmla="*/ 1872466 w 1884362"/>
              <a:gd name="connsiteY95" fmla="*/ 1148556 h 1884361"/>
              <a:gd name="connsiteX96" fmla="*/ 1866121 w 1884362"/>
              <a:gd name="connsiteY96" fmla="*/ 1164431 h 1884361"/>
              <a:gd name="connsiteX97" fmla="*/ 1858984 w 1884362"/>
              <a:gd name="connsiteY97" fmla="*/ 1179512 h 1884361"/>
              <a:gd name="connsiteX98" fmla="*/ 1849467 w 1884362"/>
              <a:gd name="connsiteY98" fmla="*/ 1193800 h 1884361"/>
              <a:gd name="connsiteX99" fmla="*/ 1841536 w 1884362"/>
              <a:gd name="connsiteY99" fmla="*/ 1206500 h 1884361"/>
              <a:gd name="connsiteX100" fmla="*/ 1830433 w 1884362"/>
              <a:gd name="connsiteY100" fmla="*/ 1218406 h 1884361"/>
              <a:gd name="connsiteX101" fmla="*/ 1818536 w 1884362"/>
              <a:gd name="connsiteY101" fmla="*/ 1227931 h 1884361"/>
              <a:gd name="connsiteX102" fmla="*/ 1806640 w 1884362"/>
              <a:gd name="connsiteY102" fmla="*/ 1237456 h 1884361"/>
              <a:gd name="connsiteX103" fmla="*/ 1793951 w 1884362"/>
              <a:gd name="connsiteY103" fmla="*/ 1246187 h 1884361"/>
              <a:gd name="connsiteX104" fmla="*/ 1781262 w 1884362"/>
              <a:gd name="connsiteY104" fmla="*/ 1251744 h 1884361"/>
              <a:gd name="connsiteX105" fmla="*/ 1766986 w 1884362"/>
              <a:gd name="connsiteY105" fmla="*/ 1256506 h 1884361"/>
              <a:gd name="connsiteX106" fmla="*/ 1752711 w 1884362"/>
              <a:gd name="connsiteY106" fmla="*/ 1258887 h 1884361"/>
              <a:gd name="connsiteX107" fmla="*/ 1742610 w 1884362"/>
              <a:gd name="connsiteY107" fmla="*/ 1258887 h 1884361"/>
              <a:gd name="connsiteX108" fmla="*/ 1729127 w 1884362"/>
              <a:gd name="connsiteY108" fmla="*/ 1258887 h 1884361"/>
              <a:gd name="connsiteX109" fmla="*/ 1717231 w 1884362"/>
              <a:gd name="connsiteY109" fmla="*/ 1256506 h 1884361"/>
              <a:gd name="connsiteX110" fmla="*/ 1706921 w 1884362"/>
              <a:gd name="connsiteY110" fmla="*/ 1253331 h 1884361"/>
              <a:gd name="connsiteX111" fmla="*/ 1695818 w 1884362"/>
              <a:gd name="connsiteY111" fmla="*/ 1249362 h 1884361"/>
              <a:gd name="connsiteX112" fmla="*/ 1686301 w 1884362"/>
              <a:gd name="connsiteY112" fmla="*/ 1244600 h 1884361"/>
              <a:gd name="connsiteX113" fmla="*/ 1678370 w 1884362"/>
              <a:gd name="connsiteY113" fmla="*/ 1239043 h 1884361"/>
              <a:gd name="connsiteX114" fmla="*/ 1671232 w 1884362"/>
              <a:gd name="connsiteY114" fmla="*/ 1234281 h 1884361"/>
              <a:gd name="connsiteX115" fmla="*/ 1664095 w 1884362"/>
              <a:gd name="connsiteY115" fmla="*/ 1227931 h 1884361"/>
              <a:gd name="connsiteX116" fmla="*/ 1653785 w 1884362"/>
              <a:gd name="connsiteY116" fmla="*/ 1216025 h 1884361"/>
              <a:gd name="connsiteX117" fmla="*/ 1646647 w 1884362"/>
              <a:gd name="connsiteY117" fmla="*/ 1205706 h 1884361"/>
              <a:gd name="connsiteX118" fmla="*/ 1640302 w 1884362"/>
              <a:gd name="connsiteY118" fmla="*/ 1196181 h 1884361"/>
              <a:gd name="connsiteX119" fmla="*/ 1633164 w 1884362"/>
              <a:gd name="connsiteY119" fmla="*/ 1184275 h 1884361"/>
              <a:gd name="connsiteX120" fmla="*/ 1626027 w 1884362"/>
              <a:gd name="connsiteY120" fmla="*/ 1174749 h 1884361"/>
              <a:gd name="connsiteX121" fmla="*/ 1618889 w 1884362"/>
              <a:gd name="connsiteY121" fmla="*/ 1169193 h 1884361"/>
              <a:gd name="connsiteX122" fmla="*/ 1610958 w 1884362"/>
              <a:gd name="connsiteY122" fmla="*/ 1164431 h 1884361"/>
              <a:gd name="connsiteX123" fmla="*/ 1602234 w 1884362"/>
              <a:gd name="connsiteY123" fmla="*/ 1162843 h 1884361"/>
              <a:gd name="connsiteX124" fmla="*/ 1595096 w 1884362"/>
              <a:gd name="connsiteY124" fmla="*/ 1164431 h 1884361"/>
              <a:gd name="connsiteX125" fmla="*/ 1593301 w 1884362"/>
              <a:gd name="connsiteY125" fmla="*/ 1164431 h 1884361"/>
              <a:gd name="connsiteX126" fmla="*/ 1588543 w 1884362"/>
              <a:gd name="connsiteY126" fmla="*/ 1165225 h 1884361"/>
              <a:gd name="connsiteX127" fmla="*/ 1585370 w 1884362"/>
              <a:gd name="connsiteY127" fmla="*/ 1167606 h 1884361"/>
              <a:gd name="connsiteX128" fmla="*/ 1580612 w 1884362"/>
              <a:gd name="connsiteY128" fmla="*/ 1171575 h 1884361"/>
              <a:gd name="connsiteX129" fmla="*/ 1576647 w 1884362"/>
              <a:gd name="connsiteY129" fmla="*/ 1176337 h 1884361"/>
              <a:gd name="connsiteX130" fmla="*/ 1574267 w 1884362"/>
              <a:gd name="connsiteY130" fmla="*/ 1181100 h 1884361"/>
              <a:gd name="connsiteX131" fmla="*/ 1571888 w 1884362"/>
              <a:gd name="connsiteY131" fmla="*/ 1188244 h 1884361"/>
              <a:gd name="connsiteX132" fmla="*/ 1571095 w 1884362"/>
              <a:gd name="connsiteY132" fmla="*/ 1196181 h 1884361"/>
              <a:gd name="connsiteX133" fmla="*/ 1569509 w 1884362"/>
              <a:gd name="connsiteY133" fmla="*/ 1205706 h 1884361"/>
              <a:gd name="connsiteX134" fmla="*/ 1569509 w 1884362"/>
              <a:gd name="connsiteY134" fmla="*/ 1884361 h 1884361"/>
              <a:gd name="connsiteX135" fmla="*/ 0 w 1884362"/>
              <a:gd name="connsiteY135" fmla="*/ 1884361 h 1884361"/>
              <a:gd name="connsiteX136" fmla="*/ 0 w 1884362"/>
              <a:gd name="connsiteY136" fmla="*/ 1173956 h 1884361"/>
              <a:gd name="connsiteX137" fmla="*/ 6345 w 1884362"/>
              <a:gd name="connsiteY137" fmla="*/ 1167606 h 1884361"/>
              <a:gd name="connsiteX138" fmla="*/ 11896 w 1884362"/>
              <a:gd name="connsiteY138" fmla="*/ 1164431 h 1884361"/>
              <a:gd name="connsiteX139" fmla="*/ 15837 w 1884362"/>
              <a:gd name="connsiteY139" fmla="*/ 1163555 h 1884361"/>
              <a:gd name="connsiteX140" fmla="*/ 16278 w 1884362"/>
              <a:gd name="connsiteY140" fmla="*/ 1163702 h 1884361"/>
              <a:gd name="connsiteX141" fmla="*/ 21836 w 1884362"/>
              <a:gd name="connsiteY141" fmla="*/ 1166086 h 1884361"/>
              <a:gd name="connsiteX142" fmla="*/ 26601 w 1884362"/>
              <a:gd name="connsiteY142" fmla="*/ 1169264 h 1884361"/>
              <a:gd name="connsiteX143" fmla="*/ 32953 w 1884362"/>
              <a:gd name="connsiteY143" fmla="*/ 1174031 h 1884361"/>
              <a:gd name="connsiteX144" fmla="*/ 37718 w 1884362"/>
              <a:gd name="connsiteY144" fmla="*/ 1180388 h 1884361"/>
              <a:gd name="connsiteX145" fmla="*/ 42482 w 1884362"/>
              <a:gd name="connsiteY145" fmla="*/ 1187539 h 1884361"/>
              <a:gd name="connsiteX146" fmla="*/ 47247 w 1884362"/>
              <a:gd name="connsiteY146" fmla="*/ 1195484 h 1884361"/>
              <a:gd name="connsiteX147" fmla="*/ 52805 w 1884362"/>
              <a:gd name="connsiteY147" fmla="*/ 1205019 h 1884361"/>
              <a:gd name="connsiteX148" fmla="*/ 59952 w 1884362"/>
              <a:gd name="connsiteY148" fmla="*/ 1215348 h 1884361"/>
              <a:gd name="connsiteX149" fmla="*/ 71069 w 1884362"/>
              <a:gd name="connsiteY149" fmla="*/ 1227266 h 1884361"/>
              <a:gd name="connsiteX150" fmla="*/ 78216 w 1884362"/>
              <a:gd name="connsiteY150" fmla="*/ 1233623 h 1884361"/>
              <a:gd name="connsiteX151" fmla="*/ 85363 w 1884362"/>
              <a:gd name="connsiteY151" fmla="*/ 1238390 h 1884361"/>
              <a:gd name="connsiteX152" fmla="*/ 93304 w 1884362"/>
              <a:gd name="connsiteY152" fmla="*/ 1243952 h 1884361"/>
              <a:gd name="connsiteX153" fmla="*/ 102833 w 1884362"/>
              <a:gd name="connsiteY153" fmla="*/ 1248719 h 1884361"/>
              <a:gd name="connsiteX154" fmla="*/ 113156 w 1884362"/>
              <a:gd name="connsiteY154" fmla="*/ 1252692 h 1884361"/>
              <a:gd name="connsiteX155" fmla="*/ 124273 w 1884362"/>
              <a:gd name="connsiteY155" fmla="*/ 1255870 h 1884361"/>
              <a:gd name="connsiteX156" fmla="*/ 136184 w 1884362"/>
              <a:gd name="connsiteY156" fmla="*/ 1258254 h 1884361"/>
              <a:gd name="connsiteX157" fmla="*/ 142765 w 1884362"/>
              <a:gd name="connsiteY157" fmla="*/ 1258254 h 1884361"/>
              <a:gd name="connsiteX158" fmla="*/ 145927 w 1884362"/>
              <a:gd name="connsiteY158" fmla="*/ 1258887 h 1884361"/>
              <a:gd name="connsiteX159" fmla="*/ 159410 w 1884362"/>
              <a:gd name="connsiteY159" fmla="*/ 1258887 h 1884361"/>
              <a:gd name="connsiteX160" fmla="*/ 174478 w 1884362"/>
              <a:gd name="connsiteY160" fmla="*/ 1258887 h 1884361"/>
              <a:gd name="connsiteX161" fmla="*/ 188754 w 1884362"/>
              <a:gd name="connsiteY161" fmla="*/ 1255712 h 1884361"/>
              <a:gd name="connsiteX162" fmla="*/ 203029 w 1884362"/>
              <a:gd name="connsiteY162" fmla="*/ 1251744 h 1884361"/>
              <a:gd name="connsiteX163" fmla="*/ 215718 w 1884362"/>
              <a:gd name="connsiteY163" fmla="*/ 1244600 h 1884361"/>
              <a:gd name="connsiteX164" fmla="*/ 229201 w 1884362"/>
              <a:gd name="connsiteY164" fmla="*/ 1237456 h 1884361"/>
              <a:gd name="connsiteX165" fmla="*/ 241097 w 1884362"/>
              <a:gd name="connsiteY165" fmla="*/ 1227931 h 1884361"/>
              <a:gd name="connsiteX166" fmla="*/ 252993 w 1884362"/>
              <a:gd name="connsiteY166" fmla="*/ 1217612 h 1884361"/>
              <a:gd name="connsiteX167" fmla="*/ 262510 w 1884362"/>
              <a:gd name="connsiteY167" fmla="*/ 1205706 h 1884361"/>
              <a:gd name="connsiteX168" fmla="*/ 272027 w 1884362"/>
              <a:gd name="connsiteY168" fmla="*/ 1193800 h 1884361"/>
              <a:gd name="connsiteX169" fmla="*/ 279958 w 1884362"/>
              <a:gd name="connsiteY169" fmla="*/ 1179512 h 1884361"/>
              <a:gd name="connsiteX170" fmla="*/ 288682 w 1884362"/>
              <a:gd name="connsiteY170" fmla="*/ 1164431 h 1884361"/>
              <a:gd name="connsiteX171" fmla="*/ 294233 w 1884362"/>
              <a:gd name="connsiteY171" fmla="*/ 1148556 h 1884361"/>
              <a:gd name="connsiteX172" fmla="*/ 298992 w 1884362"/>
              <a:gd name="connsiteY172" fmla="*/ 1131887 h 1884361"/>
              <a:gd name="connsiteX173" fmla="*/ 302957 w 1884362"/>
              <a:gd name="connsiteY173" fmla="*/ 1114425 h 1884361"/>
              <a:gd name="connsiteX174" fmla="*/ 305337 w 1884362"/>
              <a:gd name="connsiteY174" fmla="*/ 1096169 h 1884361"/>
              <a:gd name="connsiteX175" fmla="*/ 306130 w 1884362"/>
              <a:gd name="connsiteY175" fmla="*/ 1077912 h 1884361"/>
              <a:gd name="connsiteX176" fmla="*/ 305337 w 1884362"/>
              <a:gd name="connsiteY176" fmla="*/ 1058862 h 1884361"/>
              <a:gd name="connsiteX177" fmla="*/ 302957 w 1884362"/>
              <a:gd name="connsiteY177" fmla="*/ 1040606 h 1884361"/>
              <a:gd name="connsiteX178" fmla="*/ 298992 w 1884362"/>
              <a:gd name="connsiteY178" fmla="*/ 1023144 h 1884361"/>
              <a:gd name="connsiteX179" fmla="*/ 294233 w 1884362"/>
              <a:gd name="connsiteY179" fmla="*/ 1006475 h 1884361"/>
              <a:gd name="connsiteX180" fmla="*/ 288682 w 1884362"/>
              <a:gd name="connsiteY180" fmla="*/ 990600 h 1884361"/>
              <a:gd name="connsiteX181" fmla="*/ 279958 w 1884362"/>
              <a:gd name="connsiteY181" fmla="*/ 975519 h 1884361"/>
              <a:gd name="connsiteX182" fmla="*/ 272027 w 1884362"/>
              <a:gd name="connsiteY182" fmla="*/ 961231 h 1884361"/>
              <a:gd name="connsiteX183" fmla="*/ 262510 w 1884362"/>
              <a:gd name="connsiteY183" fmla="*/ 948531 h 1884361"/>
              <a:gd name="connsiteX184" fmla="*/ 252993 w 1884362"/>
              <a:gd name="connsiteY184" fmla="*/ 937419 h 1884361"/>
              <a:gd name="connsiteX185" fmla="*/ 241097 w 1884362"/>
              <a:gd name="connsiteY185" fmla="*/ 927100 h 1884361"/>
              <a:gd name="connsiteX186" fmla="*/ 229201 w 1884362"/>
              <a:gd name="connsiteY186" fmla="*/ 917575 h 1884361"/>
              <a:gd name="connsiteX187" fmla="*/ 215718 w 1884362"/>
              <a:gd name="connsiteY187" fmla="*/ 910431 h 1884361"/>
              <a:gd name="connsiteX188" fmla="*/ 203029 w 1884362"/>
              <a:gd name="connsiteY188" fmla="*/ 903287 h 1884361"/>
              <a:gd name="connsiteX189" fmla="*/ 188754 w 1884362"/>
              <a:gd name="connsiteY189" fmla="*/ 899319 h 1884361"/>
              <a:gd name="connsiteX190" fmla="*/ 174478 w 1884362"/>
              <a:gd name="connsiteY190" fmla="*/ 896144 h 1884361"/>
              <a:gd name="connsiteX191" fmla="*/ 159410 w 1884362"/>
              <a:gd name="connsiteY191" fmla="*/ 894556 h 1884361"/>
              <a:gd name="connsiteX192" fmla="*/ 159178 w 1884362"/>
              <a:gd name="connsiteY192" fmla="*/ 894584 h 1884361"/>
              <a:gd name="connsiteX193" fmla="*/ 148890 w 1884362"/>
              <a:gd name="connsiteY193" fmla="*/ 893554 h 1884361"/>
              <a:gd name="connsiteX194" fmla="*/ 136184 w 1884362"/>
              <a:gd name="connsiteY194" fmla="*/ 895143 h 1884361"/>
              <a:gd name="connsiteX195" fmla="*/ 124273 w 1884362"/>
              <a:gd name="connsiteY195" fmla="*/ 897527 h 1884361"/>
              <a:gd name="connsiteX196" fmla="*/ 113156 w 1884362"/>
              <a:gd name="connsiteY196" fmla="*/ 899910 h 1884361"/>
              <a:gd name="connsiteX197" fmla="*/ 102833 w 1884362"/>
              <a:gd name="connsiteY197" fmla="*/ 904678 h 1884361"/>
              <a:gd name="connsiteX198" fmla="*/ 93304 w 1884362"/>
              <a:gd name="connsiteY198" fmla="*/ 909445 h 1884361"/>
              <a:gd name="connsiteX199" fmla="*/ 85363 w 1884362"/>
              <a:gd name="connsiteY199" fmla="*/ 914212 h 1884361"/>
              <a:gd name="connsiteX200" fmla="*/ 78216 w 1884362"/>
              <a:gd name="connsiteY200" fmla="*/ 919774 h 1884361"/>
              <a:gd name="connsiteX201" fmla="*/ 71069 w 1884362"/>
              <a:gd name="connsiteY201" fmla="*/ 926131 h 1884361"/>
              <a:gd name="connsiteX202" fmla="*/ 59952 w 1884362"/>
              <a:gd name="connsiteY202" fmla="*/ 938049 h 1884361"/>
              <a:gd name="connsiteX203" fmla="*/ 52805 w 1884362"/>
              <a:gd name="connsiteY203" fmla="*/ 948378 h 1884361"/>
              <a:gd name="connsiteX204" fmla="*/ 47247 w 1884362"/>
              <a:gd name="connsiteY204" fmla="*/ 957913 h 1884361"/>
              <a:gd name="connsiteX205" fmla="*/ 42482 w 1884362"/>
              <a:gd name="connsiteY205" fmla="*/ 965858 h 1884361"/>
              <a:gd name="connsiteX206" fmla="*/ 37718 w 1884362"/>
              <a:gd name="connsiteY206" fmla="*/ 973009 h 1884361"/>
              <a:gd name="connsiteX207" fmla="*/ 32953 w 1884362"/>
              <a:gd name="connsiteY207" fmla="*/ 979366 h 1884361"/>
              <a:gd name="connsiteX208" fmla="*/ 26601 w 1884362"/>
              <a:gd name="connsiteY208" fmla="*/ 984133 h 1884361"/>
              <a:gd name="connsiteX209" fmla="*/ 21836 w 1884362"/>
              <a:gd name="connsiteY209" fmla="*/ 987311 h 1884361"/>
              <a:gd name="connsiteX210" fmla="*/ 16278 w 1884362"/>
              <a:gd name="connsiteY210" fmla="*/ 989695 h 1884361"/>
              <a:gd name="connsiteX211" fmla="*/ 12897 w 1884362"/>
              <a:gd name="connsiteY211" fmla="*/ 990823 h 1884361"/>
              <a:gd name="connsiteX212" fmla="*/ 11896 w 1884362"/>
              <a:gd name="connsiteY212" fmla="*/ 990600 h 1884361"/>
              <a:gd name="connsiteX213" fmla="*/ 6345 w 1884362"/>
              <a:gd name="connsiteY213" fmla="*/ 987425 h 1884361"/>
              <a:gd name="connsiteX214" fmla="*/ 0 w 1884362"/>
              <a:gd name="connsiteY214" fmla="*/ 981075 h 1884361"/>
              <a:gd name="connsiteX215" fmla="*/ 0 w 1884362"/>
              <a:gd name="connsiteY215" fmla="*/ 313531 h 1884361"/>
              <a:gd name="connsiteX216" fmla="*/ 636052 w 1884362"/>
              <a:gd name="connsiteY216" fmla="*/ 313531 h 1884361"/>
              <a:gd name="connsiteX217" fmla="*/ 645569 w 1884362"/>
              <a:gd name="connsiteY217" fmla="*/ 313531 h 1884361"/>
              <a:gd name="connsiteX218" fmla="*/ 653499 w 1884362"/>
              <a:gd name="connsiteY218" fmla="*/ 311944 h 1884361"/>
              <a:gd name="connsiteX219" fmla="*/ 660637 w 1884362"/>
              <a:gd name="connsiteY219" fmla="*/ 309563 h 1884361"/>
              <a:gd name="connsiteX220" fmla="*/ 666189 w 1884362"/>
              <a:gd name="connsiteY220" fmla="*/ 306388 h 1884361"/>
              <a:gd name="connsiteX221" fmla="*/ 670947 w 1884362"/>
              <a:gd name="connsiteY221" fmla="*/ 302419 h 1884361"/>
              <a:gd name="connsiteX222" fmla="*/ 674913 w 1884362"/>
              <a:gd name="connsiteY222" fmla="*/ 299244 h 1884361"/>
              <a:gd name="connsiteX223" fmla="*/ 677292 w 1884362"/>
              <a:gd name="connsiteY223" fmla="*/ 294481 h 1884361"/>
              <a:gd name="connsiteX224" fmla="*/ 678085 w 1884362"/>
              <a:gd name="connsiteY224" fmla="*/ 289719 h 1884361"/>
              <a:gd name="connsiteX225" fmla="*/ 678085 w 1884362"/>
              <a:gd name="connsiteY225" fmla="*/ 284956 h 1884361"/>
              <a:gd name="connsiteX226" fmla="*/ 677292 w 1884362"/>
              <a:gd name="connsiteY226" fmla="*/ 278606 h 1884361"/>
              <a:gd name="connsiteX227" fmla="*/ 674913 w 1884362"/>
              <a:gd name="connsiteY227" fmla="*/ 273844 h 1884361"/>
              <a:gd name="connsiteX228" fmla="*/ 670947 w 1884362"/>
              <a:gd name="connsiteY228" fmla="*/ 268288 h 1884361"/>
              <a:gd name="connsiteX229" fmla="*/ 666189 w 1884362"/>
              <a:gd name="connsiteY229" fmla="*/ 263525 h 1884361"/>
              <a:gd name="connsiteX230" fmla="*/ 665854 w 1884362"/>
              <a:gd name="connsiteY230" fmla="*/ 263238 h 1884361"/>
              <a:gd name="connsiteX231" fmla="*/ 664013 w 1884362"/>
              <a:gd name="connsiteY231" fmla="*/ 259555 h 1884361"/>
              <a:gd name="connsiteX232" fmla="*/ 659252 w 1884362"/>
              <a:gd name="connsiteY232" fmla="*/ 254793 h 1884361"/>
              <a:gd name="connsiteX233" fmla="*/ 653698 w 1884362"/>
              <a:gd name="connsiteY233" fmla="*/ 249237 h 1884361"/>
              <a:gd name="connsiteX234" fmla="*/ 646557 w 1884362"/>
              <a:gd name="connsiteY234" fmla="*/ 244474 h 1884361"/>
              <a:gd name="connsiteX235" fmla="*/ 639416 w 1884362"/>
              <a:gd name="connsiteY235" fmla="*/ 239712 h 1884361"/>
              <a:gd name="connsiteX236" fmla="*/ 628307 w 1884362"/>
              <a:gd name="connsiteY236" fmla="*/ 233362 h 1884361"/>
              <a:gd name="connsiteX237" fmla="*/ 618786 w 1884362"/>
              <a:gd name="connsiteY237" fmla="*/ 226218 h 1884361"/>
              <a:gd name="connsiteX238" fmla="*/ 606884 w 1884362"/>
              <a:gd name="connsiteY238" fmla="*/ 215899 h 1884361"/>
              <a:gd name="connsiteX239" fmla="*/ 603338 w 1884362"/>
              <a:gd name="connsiteY239" fmla="*/ 211338 h 1884361"/>
              <a:gd name="connsiteX240" fmla="*/ 602742 w 1884362"/>
              <a:gd name="connsiteY240" fmla="*/ 210344 h 1884361"/>
              <a:gd name="connsiteX241" fmla="*/ 596398 w 1884362"/>
              <a:gd name="connsiteY241" fmla="*/ 201613 h 1884361"/>
              <a:gd name="connsiteX242" fmla="*/ 591639 w 1884362"/>
              <a:gd name="connsiteY242" fmla="*/ 192088 h 1884361"/>
              <a:gd name="connsiteX243" fmla="*/ 588467 w 1884362"/>
              <a:gd name="connsiteY243" fmla="*/ 182563 h 1884361"/>
              <a:gd name="connsiteX244" fmla="*/ 584501 w 1884362"/>
              <a:gd name="connsiteY244" fmla="*/ 170656 h 1884361"/>
              <a:gd name="connsiteX245" fmla="*/ 582122 w 1884362"/>
              <a:gd name="connsiteY245" fmla="*/ 158750 h 1884361"/>
              <a:gd name="connsiteX246" fmla="*/ 582122 w 1884362"/>
              <a:gd name="connsiteY246" fmla="*/ 146050 h 1884361"/>
              <a:gd name="connsiteX247" fmla="*/ 582122 w 1884362"/>
              <a:gd name="connsiteY247" fmla="*/ 131763 h 1884361"/>
              <a:gd name="connsiteX248" fmla="*/ 586087 w 1884362"/>
              <a:gd name="connsiteY248" fmla="*/ 116681 h 1884361"/>
              <a:gd name="connsiteX249" fmla="*/ 590846 w 1884362"/>
              <a:gd name="connsiteY249" fmla="*/ 103188 h 1884361"/>
              <a:gd name="connsiteX250" fmla="*/ 596398 w 1884362"/>
              <a:gd name="connsiteY250" fmla="*/ 88900 h 1884361"/>
              <a:gd name="connsiteX251" fmla="*/ 603535 w 1884362"/>
              <a:gd name="connsiteY251" fmla="*/ 76994 h 1884361"/>
              <a:gd name="connsiteX252" fmla="*/ 613052 w 1884362"/>
              <a:gd name="connsiteY252" fmla="*/ 64294 h 1884361"/>
              <a:gd name="connsiteX253" fmla="*/ 624155 w 1884362"/>
              <a:gd name="connsiteY253" fmla="*/ 53181 h 1884361"/>
              <a:gd name="connsiteX254" fmla="*/ 636052 w 1884362"/>
              <a:gd name="connsiteY254" fmla="*/ 42863 h 1884361"/>
              <a:gd name="connsiteX255" fmla="*/ 647948 w 1884362"/>
              <a:gd name="connsiteY255" fmla="*/ 33338 h 1884361"/>
              <a:gd name="connsiteX256" fmla="*/ 662223 w 1884362"/>
              <a:gd name="connsiteY256" fmla="*/ 25400 h 1884361"/>
              <a:gd name="connsiteX257" fmla="*/ 677292 w 1884362"/>
              <a:gd name="connsiteY257" fmla="*/ 18256 h 1884361"/>
              <a:gd name="connsiteX258" fmla="*/ 692360 w 1884362"/>
              <a:gd name="connsiteY258" fmla="*/ 11906 h 1884361"/>
              <a:gd name="connsiteX259" fmla="*/ 709015 w 1884362"/>
              <a:gd name="connsiteY259" fmla="*/ 7144 h 1884361"/>
              <a:gd name="connsiteX260" fmla="*/ 727256 w 1884362"/>
              <a:gd name="connsiteY260" fmla="*/ 2381 h 1884361"/>
              <a:gd name="connsiteX261" fmla="*/ 744704 w 1884362"/>
              <a:gd name="connsiteY261" fmla="*/ 1588 h 1884361"/>
              <a:gd name="connsiteX262" fmla="*/ 763738 w 1884362"/>
              <a:gd name="connsiteY262" fmla="*/ 0 h 18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884362" h="1884361">
                <a:moveTo>
                  <a:pt x="763738" y="0"/>
                </a:moveTo>
                <a:lnTo>
                  <a:pt x="782772" y="1588"/>
                </a:lnTo>
                <a:lnTo>
                  <a:pt x="800220" y="2381"/>
                </a:lnTo>
                <a:lnTo>
                  <a:pt x="818460" y="7144"/>
                </a:lnTo>
                <a:lnTo>
                  <a:pt x="835115" y="11906"/>
                </a:lnTo>
                <a:lnTo>
                  <a:pt x="850184" y="18256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389" y="52733"/>
                </a:lnTo>
                <a:lnTo>
                  <a:pt x="906813" y="55562"/>
                </a:lnTo>
                <a:lnTo>
                  <a:pt x="916335" y="67468"/>
                </a:lnTo>
                <a:lnTo>
                  <a:pt x="925063" y="80168"/>
                </a:lnTo>
                <a:lnTo>
                  <a:pt x="930617" y="93662"/>
                </a:lnTo>
                <a:lnTo>
                  <a:pt x="935378" y="107949"/>
                </a:lnTo>
                <a:lnTo>
                  <a:pt x="937758" y="122237"/>
                </a:lnTo>
                <a:lnTo>
                  <a:pt x="939345" y="137318"/>
                </a:lnTo>
                <a:lnTo>
                  <a:pt x="937758" y="150812"/>
                </a:lnTo>
                <a:lnTo>
                  <a:pt x="935378" y="161924"/>
                </a:lnTo>
                <a:lnTo>
                  <a:pt x="932997" y="173037"/>
                </a:lnTo>
                <a:lnTo>
                  <a:pt x="928237" y="183355"/>
                </a:lnTo>
                <a:lnTo>
                  <a:pt x="923476" y="192880"/>
                </a:lnTo>
                <a:lnTo>
                  <a:pt x="918715" y="201612"/>
                </a:lnTo>
                <a:lnTo>
                  <a:pt x="913161" y="208755"/>
                </a:lnTo>
                <a:lnTo>
                  <a:pt x="906813" y="215899"/>
                </a:lnTo>
                <a:lnTo>
                  <a:pt x="894911" y="226218"/>
                </a:lnTo>
                <a:lnTo>
                  <a:pt x="884596" y="233362"/>
                </a:lnTo>
                <a:lnTo>
                  <a:pt x="875075" y="239712"/>
                </a:lnTo>
                <a:lnTo>
                  <a:pt x="867140" y="244474"/>
                </a:lnTo>
                <a:lnTo>
                  <a:pt x="859999" y="249237"/>
                </a:lnTo>
                <a:lnTo>
                  <a:pt x="853651" y="254793"/>
                </a:lnTo>
                <a:lnTo>
                  <a:pt x="848890" y="259555"/>
                </a:lnTo>
                <a:lnTo>
                  <a:pt x="845716" y="265905"/>
                </a:lnTo>
                <a:lnTo>
                  <a:pt x="843336" y="270668"/>
                </a:lnTo>
                <a:lnTo>
                  <a:pt x="843336" y="276224"/>
                </a:lnTo>
                <a:lnTo>
                  <a:pt x="843336" y="280987"/>
                </a:lnTo>
                <a:lnTo>
                  <a:pt x="844129" y="285749"/>
                </a:lnTo>
                <a:lnTo>
                  <a:pt x="846510" y="290512"/>
                </a:lnTo>
                <a:lnTo>
                  <a:pt x="849987" y="293295"/>
                </a:lnTo>
                <a:lnTo>
                  <a:pt x="850184" y="294481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1"/>
                </a:lnTo>
                <a:lnTo>
                  <a:pt x="892217" y="313531"/>
                </a:lnTo>
                <a:lnTo>
                  <a:pt x="1569509" y="313531"/>
                </a:lnTo>
                <a:lnTo>
                  <a:pt x="1569509" y="950912"/>
                </a:lnTo>
                <a:lnTo>
                  <a:pt x="1571095" y="958850"/>
                </a:lnTo>
                <a:lnTo>
                  <a:pt x="1571888" y="966787"/>
                </a:lnTo>
                <a:lnTo>
                  <a:pt x="1574267" y="973931"/>
                </a:lnTo>
                <a:lnTo>
                  <a:pt x="1576647" y="980281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7"/>
                </a:lnTo>
                <a:lnTo>
                  <a:pt x="1599646" y="992187"/>
                </a:lnTo>
                <a:lnTo>
                  <a:pt x="1600682" y="991842"/>
                </a:lnTo>
                <a:lnTo>
                  <a:pt x="1602234" y="992187"/>
                </a:lnTo>
                <a:lnTo>
                  <a:pt x="1610958" y="989806"/>
                </a:lnTo>
                <a:lnTo>
                  <a:pt x="1618889" y="985837"/>
                </a:lnTo>
                <a:lnTo>
                  <a:pt x="1626027" y="980281"/>
                </a:lnTo>
                <a:lnTo>
                  <a:pt x="1633164" y="970756"/>
                </a:lnTo>
                <a:lnTo>
                  <a:pt x="1640302" y="958849"/>
                </a:lnTo>
                <a:lnTo>
                  <a:pt x="1646647" y="949324"/>
                </a:lnTo>
                <a:lnTo>
                  <a:pt x="1653785" y="939006"/>
                </a:lnTo>
                <a:lnTo>
                  <a:pt x="1664095" y="927099"/>
                </a:lnTo>
                <a:lnTo>
                  <a:pt x="1671232" y="920749"/>
                </a:lnTo>
                <a:lnTo>
                  <a:pt x="1678370" y="915193"/>
                </a:lnTo>
                <a:lnTo>
                  <a:pt x="1686301" y="910431"/>
                </a:lnTo>
                <a:lnTo>
                  <a:pt x="1695818" y="905668"/>
                </a:lnTo>
                <a:lnTo>
                  <a:pt x="1706921" y="900906"/>
                </a:lnTo>
                <a:lnTo>
                  <a:pt x="1717231" y="898524"/>
                </a:lnTo>
                <a:lnTo>
                  <a:pt x="1729122" y="896144"/>
                </a:lnTo>
                <a:lnTo>
                  <a:pt x="1736849" y="896144"/>
                </a:lnTo>
                <a:lnTo>
                  <a:pt x="1752711" y="896937"/>
                </a:lnTo>
                <a:lnTo>
                  <a:pt x="1766986" y="899319"/>
                </a:lnTo>
                <a:lnTo>
                  <a:pt x="1781262" y="904081"/>
                </a:lnTo>
                <a:lnTo>
                  <a:pt x="1793951" y="910431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7"/>
                </a:lnTo>
                <a:lnTo>
                  <a:pt x="1880397" y="1040606"/>
                </a:lnTo>
                <a:lnTo>
                  <a:pt x="1882776" y="1059656"/>
                </a:lnTo>
                <a:lnTo>
                  <a:pt x="1884362" y="1077912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7"/>
                </a:lnTo>
                <a:lnTo>
                  <a:pt x="1872466" y="1148556"/>
                </a:lnTo>
                <a:lnTo>
                  <a:pt x="1866121" y="1164431"/>
                </a:lnTo>
                <a:lnTo>
                  <a:pt x="1858984" y="1179512"/>
                </a:lnTo>
                <a:lnTo>
                  <a:pt x="1849467" y="1193800"/>
                </a:lnTo>
                <a:lnTo>
                  <a:pt x="1841536" y="1206500"/>
                </a:lnTo>
                <a:lnTo>
                  <a:pt x="1830433" y="1218406"/>
                </a:lnTo>
                <a:lnTo>
                  <a:pt x="1818536" y="1227931"/>
                </a:lnTo>
                <a:lnTo>
                  <a:pt x="1806640" y="1237456"/>
                </a:lnTo>
                <a:lnTo>
                  <a:pt x="1793951" y="1246187"/>
                </a:lnTo>
                <a:lnTo>
                  <a:pt x="1781262" y="1251744"/>
                </a:lnTo>
                <a:lnTo>
                  <a:pt x="1766986" y="1256506"/>
                </a:lnTo>
                <a:lnTo>
                  <a:pt x="1752711" y="1258887"/>
                </a:lnTo>
                <a:lnTo>
                  <a:pt x="1742610" y="1258887"/>
                </a:lnTo>
                <a:lnTo>
                  <a:pt x="1729127" y="1258887"/>
                </a:lnTo>
                <a:lnTo>
                  <a:pt x="1717231" y="1256506"/>
                </a:lnTo>
                <a:lnTo>
                  <a:pt x="1706921" y="1253331"/>
                </a:lnTo>
                <a:lnTo>
                  <a:pt x="1695818" y="1249362"/>
                </a:lnTo>
                <a:lnTo>
                  <a:pt x="1686301" y="1244600"/>
                </a:lnTo>
                <a:lnTo>
                  <a:pt x="1678370" y="1239043"/>
                </a:lnTo>
                <a:lnTo>
                  <a:pt x="1671232" y="1234281"/>
                </a:lnTo>
                <a:lnTo>
                  <a:pt x="1664095" y="1227931"/>
                </a:lnTo>
                <a:lnTo>
                  <a:pt x="1653785" y="1216025"/>
                </a:lnTo>
                <a:lnTo>
                  <a:pt x="1646647" y="1205706"/>
                </a:lnTo>
                <a:lnTo>
                  <a:pt x="1640302" y="1196181"/>
                </a:lnTo>
                <a:lnTo>
                  <a:pt x="1633164" y="1184275"/>
                </a:lnTo>
                <a:lnTo>
                  <a:pt x="1626027" y="1174749"/>
                </a:lnTo>
                <a:lnTo>
                  <a:pt x="1618889" y="1169193"/>
                </a:lnTo>
                <a:lnTo>
                  <a:pt x="1610958" y="1164431"/>
                </a:lnTo>
                <a:lnTo>
                  <a:pt x="1602234" y="1162843"/>
                </a:lnTo>
                <a:lnTo>
                  <a:pt x="1595096" y="1164431"/>
                </a:lnTo>
                <a:lnTo>
                  <a:pt x="1593301" y="1164431"/>
                </a:lnTo>
                <a:lnTo>
                  <a:pt x="1588543" y="1165225"/>
                </a:lnTo>
                <a:lnTo>
                  <a:pt x="1585370" y="1167606"/>
                </a:lnTo>
                <a:lnTo>
                  <a:pt x="1580612" y="1171575"/>
                </a:lnTo>
                <a:lnTo>
                  <a:pt x="1576647" y="1176337"/>
                </a:lnTo>
                <a:lnTo>
                  <a:pt x="1574267" y="1181100"/>
                </a:lnTo>
                <a:lnTo>
                  <a:pt x="1571888" y="1188244"/>
                </a:lnTo>
                <a:lnTo>
                  <a:pt x="1571095" y="1196181"/>
                </a:lnTo>
                <a:lnTo>
                  <a:pt x="1569509" y="1205706"/>
                </a:lnTo>
                <a:lnTo>
                  <a:pt x="1569509" y="1884361"/>
                </a:lnTo>
                <a:lnTo>
                  <a:pt x="0" y="1884361"/>
                </a:lnTo>
                <a:lnTo>
                  <a:pt x="0" y="1173956"/>
                </a:lnTo>
                <a:lnTo>
                  <a:pt x="6345" y="1167606"/>
                </a:lnTo>
                <a:lnTo>
                  <a:pt x="11896" y="1164431"/>
                </a:lnTo>
                <a:lnTo>
                  <a:pt x="15837" y="1163555"/>
                </a:lnTo>
                <a:lnTo>
                  <a:pt x="16278" y="1163702"/>
                </a:lnTo>
                <a:lnTo>
                  <a:pt x="21836" y="1166086"/>
                </a:lnTo>
                <a:lnTo>
                  <a:pt x="26601" y="1169264"/>
                </a:lnTo>
                <a:lnTo>
                  <a:pt x="32953" y="1174031"/>
                </a:lnTo>
                <a:lnTo>
                  <a:pt x="37718" y="1180388"/>
                </a:lnTo>
                <a:lnTo>
                  <a:pt x="42482" y="1187539"/>
                </a:lnTo>
                <a:lnTo>
                  <a:pt x="47247" y="1195484"/>
                </a:lnTo>
                <a:lnTo>
                  <a:pt x="52805" y="1205019"/>
                </a:lnTo>
                <a:lnTo>
                  <a:pt x="59952" y="1215348"/>
                </a:lnTo>
                <a:lnTo>
                  <a:pt x="71069" y="1227266"/>
                </a:lnTo>
                <a:lnTo>
                  <a:pt x="78216" y="1233623"/>
                </a:lnTo>
                <a:lnTo>
                  <a:pt x="85363" y="1238390"/>
                </a:lnTo>
                <a:lnTo>
                  <a:pt x="93304" y="1243952"/>
                </a:lnTo>
                <a:lnTo>
                  <a:pt x="102833" y="1248719"/>
                </a:lnTo>
                <a:lnTo>
                  <a:pt x="113156" y="1252692"/>
                </a:lnTo>
                <a:lnTo>
                  <a:pt x="124273" y="1255870"/>
                </a:lnTo>
                <a:lnTo>
                  <a:pt x="136184" y="1258254"/>
                </a:lnTo>
                <a:lnTo>
                  <a:pt x="142765" y="1258254"/>
                </a:lnTo>
                <a:lnTo>
                  <a:pt x="145927" y="1258887"/>
                </a:lnTo>
                <a:lnTo>
                  <a:pt x="159410" y="1258887"/>
                </a:lnTo>
                <a:lnTo>
                  <a:pt x="174478" y="1258887"/>
                </a:lnTo>
                <a:lnTo>
                  <a:pt x="188754" y="1255712"/>
                </a:lnTo>
                <a:lnTo>
                  <a:pt x="203029" y="1251744"/>
                </a:lnTo>
                <a:lnTo>
                  <a:pt x="215718" y="1244600"/>
                </a:lnTo>
                <a:lnTo>
                  <a:pt x="229201" y="1237456"/>
                </a:lnTo>
                <a:lnTo>
                  <a:pt x="241097" y="1227931"/>
                </a:lnTo>
                <a:lnTo>
                  <a:pt x="252993" y="1217612"/>
                </a:lnTo>
                <a:lnTo>
                  <a:pt x="262510" y="1205706"/>
                </a:lnTo>
                <a:lnTo>
                  <a:pt x="272027" y="1193800"/>
                </a:lnTo>
                <a:lnTo>
                  <a:pt x="279958" y="1179512"/>
                </a:lnTo>
                <a:lnTo>
                  <a:pt x="288682" y="1164431"/>
                </a:lnTo>
                <a:lnTo>
                  <a:pt x="294233" y="1148556"/>
                </a:lnTo>
                <a:lnTo>
                  <a:pt x="298992" y="1131887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2"/>
                </a:lnTo>
                <a:lnTo>
                  <a:pt x="305337" y="1058862"/>
                </a:lnTo>
                <a:lnTo>
                  <a:pt x="302957" y="1040606"/>
                </a:lnTo>
                <a:lnTo>
                  <a:pt x="298992" y="1023144"/>
                </a:lnTo>
                <a:lnTo>
                  <a:pt x="294233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1"/>
                </a:lnTo>
                <a:lnTo>
                  <a:pt x="262510" y="948531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1"/>
                </a:lnTo>
                <a:lnTo>
                  <a:pt x="203029" y="903287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6"/>
                </a:lnTo>
                <a:lnTo>
                  <a:pt x="159178" y="894584"/>
                </a:lnTo>
                <a:lnTo>
                  <a:pt x="148890" y="893554"/>
                </a:lnTo>
                <a:lnTo>
                  <a:pt x="136184" y="895143"/>
                </a:lnTo>
                <a:lnTo>
                  <a:pt x="124273" y="897527"/>
                </a:lnTo>
                <a:lnTo>
                  <a:pt x="113156" y="899910"/>
                </a:lnTo>
                <a:lnTo>
                  <a:pt x="102833" y="904678"/>
                </a:lnTo>
                <a:lnTo>
                  <a:pt x="93304" y="909445"/>
                </a:lnTo>
                <a:lnTo>
                  <a:pt x="85363" y="914212"/>
                </a:lnTo>
                <a:lnTo>
                  <a:pt x="78216" y="919774"/>
                </a:lnTo>
                <a:lnTo>
                  <a:pt x="71069" y="926131"/>
                </a:lnTo>
                <a:lnTo>
                  <a:pt x="59952" y="938049"/>
                </a:lnTo>
                <a:lnTo>
                  <a:pt x="52805" y="948378"/>
                </a:lnTo>
                <a:lnTo>
                  <a:pt x="47247" y="957913"/>
                </a:lnTo>
                <a:lnTo>
                  <a:pt x="42482" y="965858"/>
                </a:lnTo>
                <a:lnTo>
                  <a:pt x="37718" y="973009"/>
                </a:lnTo>
                <a:lnTo>
                  <a:pt x="32953" y="979366"/>
                </a:lnTo>
                <a:lnTo>
                  <a:pt x="26601" y="984133"/>
                </a:lnTo>
                <a:lnTo>
                  <a:pt x="21836" y="987311"/>
                </a:lnTo>
                <a:lnTo>
                  <a:pt x="16278" y="989695"/>
                </a:lnTo>
                <a:lnTo>
                  <a:pt x="12897" y="99082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1"/>
                </a:lnTo>
                <a:lnTo>
                  <a:pt x="636052" y="313531"/>
                </a:lnTo>
                <a:lnTo>
                  <a:pt x="645569" y="313531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1"/>
                </a:lnTo>
                <a:lnTo>
                  <a:pt x="678085" y="289719"/>
                </a:lnTo>
                <a:lnTo>
                  <a:pt x="678085" y="284956"/>
                </a:lnTo>
                <a:lnTo>
                  <a:pt x="677292" y="278606"/>
                </a:lnTo>
                <a:lnTo>
                  <a:pt x="674913" y="273844"/>
                </a:lnTo>
                <a:lnTo>
                  <a:pt x="670947" y="268288"/>
                </a:lnTo>
                <a:lnTo>
                  <a:pt x="666189" y="263525"/>
                </a:lnTo>
                <a:lnTo>
                  <a:pt x="665854" y="263238"/>
                </a:lnTo>
                <a:lnTo>
                  <a:pt x="664013" y="259555"/>
                </a:lnTo>
                <a:lnTo>
                  <a:pt x="659252" y="254793"/>
                </a:lnTo>
                <a:lnTo>
                  <a:pt x="653698" y="249237"/>
                </a:lnTo>
                <a:lnTo>
                  <a:pt x="646557" y="244474"/>
                </a:lnTo>
                <a:lnTo>
                  <a:pt x="639416" y="239712"/>
                </a:lnTo>
                <a:lnTo>
                  <a:pt x="628307" y="233362"/>
                </a:lnTo>
                <a:lnTo>
                  <a:pt x="618786" y="226218"/>
                </a:lnTo>
                <a:lnTo>
                  <a:pt x="606884" y="215899"/>
                </a:lnTo>
                <a:lnTo>
                  <a:pt x="603338" y="211338"/>
                </a:lnTo>
                <a:lnTo>
                  <a:pt x="602742" y="210344"/>
                </a:lnTo>
                <a:lnTo>
                  <a:pt x="596398" y="201613"/>
                </a:lnTo>
                <a:lnTo>
                  <a:pt x="591639" y="192088"/>
                </a:lnTo>
                <a:lnTo>
                  <a:pt x="588467" y="182563"/>
                </a:lnTo>
                <a:lnTo>
                  <a:pt x="584501" y="170656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7" y="116681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1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6"/>
                </a:lnTo>
                <a:lnTo>
                  <a:pt x="692360" y="11906"/>
                </a:lnTo>
                <a:lnTo>
                  <a:pt x="709015" y="7144"/>
                </a:lnTo>
                <a:lnTo>
                  <a:pt x="727256" y="2381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2" t="60341"/>
          <a:stretch>
            <a:fillRect/>
          </a:stretch>
        </p:blipFill>
        <p:spPr>
          <a:xfrm>
            <a:off x="8493441" y="4070477"/>
            <a:ext cx="1570036" cy="1873123"/>
          </a:xfrm>
          <a:custGeom>
            <a:avLst/>
            <a:gdLst>
              <a:gd name="connsiteX0" fmla="*/ 744120 w 1570036"/>
              <a:gd name="connsiteY0" fmla="*/ 0 h 1873123"/>
              <a:gd name="connsiteX1" fmla="*/ 761591 w 1570036"/>
              <a:gd name="connsiteY1" fmla="*/ 0 h 1873123"/>
              <a:gd name="connsiteX2" fmla="*/ 780651 w 1570036"/>
              <a:gd name="connsiteY2" fmla="*/ 0 h 1873123"/>
              <a:gd name="connsiteX3" fmla="*/ 798122 w 1570036"/>
              <a:gd name="connsiteY3" fmla="*/ 2381 h 1873123"/>
              <a:gd name="connsiteX4" fmla="*/ 816388 w 1570036"/>
              <a:gd name="connsiteY4" fmla="*/ 5554 h 1873123"/>
              <a:gd name="connsiteX5" fmla="*/ 833065 w 1570036"/>
              <a:gd name="connsiteY5" fmla="*/ 10315 h 1873123"/>
              <a:gd name="connsiteX6" fmla="*/ 848154 w 1570036"/>
              <a:gd name="connsiteY6" fmla="*/ 17455 h 1873123"/>
              <a:gd name="connsiteX7" fmla="*/ 864037 w 1570036"/>
              <a:gd name="connsiteY7" fmla="*/ 24596 h 1873123"/>
              <a:gd name="connsiteX8" fmla="*/ 878332 w 1570036"/>
              <a:gd name="connsiteY8" fmla="*/ 33324 h 1873123"/>
              <a:gd name="connsiteX9" fmla="*/ 891038 w 1570036"/>
              <a:gd name="connsiteY9" fmla="*/ 42051 h 1873123"/>
              <a:gd name="connsiteX10" fmla="*/ 902950 w 1570036"/>
              <a:gd name="connsiteY10" fmla="*/ 53159 h 1873123"/>
              <a:gd name="connsiteX11" fmla="*/ 913274 w 1570036"/>
              <a:gd name="connsiteY11" fmla="*/ 63474 h 1873123"/>
              <a:gd name="connsiteX12" fmla="*/ 922010 w 1570036"/>
              <a:gd name="connsiteY12" fmla="*/ 75375 h 1873123"/>
              <a:gd name="connsiteX13" fmla="*/ 929951 w 1570036"/>
              <a:gd name="connsiteY13" fmla="*/ 88863 h 1873123"/>
              <a:gd name="connsiteX14" fmla="*/ 936305 w 1570036"/>
              <a:gd name="connsiteY14" fmla="*/ 101557 h 1873123"/>
              <a:gd name="connsiteX15" fmla="*/ 941070 w 1570036"/>
              <a:gd name="connsiteY15" fmla="*/ 115839 h 1873123"/>
              <a:gd name="connsiteX16" fmla="*/ 943452 w 1570036"/>
              <a:gd name="connsiteY16" fmla="*/ 130120 h 1873123"/>
              <a:gd name="connsiteX17" fmla="*/ 943752 w 1570036"/>
              <a:gd name="connsiteY17" fmla="*/ 136117 h 1873123"/>
              <a:gd name="connsiteX18" fmla="*/ 943135 w 1570036"/>
              <a:gd name="connsiteY18" fmla="*/ 145991 h 1873123"/>
              <a:gd name="connsiteX19" fmla="*/ 940751 w 1570036"/>
              <a:gd name="connsiteY19" fmla="*/ 157902 h 1873123"/>
              <a:gd name="connsiteX20" fmla="*/ 938367 w 1570036"/>
              <a:gd name="connsiteY20" fmla="*/ 169814 h 1873123"/>
              <a:gd name="connsiteX21" fmla="*/ 933600 w 1570036"/>
              <a:gd name="connsiteY21" fmla="*/ 179343 h 1873123"/>
              <a:gd name="connsiteX22" fmla="*/ 928833 w 1570036"/>
              <a:gd name="connsiteY22" fmla="*/ 188872 h 1873123"/>
              <a:gd name="connsiteX23" fmla="*/ 924066 w 1570036"/>
              <a:gd name="connsiteY23" fmla="*/ 196812 h 1873123"/>
              <a:gd name="connsiteX24" fmla="*/ 917709 w 1570036"/>
              <a:gd name="connsiteY24" fmla="*/ 203959 h 1873123"/>
              <a:gd name="connsiteX25" fmla="*/ 912147 w 1570036"/>
              <a:gd name="connsiteY25" fmla="*/ 211106 h 1873123"/>
              <a:gd name="connsiteX26" fmla="*/ 900229 w 1570036"/>
              <a:gd name="connsiteY26" fmla="*/ 222223 h 1873123"/>
              <a:gd name="connsiteX27" fmla="*/ 889900 w 1570036"/>
              <a:gd name="connsiteY27" fmla="*/ 230164 h 1873123"/>
              <a:gd name="connsiteX28" fmla="*/ 880365 w 1570036"/>
              <a:gd name="connsiteY28" fmla="*/ 236517 h 1873123"/>
              <a:gd name="connsiteX29" fmla="*/ 871625 w 1570036"/>
              <a:gd name="connsiteY29" fmla="*/ 239693 h 1873123"/>
              <a:gd name="connsiteX30" fmla="*/ 864474 w 1570036"/>
              <a:gd name="connsiteY30" fmla="*/ 244458 h 1873123"/>
              <a:gd name="connsiteX31" fmla="*/ 858912 w 1570036"/>
              <a:gd name="connsiteY31" fmla="*/ 250810 h 1873123"/>
              <a:gd name="connsiteX32" fmla="*/ 854145 w 1570036"/>
              <a:gd name="connsiteY32" fmla="*/ 255575 h 1873123"/>
              <a:gd name="connsiteX33" fmla="*/ 850172 w 1570036"/>
              <a:gd name="connsiteY33" fmla="*/ 261133 h 1873123"/>
              <a:gd name="connsiteX34" fmla="*/ 847788 w 1570036"/>
              <a:gd name="connsiteY34" fmla="*/ 265898 h 1873123"/>
              <a:gd name="connsiteX35" fmla="*/ 847788 w 1570036"/>
              <a:gd name="connsiteY35" fmla="*/ 271456 h 1873123"/>
              <a:gd name="connsiteX36" fmla="*/ 847788 w 1570036"/>
              <a:gd name="connsiteY36" fmla="*/ 276221 h 1873123"/>
              <a:gd name="connsiteX37" fmla="*/ 848747 w 1570036"/>
              <a:gd name="connsiteY37" fmla="*/ 279093 h 1873123"/>
              <a:gd name="connsiteX38" fmla="*/ 848154 w 1570036"/>
              <a:gd name="connsiteY38" fmla="*/ 280869 h 1873123"/>
              <a:gd name="connsiteX39" fmla="*/ 848154 w 1570036"/>
              <a:gd name="connsiteY39" fmla="*/ 288010 h 1873123"/>
              <a:gd name="connsiteX40" fmla="*/ 849742 w 1570036"/>
              <a:gd name="connsiteY40" fmla="*/ 293564 h 1873123"/>
              <a:gd name="connsiteX41" fmla="*/ 852919 w 1570036"/>
              <a:gd name="connsiteY41" fmla="*/ 299911 h 1873123"/>
              <a:gd name="connsiteX42" fmla="*/ 878912 w 1570036"/>
              <a:gd name="connsiteY42" fmla="*/ 299911 h 1873123"/>
              <a:gd name="connsiteX43" fmla="*/ 880365 w 1570036"/>
              <a:gd name="connsiteY43" fmla="*/ 300043 h 1873123"/>
              <a:gd name="connsiteX44" fmla="*/ 889900 w 1570036"/>
              <a:gd name="connsiteY44" fmla="*/ 300043 h 1873123"/>
              <a:gd name="connsiteX45" fmla="*/ 1209310 w 1570036"/>
              <a:gd name="connsiteY45" fmla="*/ 300043 h 1873123"/>
              <a:gd name="connsiteX46" fmla="*/ 1209310 w 1570036"/>
              <a:gd name="connsiteY46" fmla="*/ 301632 h 1873123"/>
              <a:gd name="connsiteX47" fmla="*/ 1570036 w 1570036"/>
              <a:gd name="connsiteY47" fmla="*/ 301632 h 1873123"/>
              <a:gd name="connsiteX48" fmla="*/ 1570036 w 1570036"/>
              <a:gd name="connsiteY48" fmla="*/ 1873123 h 1873123"/>
              <a:gd name="connsiteX49" fmla="*/ 0 w 1570036"/>
              <a:gd name="connsiteY49" fmla="*/ 1873123 h 1873123"/>
              <a:gd name="connsiteX50" fmla="*/ 0 w 1570036"/>
              <a:gd name="connsiteY50" fmla="*/ 1194182 h 1873123"/>
              <a:gd name="connsiteX51" fmla="*/ 0 w 1570036"/>
              <a:gd name="connsiteY51" fmla="*/ 1184653 h 1873123"/>
              <a:gd name="connsiteX52" fmla="*/ 795 w 1570036"/>
              <a:gd name="connsiteY52" fmla="*/ 1176712 h 1873123"/>
              <a:gd name="connsiteX53" fmla="*/ 3178 w 1570036"/>
              <a:gd name="connsiteY53" fmla="*/ 1169566 h 1873123"/>
              <a:gd name="connsiteX54" fmla="*/ 7151 w 1570036"/>
              <a:gd name="connsiteY54" fmla="*/ 1164801 h 1873123"/>
              <a:gd name="connsiteX55" fmla="*/ 10329 w 1570036"/>
              <a:gd name="connsiteY55" fmla="*/ 1160037 h 1873123"/>
              <a:gd name="connsiteX56" fmla="*/ 14302 w 1570036"/>
              <a:gd name="connsiteY56" fmla="*/ 1156066 h 1873123"/>
              <a:gd name="connsiteX57" fmla="*/ 17652 w 1570036"/>
              <a:gd name="connsiteY57" fmla="*/ 1154393 h 1873123"/>
              <a:gd name="connsiteX58" fmla="*/ 20406 w 1570036"/>
              <a:gd name="connsiteY58" fmla="*/ 1155574 h 1873123"/>
              <a:gd name="connsiteX59" fmla="*/ 25164 w 1570036"/>
              <a:gd name="connsiteY59" fmla="*/ 1158749 h 1873123"/>
              <a:gd name="connsiteX60" fmla="*/ 31509 w 1570036"/>
              <a:gd name="connsiteY60" fmla="*/ 1163511 h 1873123"/>
              <a:gd name="connsiteX61" fmla="*/ 36268 w 1570036"/>
              <a:gd name="connsiteY61" fmla="*/ 1169862 h 1873123"/>
              <a:gd name="connsiteX62" fmla="*/ 41026 w 1570036"/>
              <a:gd name="connsiteY62" fmla="*/ 1177005 h 1873123"/>
              <a:gd name="connsiteX63" fmla="*/ 45785 w 1570036"/>
              <a:gd name="connsiteY63" fmla="*/ 1184943 h 1873123"/>
              <a:gd name="connsiteX64" fmla="*/ 51336 w 1570036"/>
              <a:gd name="connsiteY64" fmla="*/ 1194468 h 1873123"/>
              <a:gd name="connsiteX65" fmla="*/ 58474 w 1570036"/>
              <a:gd name="connsiteY65" fmla="*/ 1204787 h 1873123"/>
              <a:gd name="connsiteX66" fmla="*/ 69577 w 1570036"/>
              <a:gd name="connsiteY66" fmla="*/ 1216693 h 1873123"/>
              <a:gd name="connsiteX67" fmla="*/ 76715 w 1570036"/>
              <a:gd name="connsiteY67" fmla="*/ 1223043 h 1873123"/>
              <a:gd name="connsiteX68" fmla="*/ 83852 w 1570036"/>
              <a:gd name="connsiteY68" fmla="*/ 1228599 h 1873123"/>
              <a:gd name="connsiteX69" fmla="*/ 92576 w 1570036"/>
              <a:gd name="connsiteY69" fmla="*/ 1233362 h 1873123"/>
              <a:gd name="connsiteX70" fmla="*/ 101300 w 1570036"/>
              <a:gd name="connsiteY70" fmla="*/ 1238124 h 1873123"/>
              <a:gd name="connsiteX71" fmla="*/ 111610 w 1570036"/>
              <a:gd name="connsiteY71" fmla="*/ 1242887 h 1873123"/>
              <a:gd name="connsiteX72" fmla="*/ 122713 w 1570036"/>
              <a:gd name="connsiteY72" fmla="*/ 1245268 h 1873123"/>
              <a:gd name="connsiteX73" fmla="*/ 134610 w 1570036"/>
              <a:gd name="connsiteY73" fmla="*/ 1247649 h 1873123"/>
              <a:gd name="connsiteX74" fmla="*/ 147299 w 1570036"/>
              <a:gd name="connsiteY74" fmla="*/ 1249237 h 1873123"/>
              <a:gd name="connsiteX75" fmla="*/ 159499 w 1570036"/>
              <a:gd name="connsiteY75" fmla="*/ 1248016 h 1873123"/>
              <a:gd name="connsiteX76" fmla="*/ 167651 w 1570036"/>
              <a:gd name="connsiteY76" fmla="*/ 1248974 h 1873123"/>
              <a:gd name="connsiteX77" fmla="*/ 181953 w 1570036"/>
              <a:gd name="connsiteY77" fmla="*/ 1247386 h 1873123"/>
              <a:gd name="connsiteX78" fmla="*/ 197049 w 1570036"/>
              <a:gd name="connsiteY78" fmla="*/ 1245004 h 1873123"/>
              <a:gd name="connsiteX79" fmla="*/ 210557 w 1570036"/>
              <a:gd name="connsiteY79" fmla="*/ 1240239 h 1873123"/>
              <a:gd name="connsiteX80" fmla="*/ 224064 w 1570036"/>
              <a:gd name="connsiteY80" fmla="*/ 1234680 h 1873123"/>
              <a:gd name="connsiteX81" fmla="*/ 237572 w 1570036"/>
              <a:gd name="connsiteY81" fmla="*/ 1225946 h 1873123"/>
              <a:gd name="connsiteX82" fmla="*/ 249490 w 1570036"/>
              <a:gd name="connsiteY82" fmla="*/ 1216417 h 1873123"/>
              <a:gd name="connsiteX83" fmla="*/ 259819 w 1570036"/>
              <a:gd name="connsiteY83" fmla="*/ 1206888 h 1873123"/>
              <a:gd name="connsiteX84" fmla="*/ 270943 w 1570036"/>
              <a:gd name="connsiteY84" fmla="*/ 1194976 h 1873123"/>
              <a:gd name="connsiteX85" fmla="*/ 280477 w 1570036"/>
              <a:gd name="connsiteY85" fmla="*/ 1182271 h 1873123"/>
              <a:gd name="connsiteX86" fmla="*/ 288423 w 1570036"/>
              <a:gd name="connsiteY86" fmla="*/ 1167977 h 1873123"/>
              <a:gd name="connsiteX87" fmla="*/ 295574 w 1570036"/>
              <a:gd name="connsiteY87" fmla="*/ 1152890 h 1873123"/>
              <a:gd name="connsiteX88" fmla="*/ 301930 w 1570036"/>
              <a:gd name="connsiteY88" fmla="*/ 1137008 h 1873123"/>
              <a:gd name="connsiteX89" fmla="*/ 307492 w 1570036"/>
              <a:gd name="connsiteY89" fmla="*/ 1120332 h 1873123"/>
              <a:gd name="connsiteX90" fmla="*/ 311465 w 1570036"/>
              <a:gd name="connsiteY90" fmla="*/ 1102863 h 1873123"/>
              <a:gd name="connsiteX91" fmla="*/ 312260 w 1570036"/>
              <a:gd name="connsiteY91" fmla="*/ 1084599 h 1873123"/>
              <a:gd name="connsiteX92" fmla="*/ 313849 w 1570036"/>
              <a:gd name="connsiteY92" fmla="*/ 1066335 h 1873123"/>
              <a:gd name="connsiteX93" fmla="*/ 312260 w 1570036"/>
              <a:gd name="connsiteY93" fmla="*/ 1048071 h 1873123"/>
              <a:gd name="connsiteX94" fmla="*/ 311465 w 1570036"/>
              <a:gd name="connsiteY94" fmla="*/ 1029013 h 1873123"/>
              <a:gd name="connsiteX95" fmla="*/ 307492 w 1570036"/>
              <a:gd name="connsiteY95" fmla="*/ 1012337 h 1873123"/>
              <a:gd name="connsiteX96" fmla="*/ 301930 w 1570036"/>
              <a:gd name="connsiteY96" fmla="*/ 995661 h 1873123"/>
              <a:gd name="connsiteX97" fmla="*/ 295574 w 1570036"/>
              <a:gd name="connsiteY97" fmla="*/ 978985 h 1873123"/>
              <a:gd name="connsiteX98" fmla="*/ 288423 w 1570036"/>
              <a:gd name="connsiteY98" fmla="*/ 963898 h 1873123"/>
              <a:gd name="connsiteX99" fmla="*/ 280477 w 1570036"/>
              <a:gd name="connsiteY99" fmla="*/ 951192 h 1873123"/>
              <a:gd name="connsiteX100" fmla="*/ 270943 w 1570036"/>
              <a:gd name="connsiteY100" fmla="*/ 937693 h 1873123"/>
              <a:gd name="connsiteX101" fmla="*/ 259819 w 1570036"/>
              <a:gd name="connsiteY101" fmla="*/ 925782 h 1873123"/>
              <a:gd name="connsiteX102" fmla="*/ 249490 w 1570036"/>
              <a:gd name="connsiteY102" fmla="*/ 915459 h 1873123"/>
              <a:gd name="connsiteX103" fmla="*/ 237572 w 1570036"/>
              <a:gd name="connsiteY103" fmla="*/ 905930 h 1873123"/>
              <a:gd name="connsiteX104" fmla="*/ 224064 w 1570036"/>
              <a:gd name="connsiteY104" fmla="*/ 898783 h 1873123"/>
              <a:gd name="connsiteX105" fmla="*/ 210557 w 1570036"/>
              <a:gd name="connsiteY105" fmla="*/ 892430 h 1873123"/>
              <a:gd name="connsiteX106" fmla="*/ 197049 w 1570036"/>
              <a:gd name="connsiteY106" fmla="*/ 887666 h 1873123"/>
              <a:gd name="connsiteX107" fmla="*/ 181953 w 1570036"/>
              <a:gd name="connsiteY107" fmla="*/ 885283 h 1873123"/>
              <a:gd name="connsiteX108" fmla="*/ 167651 w 1570036"/>
              <a:gd name="connsiteY108" fmla="*/ 884489 h 1873123"/>
              <a:gd name="connsiteX109" fmla="*/ 154144 w 1570036"/>
              <a:gd name="connsiteY109" fmla="*/ 884489 h 1873123"/>
              <a:gd name="connsiteX110" fmla="*/ 151110 w 1570036"/>
              <a:gd name="connsiteY110" fmla="*/ 885096 h 1873123"/>
              <a:gd name="connsiteX111" fmla="*/ 147299 w 1570036"/>
              <a:gd name="connsiteY111" fmla="*/ 884905 h 1873123"/>
              <a:gd name="connsiteX112" fmla="*/ 134610 w 1570036"/>
              <a:gd name="connsiteY112" fmla="*/ 884905 h 1873123"/>
              <a:gd name="connsiteX113" fmla="*/ 122713 w 1570036"/>
              <a:gd name="connsiteY113" fmla="*/ 887286 h 1873123"/>
              <a:gd name="connsiteX114" fmla="*/ 111610 w 1570036"/>
              <a:gd name="connsiteY114" fmla="*/ 890461 h 1873123"/>
              <a:gd name="connsiteX115" fmla="*/ 101300 w 1570036"/>
              <a:gd name="connsiteY115" fmla="*/ 894430 h 1873123"/>
              <a:gd name="connsiteX116" fmla="*/ 92576 w 1570036"/>
              <a:gd name="connsiteY116" fmla="*/ 899193 h 1873123"/>
              <a:gd name="connsiteX117" fmla="*/ 83852 w 1570036"/>
              <a:gd name="connsiteY117" fmla="*/ 904749 h 1873123"/>
              <a:gd name="connsiteX118" fmla="*/ 76715 w 1570036"/>
              <a:gd name="connsiteY118" fmla="*/ 911099 h 1873123"/>
              <a:gd name="connsiteX119" fmla="*/ 69577 w 1570036"/>
              <a:gd name="connsiteY119" fmla="*/ 916655 h 1873123"/>
              <a:gd name="connsiteX120" fmla="*/ 58474 w 1570036"/>
              <a:gd name="connsiteY120" fmla="*/ 928561 h 1873123"/>
              <a:gd name="connsiteX121" fmla="*/ 51336 w 1570036"/>
              <a:gd name="connsiteY121" fmla="*/ 938086 h 1873123"/>
              <a:gd name="connsiteX122" fmla="*/ 45785 w 1570036"/>
              <a:gd name="connsiteY122" fmla="*/ 949199 h 1873123"/>
              <a:gd name="connsiteX123" fmla="*/ 41026 w 1570036"/>
              <a:gd name="connsiteY123" fmla="*/ 955549 h 1873123"/>
              <a:gd name="connsiteX124" fmla="*/ 36268 w 1570036"/>
              <a:gd name="connsiteY124" fmla="*/ 962693 h 1873123"/>
              <a:gd name="connsiteX125" fmla="*/ 31509 w 1570036"/>
              <a:gd name="connsiteY125" fmla="*/ 969043 h 1873123"/>
              <a:gd name="connsiteX126" fmla="*/ 25164 w 1570036"/>
              <a:gd name="connsiteY126" fmla="*/ 973805 h 1873123"/>
              <a:gd name="connsiteX127" fmla="*/ 20406 w 1570036"/>
              <a:gd name="connsiteY127" fmla="*/ 976980 h 1873123"/>
              <a:gd name="connsiteX128" fmla="*/ 17528 w 1570036"/>
              <a:gd name="connsiteY128" fmla="*/ 978215 h 1873123"/>
              <a:gd name="connsiteX129" fmla="*/ 14302 w 1570036"/>
              <a:gd name="connsiteY129" fmla="*/ 976603 h 1873123"/>
              <a:gd name="connsiteX130" fmla="*/ 10329 w 1570036"/>
              <a:gd name="connsiteY130" fmla="*/ 973427 h 1873123"/>
              <a:gd name="connsiteX131" fmla="*/ 7151 w 1570036"/>
              <a:gd name="connsiteY131" fmla="*/ 968662 h 1873123"/>
              <a:gd name="connsiteX132" fmla="*/ 3178 w 1570036"/>
              <a:gd name="connsiteY132" fmla="*/ 962310 h 1873123"/>
              <a:gd name="connsiteX133" fmla="*/ 795 w 1570036"/>
              <a:gd name="connsiteY133" fmla="*/ 955163 h 1873123"/>
              <a:gd name="connsiteX134" fmla="*/ 0 w 1570036"/>
              <a:gd name="connsiteY134" fmla="*/ 947222 h 1873123"/>
              <a:gd name="connsiteX135" fmla="*/ 0 w 1570036"/>
              <a:gd name="connsiteY135" fmla="*/ 939281 h 1873123"/>
              <a:gd name="connsiteX136" fmla="*/ 0 w 1570036"/>
              <a:gd name="connsiteY136" fmla="*/ 301632 h 1873123"/>
              <a:gd name="connsiteX137" fmla="*/ 434621 w 1570036"/>
              <a:gd name="connsiteY137" fmla="*/ 301632 h 1873123"/>
              <a:gd name="connsiteX138" fmla="*/ 434621 w 1570036"/>
              <a:gd name="connsiteY138" fmla="*/ 300043 h 1873123"/>
              <a:gd name="connsiteX139" fmla="*/ 634054 w 1570036"/>
              <a:gd name="connsiteY139" fmla="*/ 300043 h 1873123"/>
              <a:gd name="connsiteX140" fmla="*/ 642794 w 1570036"/>
              <a:gd name="connsiteY140" fmla="*/ 300043 h 1873123"/>
              <a:gd name="connsiteX141" fmla="*/ 644115 w 1570036"/>
              <a:gd name="connsiteY141" fmla="*/ 299911 h 1873123"/>
              <a:gd name="connsiteX142" fmla="*/ 671058 w 1570036"/>
              <a:gd name="connsiteY142" fmla="*/ 299911 h 1873123"/>
              <a:gd name="connsiteX143" fmla="*/ 675029 w 1570036"/>
              <a:gd name="connsiteY143" fmla="*/ 293564 h 1873123"/>
              <a:gd name="connsiteX144" fmla="*/ 675823 w 1570036"/>
              <a:gd name="connsiteY144" fmla="*/ 288010 h 1873123"/>
              <a:gd name="connsiteX145" fmla="*/ 675823 w 1570036"/>
              <a:gd name="connsiteY145" fmla="*/ 280869 h 1873123"/>
              <a:gd name="connsiteX146" fmla="*/ 675005 w 1570036"/>
              <a:gd name="connsiteY146" fmla="*/ 278415 h 1873123"/>
              <a:gd name="connsiteX147" fmla="*/ 675370 w 1570036"/>
              <a:gd name="connsiteY147" fmla="*/ 276221 h 1873123"/>
              <a:gd name="connsiteX148" fmla="*/ 675370 w 1570036"/>
              <a:gd name="connsiteY148" fmla="*/ 271456 h 1873123"/>
              <a:gd name="connsiteX149" fmla="*/ 674576 w 1570036"/>
              <a:gd name="connsiteY149" fmla="*/ 265898 h 1873123"/>
              <a:gd name="connsiteX150" fmla="*/ 672192 w 1570036"/>
              <a:gd name="connsiteY150" fmla="*/ 261133 h 1873123"/>
              <a:gd name="connsiteX151" fmla="*/ 668219 w 1570036"/>
              <a:gd name="connsiteY151" fmla="*/ 255575 h 1873123"/>
              <a:gd name="connsiteX152" fmla="*/ 664247 w 1570036"/>
              <a:gd name="connsiteY152" fmla="*/ 250810 h 1873123"/>
              <a:gd name="connsiteX153" fmla="*/ 657890 w 1570036"/>
              <a:gd name="connsiteY153" fmla="*/ 244458 h 1873123"/>
              <a:gd name="connsiteX154" fmla="*/ 650739 w 1570036"/>
              <a:gd name="connsiteY154" fmla="*/ 239693 h 1873123"/>
              <a:gd name="connsiteX155" fmla="*/ 643588 w 1570036"/>
              <a:gd name="connsiteY155" fmla="*/ 236517 h 1873123"/>
              <a:gd name="connsiteX156" fmla="*/ 633259 w 1570036"/>
              <a:gd name="connsiteY156" fmla="*/ 230164 h 1873123"/>
              <a:gd name="connsiteX157" fmla="*/ 623724 w 1570036"/>
              <a:gd name="connsiteY157" fmla="*/ 222223 h 1873123"/>
              <a:gd name="connsiteX158" fmla="*/ 611806 w 1570036"/>
              <a:gd name="connsiteY158" fmla="*/ 211106 h 1873123"/>
              <a:gd name="connsiteX159" fmla="*/ 605450 w 1570036"/>
              <a:gd name="connsiteY159" fmla="*/ 203959 h 1873123"/>
              <a:gd name="connsiteX160" fmla="*/ 599888 w 1570036"/>
              <a:gd name="connsiteY160" fmla="*/ 196812 h 1873123"/>
              <a:gd name="connsiteX161" fmla="*/ 593531 w 1570036"/>
              <a:gd name="connsiteY161" fmla="*/ 188872 h 1873123"/>
              <a:gd name="connsiteX162" fmla="*/ 588764 w 1570036"/>
              <a:gd name="connsiteY162" fmla="*/ 179343 h 1873123"/>
              <a:gd name="connsiteX163" fmla="*/ 585586 w 1570036"/>
              <a:gd name="connsiteY163" fmla="*/ 169814 h 1873123"/>
              <a:gd name="connsiteX164" fmla="*/ 581613 w 1570036"/>
              <a:gd name="connsiteY164" fmla="*/ 157902 h 1873123"/>
              <a:gd name="connsiteX165" fmla="*/ 579731 w 1570036"/>
              <a:gd name="connsiteY165" fmla="*/ 148499 h 1873123"/>
              <a:gd name="connsiteX166" fmla="*/ 579731 w 1570036"/>
              <a:gd name="connsiteY166" fmla="*/ 145989 h 1873123"/>
              <a:gd name="connsiteX167" fmla="*/ 581319 w 1570036"/>
              <a:gd name="connsiteY167" fmla="*/ 130120 h 1873123"/>
              <a:gd name="connsiteX168" fmla="*/ 583702 w 1570036"/>
              <a:gd name="connsiteY168" fmla="*/ 115839 h 1873123"/>
              <a:gd name="connsiteX169" fmla="*/ 588466 w 1570036"/>
              <a:gd name="connsiteY169" fmla="*/ 101557 h 1873123"/>
              <a:gd name="connsiteX170" fmla="*/ 594026 w 1570036"/>
              <a:gd name="connsiteY170" fmla="*/ 88863 h 1873123"/>
              <a:gd name="connsiteX171" fmla="*/ 601173 w 1570036"/>
              <a:gd name="connsiteY171" fmla="*/ 75375 h 1873123"/>
              <a:gd name="connsiteX172" fmla="*/ 610703 w 1570036"/>
              <a:gd name="connsiteY172" fmla="*/ 63474 h 1873123"/>
              <a:gd name="connsiteX173" fmla="*/ 621821 w 1570036"/>
              <a:gd name="connsiteY173" fmla="*/ 53159 h 1873123"/>
              <a:gd name="connsiteX174" fmla="*/ 633733 w 1570036"/>
              <a:gd name="connsiteY174" fmla="*/ 42051 h 1873123"/>
              <a:gd name="connsiteX175" fmla="*/ 646440 w 1570036"/>
              <a:gd name="connsiteY175" fmla="*/ 33324 h 1873123"/>
              <a:gd name="connsiteX176" fmla="*/ 659940 w 1570036"/>
              <a:gd name="connsiteY176" fmla="*/ 24596 h 1873123"/>
              <a:gd name="connsiteX177" fmla="*/ 675029 w 1570036"/>
              <a:gd name="connsiteY177" fmla="*/ 17455 h 1873123"/>
              <a:gd name="connsiteX178" fmla="*/ 691706 w 1570036"/>
              <a:gd name="connsiteY178" fmla="*/ 10315 h 1873123"/>
              <a:gd name="connsiteX179" fmla="*/ 708383 w 1570036"/>
              <a:gd name="connsiteY179" fmla="*/ 5554 h 1873123"/>
              <a:gd name="connsiteX180" fmla="*/ 725060 w 1570036"/>
              <a:gd name="connsiteY180" fmla="*/ 2381 h 1873123"/>
              <a:gd name="connsiteX181" fmla="*/ 744120 w 1570036"/>
              <a:gd name="connsiteY181" fmla="*/ 0 h 187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570036" h="1873123">
                <a:moveTo>
                  <a:pt x="744120" y="0"/>
                </a:moveTo>
                <a:lnTo>
                  <a:pt x="761591" y="0"/>
                </a:lnTo>
                <a:lnTo>
                  <a:pt x="780651" y="0"/>
                </a:lnTo>
                <a:lnTo>
                  <a:pt x="798122" y="2381"/>
                </a:lnTo>
                <a:lnTo>
                  <a:pt x="816388" y="5554"/>
                </a:lnTo>
                <a:lnTo>
                  <a:pt x="833065" y="10315"/>
                </a:lnTo>
                <a:lnTo>
                  <a:pt x="848154" y="17455"/>
                </a:lnTo>
                <a:lnTo>
                  <a:pt x="864037" y="24596"/>
                </a:lnTo>
                <a:lnTo>
                  <a:pt x="878332" y="33324"/>
                </a:lnTo>
                <a:lnTo>
                  <a:pt x="891038" y="42051"/>
                </a:lnTo>
                <a:lnTo>
                  <a:pt x="902950" y="53159"/>
                </a:lnTo>
                <a:lnTo>
                  <a:pt x="913274" y="63474"/>
                </a:lnTo>
                <a:lnTo>
                  <a:pt x="922010" y="75375"/>
                </a:lnTo>
                <a:lnTo>
                  <a:pt x="929951" y="88863"/>
                </a:lnTo>
                <a:lnTo>
                  <a:pt x="936305" y="101557"/>
                </a:lnTo>
                <a:lnTo>
                  <a:pt x="941070" y="115839"/>
                </a:lnTo>
                <a:lnTo>
                  <a:pt x="943452" y="130120"/>
                </a:lnTo>
                <a:lnTo>
                  <a:pt x="943752" y="136117"/>
                </a:lnTo>
                <a:lnTo>
                  <a:pt x="943135" y="145991"/>
                </a:lnTo>
                <a:lnTo>
                  <a:pt x="940751" y="157902"/>
                </a:lnTo>
                <a:lnTo>
                  <a:pt x="938367" y="169814"/>
                </a:lnTo>
                <a:lnTo>
                  <a:pt x="933600" y="179343"/>
                </a:lnTo>
                <a:lnTo>
                  <a:pt x="928833" y="188872"/>
                </a:lnTo>
                <a:lnTo>
                  <a:pt x="924066" y="196812"/>
                </a:lnTo>
                <a:lnTo>
                  <a:pt x="917709" y="203959"/>
                </a:lnTo>
                <a:lnTo>
                  <a:pt x="912147" y="211106"/>
                </a:lnTo>
                <a:lnTo>
                  <a:pt x="900229" y="222223"/>
                </a:lnTo>
                <a:lnTo>
                  <a:pt x="889900" y="230164"/>
                </a:lnTo>
                <a:lnTo>
                  <a:pt x="880365" y="236517"/>
                </a:lnTo>
                <a:lnTo>
                  <a:pt x="871625" y="239693"/>
                </a:lnTo>
                <a:lnTo>
                  <a:pt x="864474" y="244458"/>
                </a:lnTo>
                <a:lnTo>
                  <a:pt x="858912" y="250810"/>
                </a:lnTo>
                <a:lnTo>
                  <a:pt x="854145" y="255575"/>
                </a:lnTo>
                <a:lnTo>
                  <a:pt x="850172" y="261133"/>
                </a:lnTo>
                <a:lnTo>
                  <a:pt x="847788" y="265898"/>
                </a:lnTo>
                <a:lnTo>
                  <a:pt x="847788" y="271456"/>
                </a:lnTo>
                <a:lnTo>
                  <a:pt x="847788" y="276221"/>
                </a:lnTo>
                <a:lnTo>
                  <a:pt x="848747" y="279093"/>
                </a:lnTo>
                <a:lnTo>
                  <a:pt x="848154" y="280869"/>
                </a:lnTo>
                <a:lnTo>
                  <a:pt x="848154" y="288010"/>
                </a:lnTo>
                <a:lnTo>
                  <a:pt x="849742" y="293564"/>
                </a:lnTo>
                <a:lnTo>
                  <a:pt x="852919" y="299911"/>
                </a:lnTo>
                <a:lnTo>
                  <a:pt x="878912" y="299911"/>
                </a:lnTo>
                <a:lnTo>
                  <a:pt x="880365" y="300043"/>
                </a:lnTo>
                <a:lnTo>
                  <a:pt x="889900" y="300043"/>
                </a:lnTo>
                <a:lnTo>
                  <a:pt x="1209310" y="300043"/>
                </a:lnTo>
                <a:lnTo>
                  <a:pt x="1209310" y="301632"/>
                </a:lnTo>
                <a:lnTo>
                  <a:pt x="1570036" y="301632"/>
                </a:lnTo>
                <a:lnTo>
                  <a:pt x="1570036" y="1873123"/>
                </a:lnTo>
                <a:lnTo>
                  <a:pt x="0" y="1873123"/>
                </a:lnTo>
                <a:lnTo>
                  <a:pt x="0" y="1194182"/>
                </a:lnTo>
                <a:lnTo>
                  <a:pt x="0" y="1184653"/>
                </a:lnTo>
                <a:lnTo>
                  <a:pt x="795" y="1176712"/>
                </a:lnTo>
                <a:lnTo>
                  <a:pt x="3178" y="1169566"/>
                </a:lnTo>
                <a:lnTo>
                  <a:pt x="7151" y="1164801"/>
                </a:lnTo>
                <a:lnTo>
                  <a:pt x="10329" y="1160037"/>
                </a:lnTo>
                <a:lnTo>
                  <a:pt x="14302" y="1156066"/>
                </a:lnTo>
                <a:lnTo>
                  <a:pt x="17652" y="1154393"/>
                </a:lnTo>
                <a:lnTo>
                  <a:pt x="20406" y="1155574"/>
                </a:lnTo>
                <a:lnTo>
                  <a:pt x="25164" y="1158749"/>
                </a:lnTo>
                <a:lnTo>
                  <a:pt x="31509" y="1163511"/>
                </a:lnTo>
                <a:lnTo>
                  <a:pt x="36268" y="1169862"/>
                </a:lnTo>
                <a:lnTo>
                  <a:pt x="41026" y="1177005"/>
                </a:lnTo>
                <a:lnTo>
                  <a:pt x="45785" y="1184943"/>
                </a:lnTo>
                <a:lnTo>
                  <a:pt x="51336" y="1194468"/>
                </a:lnTo>
                <a:lnTo>
                  <a:pt x="58474" y="1204787"/>
                </a:lnTo>
                <a:lnTo>
                  <a:pt x="69577" y="1216693"/>
                </a:lnTo>
                <a:lnTo>
                  <a:pt x="76715" y="1223043"/>
                </a:lnTo>
                <a:lnTo>
                  <a:pt x="83852" y="1228599"/>
                </a:lnTo>
                <a:lnTo>
                  <a:pt x="92576" y="1233362"/>
                </a:lnTo>
                <a:lnTo>
                  <a:pt x="101300" y="1238124"/>
                </a:lnTo>
                <a:lnTo>
                  <a:pt x="111610" y="1242887"/>
                </a:lnTo>
                <a:lnTo>
                  <a:pt x="122713" y="1245268"/>
                </a:lnTo>
                <a:lnTo>
                  <a:pt x="134610" y="1247649"/>
                </a:lnTo>
                <a:lnTo>
                  <a:pt x="147299" y="1249237"/>
                </a:lnTo>
                <a:lnTo>
                  <a:pt x="159499" y="1248016"/>
                </a:lnTo>
                <a:lnTo>
                  <a:pt x="167651" y="1248974"/>
                </a:lnTo>
                <a:lnTo>
                  <a:pt x="181953" y="1247386"/>
                </a:lnTo>
                <a:lnTo>
                  <a:pt x="197049" y="1245004"/>
                </a:lnTo>
                <a:lnTo>
                  <a:pt x="210557" y="1240239"/>
                </a:lnTo>
                <a:lnTo>
                  <a:pt x="224064" y="1234680"/>
                </a:lnTo>
                <a:lnTo>
                  <a:pt x="237572" y="1225946"/>
                </a:lnTo>
                <a:lnTo>
                  <a:pt x="249490" y="1216417"/>
                </a:lnTo>
                <a:lnTo>
                  <a:pt x="259819" y="1206888"/>
                </a:lnTo>
                <a:lnTo>
                  <a:pt x="270943" y="1194976"/>
                </a:lnTo>
                <a:lnTo>
                  <a:pt x="280477" y="1182271"/>
                </a:lnTo>
                <a:lnTo>
                  <a:pt x="288423" y="1167977"/>
                </a:lnTo>
                <a:lnTo>
                  <a:pt x="295574" y="1152890"/>
                </a:lnTo>
                <a:lnTo>
                  <a:pt x="301930" y="1137008"/>
                </a:lnTo>
                <a:lnTo>
                  <a:pt x="307492" y="1120332"/>
                </a:lnTo>
                <a:lnTo>
                  <a:pt x="311465" y="1102863"/>
                </a:lnTo>
                <a:lnTo>
                  <a:pt x="312260" y="1084599"/>
                </a:lnTo>
                <a:lnTo>
                  <a:pt x="313849" y="1066335"/>
                </a:lnTo>
                <a:lnTo>
                  <a:pt x="312260" y="1048071"/>
                </a:lnTo>
                <a:lnTo>
                  <a:pt x="311465" y="1029013"/>
                </a:lnTo>
                <a:lnTo>
                  <a:pt x="307492" y="1012337"/>
                </a:lnTo>
                <a:lnTo>
                  <a:pt x="301930" y="995661"/>
                </a:lnTo>
                <a:lnTo>
                  <a:pt x="295574" y="978985"/>
                </a:lnTo>
                <a:lnTo>
                  <a:pt x="288423" y="963898"/>
                </a:lnTo>
                <a:lnTo>
                  <a:pt x="280477" y="951192"/>
                </a:lnTo>
                <a:lnTo>
                  <a:pt x="270943" y="937693"/>
                </a:lnTo>
                <a:lnTo>
                  <a:pt x="259819" y="925782"/>
                </a:lnTo>
                <a:lnTo>
                  <a:pt x="249490" y="915459"/>
                </a:lnTo>
                <a:lnTo>
                  <a:pt x="237572" y="905930"/>
                </a:lnTo>
                <a:lnTo>
                  <a:pt x="224064" y="898783"/>
                </a:lnTo>
                <a:lnTo>
                  <a:pt x="210557" y="892430"/>
                </a:lnTo>
                <a:lnTo>
                  <a:pt x="197049" y="887666"/>
                </a:lnTo>
                <a:lnTo>
                  <a:pt x="181953" y="885283"/>
                </a:lnTo>
                <a:lnTo>
                  <a:pt x="167651" y="884489"/>
                </a:lnTo>
                <a:lnTo>
                  <a:pt x="154144" y="884489"/>
                </a:lnTo>
                <a:lnTo>
                  <a:pt x="151110" y="885096"/>
                </a:lnTo>
                <a:lnTo>
                  <a:pt x="147299" y="884905"/>
                </a:lnTo>
                <a:lnTo>
                  <a:pt x="134610" y="884905"/>
                </a:lnTo>
                <a:lnTo>
                  <a:pt x="122713" y="887286"/>
                </a:lnTo>
                <a:lnTo>
                  <a:pt x="111610" y="890461"/>
                </a:lnTo>
                <a:lnTo>
                  <a:pt x="101300" y="894430"/>
                </a:lnTo>
                <a:lnTo>
                  <a:pt x="92576" y="899193"/>
                </a:lnTo>
                <a:lnTo>
                  <a:pt x="83852" y="904749"/>
                </a:lnTo>
                <a:lnTo>
                  <a:pt x="76715" y="911099"/>
                </a:lnTo>
                <a:lnTo>
                  <a:pt x="69577" y="916655"/>
                </a:lnTo>
                <a:lnTo>
                  <a:pt x="58474" y="928561"/>
                </a:lnTo>
                <a:lnTo>
                  <a:pt x="51336" y="938086"/>
                </a:lnTo>
                <a:lnTo>
                  <a:pt x="45785" y="949199"/>
                </a:lnTo>
                <a:lnTo>
                  <a:pt x="41026" y="955549"/>
                </a:lnTo>
                <a:lnTo>
                  <a:pt x="36268" y="962693"/>
                </a:lnTo>
                <a:lnTo>
                  <a:pt x="31509" y="969043"/>
                </a:lnTo>
                <a:lnTo>
                  <a:pt x="25164" y="973805"/>
                </a:lnTo>
                <a:lnTo>
                  <a:pt x="20406" y="976980"/>
                </a:lnTo>
                <a:lnTo>
                  <a:pt x="17528" y="978215"/>
                </a:lnTo>
                <a:lnTo>
                  <a:pt x="14302" y="976603"/>
                </a:lnTo>
                <a:lnTo>
                  <a:pt x="10329" y="973427"/>
                </a:lnTo>
                <a:lnTo>
                  <a:pt x="7151" y="968662"/>
                </a:lnTo>
                <a:lnTo>
                  <a:pt x="3178" y="962310"/>
                </a:lnTo>
                <a:lnTo>
                  <a:pt x="795" y="955163"/>
                </a:lnTo>
                <a:lnTo>
                  <a:pt x="0" y="947222"/>
                </a:lnTo>
                <a:lnTo>
                  <a:pt x="0" y="939281"/>
                </a:lnTo>
                <a:lnTo>
                  <a:pt x="0" y="301632"/>
                </a:lnTo>
                <a:lnTo>
                  <a:pt x="434621" y="301632"/>
                </a:lnTo>
                <a:lnTo>
                  <a:pt x="434621" y="300043"/>
                </a:lnTo>
                <a:lnTo>
                  <a:pt x="634054" y="300043"/>
                </a:lnTo>
                <a:lnTo>
                  <a:pt x="642794" y="300043"/>
                </a:lnTo>
                <a:lnTo>
                  <a:pt x="644115" y="299911"/>
                </a:lnTo>
                <a:lnTo>
                  <a:pt x="671058" y="299911"/>
                </a:lnTo>
                <a:lnTo>
                  <a:pt x="675029" y="293564"/>
                </a:lnTo>
                <a:lnTo>
                  <a:pt x="675823" y="288010"/>
                </a:lnTo>
                <a:lnTo>
                  <a:pt x="675823" y="280869"/>
                </a:lnTo>
                <a:lnTo>
                  <a:pt x="675005" y="278415"/>
                </a:lnTo>
                <a:lnTo>
                  <a:pt x="675370" y="276221"/>
                </a:lnTo>
                <a:lnTo>
                  <a:pt x="675370" y="271456"/>
                </a:lnTo>
                <a:lnTo>
                  <a:pt x="674576" y="265898"/>
                </a:lnTo>
                <a:lnTo>
                  <a:pt x="672192" y="261133"/>
                </a:lnTo>
                <a:lnTo>
                  <a:pt x="668219" y="255575"/>
                </a:lnTo>
                <a:lnTo>
                  <a:pt x="664247" y="250810"/>
                </a:lnTo>
                <a:lnTo>
                  <a:pt x="657890" y="244458"/>
                </a:lnTo>
                <a:lnTo>
                  <a:pt x="650739" y="239693"/>
                </a:lnTo>
                <a:lnTo>
                  <a:pt x="643588" y="236517"/>
                </a:lnTo>
                <a:lnTo>
                  <a:pt x="633259" y="230164"/>
                </a:lnTo>
                <a:lnTo>
                  <a:pt x="623724" y="222223"/>
                </a:lnTo>
                <a:lnTo>
                  <a:pt x="611806" y="211106"/>
                </a:lnTo>
                <a:lnTo>
                  <a:pt x="605450" y="203959"/>
                </a:lnTo>
                <a:lnTo>
                  <a:pt x="599888" y="196812"/>
                </a:lnTo>
                <a:lnTo>
                  <a:pt x="593531" y="188872"/>
                </a:lnTo>
                <a:lnTo>
                  <a:pt x="588764" y="179343"/>
                </a:lnTo>
                <a:lnTo>
                  <a:pt x="585586" y="169814"/>
                </a:lnTo>
                <a:lnTo>
                  <a:pt x="581613" y="157902"/>
                </a:lnTo>
                <a:lnTo>
                  <a:pt x="579731" y="148499"/>
                </a:lnTo>
                <a:lnTo>
                  <a:pt x="579731" y="145989"/>
                </a:lnTo>
                <a:lnTo>
                  <a:pt x="581319" y="130120"/>
                </a:lnTo>
                <a:lnTo>
                  <a:pt x="583702" y="115839"/>
                </a:lnTo>
                <a:lnTo>
                  <a:pt x="588466" y="101557"/>
                </a:lnTo>
                <a:lnTo>
                  <a:pt x="594026" y="88863"/>
                </a:lnTo>
                <a:lnTo>
                  <a:pt x="601173" y="75375"/>
                </a:lnTo>
                <a:lnTo>
                  <a:pt x="610703" y="63474"/>
                </a:lnTo>
                <a:lnTo>
                  <a:pt x="621821" y="53159"/>
                </a:lnTo>
                <a:lnTo>
                  <a:pt x="633733" y="42051"/>
                </a:lnTo>
                <a:lnTo>
                  <a:pt x="646440" y="33324"/>
                </a:lnTo>
                <a:lnTo>
                  <a:pt x="659940" y="24596"/>
                </a:lnTo>
                <a:lnTo>
                  <a:pt x="675029" y="17455"/>
                </a:lnTo>
                <a:lnTo>
                  <a:pt x="691706" y="10315"/>
                </a:lnTo>
                <a:lnTo>
                  <a:pt x="708383" y="5554"/>
                </a:lnTo>
                <a:lnTo>
                  <a:pt x="725060" y="2381"/>
                </a:lnTo>
                <a:lnTo>
                  <a:pt x="74412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6" r="70226"/>
          <a:stretch>
            <a:fillRect/>
          </a:stretch>
        </p:blipFill>
        <p:spPr>
          <a:xfrm>
            <a:off x="3732212" y="4376738"/>
            <a:ext cx="1885068" cy="1566862"/>
          </a:xfrm>
          <a:custGeom>
            <a:avLst/>
            <a:gdLst>
              <a:gd name="connsiteX0" fmla="*/ 0 w 1885068"/>
              <a:gd name="connsiteY0" fmla="*/ 0 h 1566862"/>
              <a:gd name="connsiteX1" fmla="*/ 677324 w 1885068"/>
              <a:gd name="connsiteY1" fmla="*/ 0 h 1566862"/>
              <a:gd name="connsiteX2" fmla="*/ 686060 w 1885068"/>
              <a:gd name="connsiteY2" fmla="*/ 794 h 1566862"/>
              <a:gd name="connsiteX3" fmla="*/ 694002 w 1885068"/>
              <a:gd name="connsiteY3" fmla="*/ 2382 h 1566862"/>
              <a:gd name="connsiteX4" fmla="*/ 701149 w 1885068"/>
              <a:gd name="connsiteY4" fmla="*/ 4763 h 1566862"/>
              <a:gd name="connsiteX5" fmla="*/ 707502 w 1885068"/>
              <a:gd name="connsiteY5" fmla="*/ 7144 h 1566862"/>
              <a:gd name="connsiteX6" fmla="*/ 712267 w 1885068"/>
              <a:gd name="connsiteY6" fmla="*/ 10319 h 1566862"/>
              <a:gd name="connsiteX7" fmla="*/ 715444 w 1885068"/>
              <a:gd name="connsiteY7" fmla="*/ 15082 h 1566862"/>
              <a:gd name="connsiteX8" fmla="*/ 717826 w 1885068"/>
              <a:gd name="connsiteY8" fmla="*/ 19050 h 1566862"/>
              <a:gd name="connsiteX9" fmla="*/ 719353 w 1885068"/>
              <a:gd name="connsiteY9" fmla="*/ 24394 h 1566862"/>
              <a:gd name="connsiteX10" fmla="*/ 719353 w 1885068"/>
              <a:gd name="connsiteY10" fmla="*/ 26224 h 1566862"/>
              <a:gd name="connsiteX11" fmla="*/ 717765 w 1885068"/>
              <a:gd name="connsiteY11" fmla="*/ 30991 h 1566862"/>
              <a:gd name="connsiteX12" fmla="*/ 715383 w 1885068"/>
              <a:gd name="connsiteY12" fmla="*/ 37347 h 1566862"/>
              <a:gd name="connsiteX13" fmla="*/ 712206 w 1885068"/>
              <a:gd name="connsiteY13" fmla="*/ 42115 h 1566862"/>
              <a:gd name="connsiteX14" fmla="*/ 707442 w 1885068"/>
              <a:gd name="connsiteY14" fmla="*/ 47677 h 1566862"/>
              <a:gd name="connsiteX15" fmla="*/ 701089 w 1885068"/>
              <a:gd name="connsiteY15" fmla="*/ 52444 h 1566862"/>
              <a:gd name="connsiteX16" fmla="*/ 693943 w 1885068"/>
              <a:gd name="connsiteY16" fmla="*/ 57211 h 1566862"/>
              <a:gd name="connsiteX17" fmla="*/ 686796 w 1885068"/>
              <a:gd name="connsiteY17" fmla="*/ 61979 h 1566862"/>
              <a:gd name="connsiteX18" fmla="*/ 676473 w 1885068"/>
              <a:gd name="connsiteY18" fmla="*/ 67541 h 1566862"/>
              <a:gd name="connsiteX19" fmla="*/ 666944 w 1885068"/>
              <a:gd name="connsiteY19" fmla="*/ 74692 h 1566862"/>
              <a:gd name="connsiteX20" fmla="*/ 655032 w 1885068"/>
              <a:gd name="connsiteY20" fmla="*/ 86610 h 1566862"/>
              <a:gd name="connsiteX21" fmla="*/ 649474 w 1885068"/>
              <a:gd name="connsiteY21" fmla="*/ 92966 h 1566862"/>
              <a:gd name="connsiteX22" fmla="*/ 643121 w 1885068"/>
              <a:gd name="connsiteY22" fmla="*/ 100912 h 1566862"/>
              <a:gd name="connsiteX23" fmla="*/ 637563 w 1885068"/>
              <a:gd name="connsiteY23" fmla="*/ 109652 h 1566862"/>
              <a:gd name="connsiteX24" fmla="*/ 632798 w 1885068"/>
              <a:gd name="connsiteY24" fmla="*/ 117597 h 1566862"/>
              <a:gd name="connsiteX25" fmla="*/ 628828 w 1885068"/>
              <a:gd name="connsiteY25" fmla="*/ 128721 h 1566862"/>
              <a:gd name="connsiteX26" fmla="*/ 625651 w 1885068"/>
              <a:gd name="connsiteY26" fmla="*/ 139050 h 1566862"/>
              <a:gd name="connsiteX27" fmla="*/ 623269 w 1885068"/>
              <a:gd name="connsiteY27" fmla="*/ 152558 h 1566862"/>
              <a:gd name="connsiteX28" fmla="*/ 623269 w 1885068"/>
              <a:gd name="connsiteY28" fmla="*/ 165271 h 1566862"/>
              <a:gd name="connsiteX29" fmla="*/ 623322 w 1885068"/>
              <a:gd name="connsiteY29" fmla="*/ 166226 h 1566862"/>
              <a:gd name="connsiteX30" fmla="*/ 623322 w 1885068"/>
              <a:gd name="connsiteY30" fmla="*/ 167481 h 1566862"/>
              <a:gd name="connsiteX31" fmla="*/ 624116 w 1885068"/>
              <a:gd name="connsiteY31" fmla="*/ 182563 h 1566862"/>
              <a:gd name="connsiteX32" fmla="*/ 626499 w 1885068"/>
              <a:gd name="connsiteY32" fmla="*/ 196850 h 1566862"/>
              <a:gd name="connsiteX33" fmla="*/ 631264 w 1885068"/>
              <a:gd name="connsiteY33" fmla="*/ 211138 h 1566862"/>
              <a:gd name="connsiteX34" fmla="*/ 637617 w 1885068"/>
              <a:gd name="connsiteY34" fmla="*/ 223838 h 1566862"/>
              <a:gd name="connsiteX35" fmla="*/ 644764 w 1885068"/>
              <a:gd name="connsiteY35" fmla="*/ 237331 h 1566862"/>
              <a:gd name="connsiteX36" fmla="*/ 654294 w 1885068"/>
              <a:gd name="connsiteY36" fmla="*/ 249238 h 1566862"/>
              <a:gd name="connsiteX37" fmla="*/ 664618 w 1885068"/>
              <a:gd name="connsiteY37" fmla="*/ 261144 h 1566862"/>
              <a:gd name="connsiteX38" fmla="*/ 676530 w 1885068"/>
              <a:gd name="connsiteY38" fmla="*/ 271463 h 1566862"/>
              <a:gd name="connsiteX39" fmla="*/ 689237 w 1885068"/>
              <a:gd name="connsiteY39" fmla="*/ 280988 h 1566862"/>
              <a:gd name="connsiteX40" fmla="*/ 702737 w 1885068"/>
              <a:gd name="connsiteY40" fmla="*/ 289719 h 1566862"/>
              <a:gd name="connsiteX41" fmla="*/ 717826 w 1885068"/>
              <a:gd name="connsiteY41" fmla="*/ 296863 h 1566862"/>
              <a:gd name="connsiteX42" fmla="*/ 734503 w 1885068"/>
              <a:gd name="connsiteY42" fmla="*/ 302419 h 1566862"/>
              <a:gd name="connsiteX43" fmla="*/ 751180 w 1885068"/>
              <a:gd name="connsiteY43" fmla="*/ 307181 h 1566862"/>
              <a:gd name="connsiteX44" fmla="*/ 767858 w 1885068"/>
              <a:gd name="connsiteY44" fmla="*/ 311150 h 1566862"/>
              <a:gd name="connsiteX45" fmla="*/ 786917 w 1885068"/>
              <a:gd name="connsiteY45" fmla="*/ 312738 h 1566862"/>
              <a:gd name="connsiteX46" fmla="*/ 804389 w 1885068"/>
              <a:gd name="connsiteY46" fmla="*/ 314325 h 1566862"/>
              <a:gd name="connsiteX47" fmla="*/ 823448 w 1885068"/>
              <a:gd name="connsiteY47" fmla="*/ 312738 h 1566862"/>
              <a:gd name="connsiteX48" fmla="*/ 841714 w 1885068"/>
              <a:gd name="connsiteY48" fmla="*/ 311150 h 1566862"/>
              <a:gd name="connsiteX49" fmla="*/ 859185 w 1885068"/>
              <a:gd name="connsiteY49" fmla="*/ 307181 h 1566862"/>
              <a:gd name="connsiteX50" fmla="*/ 875862 w 1885068"/>
              <a:gd name="connsiteY50" fmla="*/ 302419 h 1566862"/>
              <a:gd name="connsiteX51" fmla="*/ 890951 w 1885068"/>
              <a:gd name="connsiteY51" fmla="*/ 296863 h 1566862"/>
              <a:gd name="connsiteX52" fmla="*/ 906834 w 1885068"/>
              <a:gd name="connsiteY52" fmla="*/ 289719 h 1566862"/>
              <a:gd name="connsiteX53" fmla="*/ 921129 w 1885068"/>
              <a:gd name="connsiteY53" fmla="*/ 280988 h 1566862"/>
              <a:gd name="connsiteX54" fmla="*/ 933835 w 1885068"/>
              <a:gd name="connsiteY54" fmla="*/ 271463 h 1566862"/>
              <a:gd name="connsiteX55" fmla="*/ 945748 w 1885068"/>
              <a:gd name="connsiteY55" fmla="*/ 261144 h 1566862"/>
              <a:gd name="connsiteX56" fmla="*/ 955277 w 1885068"/>
              <a:gd name="connsiteY56" fmla="*/ 249238 h 1566862"/>
              <a:gd name="connsiteX57" fmla="*/ 964807 w 1885068"/>
              <a:gd name="connsiteY57" fmla="*/ 237331 h 1566862"/>
              <a:gd name="connsiteX58" fmla="*/ 973543 w 1885068"/>
              <a:gd name="connsiteY58" fmla="*/ 223838 h 1566862"/>
              <a:gd name="connsiteX59" fmla="*/ 979102 w 1885068"/>
              <a:gd name="connsiteY59" fmla="*/ 211138 h 1566862"/>
              <a:gd name="connsiteX60" fmla="*/ 983867 w 1885068"/>
              <a:gd name="connsiteY60" fmla="*/ 196850 h 1566862"/>
              <a:gd name="connsiteX61" fmla="*/ 986249 w 1885068"/>
              <a:gd name="connsiteY61" fmla="*/ 182563 h 1566862"/>
              <a:gd name="connsiteX62" fmla="*/ 987838 w 1885068"/>
              <a:gd name="connsiteY62" fmla="*/ 167481 h 1566862"/>
              <a:gd name="connsiteX63" fmla="*/ 987658 w 1885068"/>
              <a:gd name="connsiteY63" fmla="*/ 166134 h 1566862"/>
              <a:gd name="connsiteX64" fmla="*/ 987754 w 1885068"/>
              <a:gd name="connsiteY64" fmla="*/ 165271 h 1566862"/>
              <a:gd name="connsiteX65" fmla="*/ 986165 w 1885068"/>
              <a:gd name="connsiteY65" fmla="*/ 152558 h 1566862"/>
              <a:gd name="connsiteX66" fmla="*/ 983783 w 1885068"/>
              <a:gd name="connsiteY66" fmla="*/ 139050 h 1566862"/>
              <a:gd name="connsiteX67" fmla="*/ 981401 w 1885068"/>
              <a:gd name="connsiteY67" fmla="*/ 128721 h 1566862"/>
              <a:gd name="connsiteX68" fmla="*/ 976636 w 1885068"/>
              <a:gd name="connsiteY68" fmla="*/ 117597 h 1566862"/>
              <a:gd name="connsiteX69" fmla="*/ 971872 w 1885068"/>
              <a:gd name="connsiteY69" fmla="*/ 109652 h 1566862"/>
              <a:gd name="connsiteX70" fmla="*/ 967107 w 1885068"/>
              <a:gd name="connsiteY70" fmla="*/ 100912 h 1566862"/>
              <a:gd name="connsiteX71" fmla="*/ 961549 w 1885068"/>
              <a:gd name="connsiteY71" fmla="*/ 92966 h 1566862"/>
              <a:gd name="connsiteX72" fmla="*/ 955196 w 1885068"/>
              <a:gd name="connsiteY72" fmla="*/ 86610 h 1566862"/>
              <a:gd name="connsiteX73" fmla="*/ 943285 w 1885068"/>
              <a:gd name="connsiteY73" fmla="*/ 74692 h 1566862"/>
              <a:gd name="connsiteX74" fmla="*/ 932962 w 1885068"/>
              <a:gd name="connsiteY74" fmla="*/ 67541 h 1566862"/>
              <a:gd name="connsiteX75" fmla="*/ 923433 w 1885068"/>
              <a:gd name="connsiteY75" fmla="*/ 61979 h 1566862"/>
              <a:gd name="connsiteX76" fmla="*/ 914698 w 1885068"/>
              <a:gd name="connsiteY76" fmla="*/ 57211 h 1566862"/>
              <a:gd name="connsiteX77" fmla="*/ 907551 w 1885068"/>
              <a:gd name="connsiteY77" fmla="*/ 52444 h 1566862"/>
              <a:gd name="connsiteX78" fmla="*/ 901993 w 1885068"/>
              <a:gd name="connsiteY78" fmla="*/ 47677 h 1566862"/>
              <a:gd name="connsiteX79" fmla="*/ 897228 w 1885068"/>
              <a:gd name="connsiteY79" fmla="*/ 42115 h 1566862"/>
              <a:gd name="connsiteX80" fmla="*/ 893258 w 1885068"/>
              <a:gd name="connsiteY80" fmla="*/ 37347 h 1566862"/>
              <a:gd name="connsiteX81" fmla="*/ 890951 w 1885068"/>
              <a:gd name="connsiteY81" fmla="*/ 31194 h 1566862"/>
              <a:gd name="connsiteX82" fmla="*/ 890951 w 1885068"/>
              <a:gd name="connsiteY82" fmla="*/ 29369 h 1566862"/>
              <a:gd name="connsiteX83" fmla="*/ 890951 w 1885068"/>
              <a:gd name="connsiteY83" fmla="*/ 24607 h 1566862"/>
              <a:gd name="connsiteX84" fmla="*/ 892539 w 1885068"/>
              <a:gd name="connsiteY84" fmla="*/ 19050 h 1566862"/>
              <a:gd name="connsiteX85" fmla="*/ 894922 w 1885068"/>
              <a:gd name="connsiteY85" fmla="*/ 15082 h 1566862"/>
              <a:gd name="connsiteX86" fmla="*/ 898098 w 1885068"/>
              <a:gd name="connsiteY86" fmla="*/ 10319 h 1566862"/>
              <a:gd name="connsiteX87" fmla="*/ 902863 w 1885068"/>
              <a:gd name="connsiteY87" fmla="*/ 7144 h 1566862"/>
              <a:gd name="connsiteX88" fmla="*/ 907628 w 1885068"/>
              <a:gd name="connsiteY88" fmla="*/ 4763 h 1566862"/>
              <a:gd name="connsiteX89" fmla="*/ 914776 w 1885068"/>
              <a:gd name="connsiteY89" fmla="*/ 2382 h 1566862"/>
              <a:gd name="connsiteX90" fmla="*/ 923511 w 1885068"/>
              <a:gd name="connsiteY90" fmla="*/ 794 h 1566862"/>
              <a:gd name="connsiteX91" fmla="*/ 933041 w 1885068"/>
              <a:gd name="connsiteY91" fmla="*/ 0 h 1566862"/>
              <a:gd name="connsiteX92" fmla="*/ 1569023 w 1885068"/>
              <a:gd name="connsiteY92" fmla="*/ 0 h 1566862"/>
              <a:gd name="connsiteX93" fmla="*/ 1569023 w 1885068"/>
              <a:gd name="connsiteY93" fmla="*/ 431446 h 1566862"/>
              <a:gd name="connsiteX94" fmla="*/ 1569817 w 1885068"/>
              <a:gd name="connsiteY94" fmla="*/ 431446 h 1566862"/>
              <a:gd name="connsiteX95" fmla="*/ 1569817 w 1885068"/>
              <a:gd name="connsiteY95" fmla="*/ 630879 h 1566862"/>
              <a:gd name="connsiteX96" fmla="*/ 1571405 w 1885068"/>
              <a:gd name="connsiteY96" fmla="*/ 640414 h 1566862"/>
              <a:gd name="connsiteX97" fmla="*/ 1572199 w 1885068"/>
              <a:gd name="connsiteY97" fmla="*/ 648359 h 1566862"/>
              <a:gd name="connsiteX98" fmla="*/ 1574581 w 1885068"/>
              <a:gd name="connsiteY98" fmla="*/ 655510 h 1566862"/>
              <a:gd name="connsiteX99" fmla="*/ 1576964 w 1885068"/>
              <a:gd name="connsiteY99" fmla="*/ 661867 h 1566862"/>
              <a:gd name="connsiteX100" fmla="*/ 1580934 w 1885068"/>
              <a:gd name="connsiteY100" fmla="*/ 666634 h 1566862"/>
              <a:gd name="connsiteX101" fmla="*/ 1585699 w 1885068"/>
              <a:gd name="connsiteY101" fmla="*/ 669812 h 1566862"/>
              <a:gd name="connsiteX102" fmla="*/ 1588875 w 1885068"/>
              <a:gd name="connsiteY102" fmla="*/ 672196 h 1566862"/>
              <a:gd name="connsiteX103" fmla="*/ 1593639 w 1885068"/>
              <a:gd name="connsiteY103" fmla="*/ 673785 h 1566862"/>
              <a:gd name="connsiteX104" fmla="*/ 1599992 w 1885068"/>
              <a:gd name="connsiteY104" fmla="*/ 673785 h 1566862"/>
              <a:gd name="connsiteX105" fmla="*/ 1601376 w 1885068"/>
              <a:gd name="connsiteY105" fmla="*/ 673324 h 1566862"/>
              <a:gd name="connsiteX106" fmla="*/ 1607513 w 1885068"/>
              <a:gd name="connsiteY106" fmla="*/ 674688 h 1566862"/>
              <a:gd name="connsiteX107" fmla="*/ 1616237 w 1885068"/>
              <a:gd name="connsiteY107" fmla="*/ 672307 h 1566862"/>
              <a:gd name="connsiteX108" fmla="*/ 1624168 w 1885068"/>
              <a:gd name="connsiteY108" fmla="*/ 668338 h 1566862"/>
              <a:gd name="connsiteX109" fmla="*/ 1631306 w 1885068"/>
              <a:gd name="connsiteY109" fmla="*/ 662782 h 1566862"/>
              <a:gd name="connsiteX110" fmla="*/ 1638443 w 1885068"/>
              <a:gd name="connsiteY110" fmla="*/ 653257 h 1566862"/>
              <a:gd name="connsiteX111" fmla="*/ 1645581 w 1885068"/>
              <a:gd name="connsiteY111" fmla="*/ 641351 h 1566862"/>
              <a:gd name="connsiteX112" fmla="*/ 1651926 w 1885068"/>
              <a:gd name="connsiteY112" fmla="*/ 631826 h 1566862"/>
              <a:gd name="connsiteX113" fmla="*/ 1659063 w 1885068"/>
              <a:gd name="connsiteY113" fmla="*/ 621507 h 1566862"/>
              <a:gd name="connsiteX114" fmla="*/ 1669373 w 1885068"/>
              <a:gd name="connsiteY114" fmla="*/ 609601 h 1566862"/>
              <a:gd name="connsiteX115" fmla="*/ 1676511 w 1885068"/>
              <a:gd name="connsiteY115" fmla="*/ 603251 h 1566862"/>
              <a:gd name="connsiteX116" fmla="*/ 1683649 w 1885068"/>
              <a:gd name="connsiteY116" fmla="*/ 597695 h 1566862"/>
              <a:gd name="connsiteX117" fmla="*/ 1691580 w 1885068"/>
              <a:gd name="connsiteY117" fmla="*/ 592932 h 1566862"/>
              <a:gd name="connsiteX118" fmla="*/ 1701097 w 1885068"/>
              <a:gd name="connsiteY118" fmla="*/ 588170 h 1566862"/>
              <a:gd name="connsiteX119" fmla="*/ 1712200 w 1885068"/>
              <a:gd name="connsiteY119" fmla="*/ 583407 h 1566862"/>
              <a:gd name="connsiteX120" fmla="*/ 1722510 w 1885068"/>
              <a:gd name="connsiteY120" fmla="*/ 581026 h 1566862"/>
              <a:gd name="connsiteX121" fmla="*/ 1734406 w 1885068"/>
              <a:gd name="connsiteY121" fmla="*/ 578645 h 1566862"/>
              <a:gd name="connsiteX122" fmla="*/ 1747657 w 1885068"/>
              <a:gd name="connsiteY122" fmla="*/ 577085 h 1566862"/>
              <a:gd name="connsiteX123" fmla="*/ 1753250 w 1885068"/>
              <a:gd name="connsiteY123" fmla="*/ 577644 h 1566862"/>
              <a:gd name="connsiteX124" fmla="*/ 1767544 w 1885068"/>
              <a:gd name="connsiteY124" fmla="*/ 580822 h 1566862"/>
              <a:gd name="connsiteX125" fmla="*/ 1781837 w 1885068"/>
              <a:gd name="connsiteY125" fmla="*/ 584795 h 1566862"/>
              <a:gd name="connsiteX126" fmla="*/ 1794543 w 1885068"/>
              <a:gd name="connsiteY126" fmla="*/ 591946 h 1566862"/>
              <a:gd name="connsiteX127" fmla="*/ 1807248 w 1885068"/>
              <a:gd name="connsiteY127" fmla="*/ 599097 h 1566862"/>
              <a:gd name="connsiteX128" fmla="*/ 1819159 w 1885068"/>
              <a:gd name="connsiteY128" fmla="*/ 608632 h 1566862"/>
              <a:gd name="connsiteX129" fmla="*/ 1831070 w 1885068"/>
              <a:gd name="connsiteY129" fmla="*/ 618961 h 1566862"/>
              <a:gd name="connsiteX130" fmla="*/ 1840599 w 1885068"/>
              <a:gd name="connsiteY130" fmla="*/ 630084 h 1566862"/>
              <a:gd name="connsiteX131" fmla="*/ 1850129 w 1885068"/>
              <a:gd name="connsiteY131" fmla="*/ 642797 h 1566862"/>
              <a:gd name="connsiteX132" fmla="*/ 1859658 w 1885068"/>
              <a:gd name="connsiteY132" fmla="*/ 657099 h 1566862"/>
              <a:gd name="connsiteX133" fmla="*/ 1866804 w 1885068"/>
              <a:gd name="connsiteY133" fmla="*/ 672196 h 1566862"/>
              <a:gd name="connsiteX134" fmla="*/ 1873157 w 1885068"/>
              <a:gd name="connsiteY134" fmla="*/ 688087 h 1566862"/>
              <a:gd name="connsiteX135" fmla="*/ 1877921 w 1885068"/>
              <a:gd name="connsiteY135" fmla="*/ 704773 h 1566862"/>
              <a:gd name="connsiteX136" fmla="*/ 1881098 w 1885068"/>
              <a:gd name="connsiteY136" fmla="*/ 722253 h 1566862"/>
              <a:gd name="connsiteX137" fmla="*/ 1883480 w 1885068"/>
              <a:gd name="connsiteY137" fmla="*/ 740527 h 1566862"/>
              <a:gd name="connsiteX138" fmla="*/ 1885068 w 1885068"/>
              <a:gd name="connsiteY138" fmla="*/ 759597 h 1566862"/>
              <a:gd name="connsiteX139" fmla="*/ 1883480 w 1885068"/>
              <a:gd name="connsiteY139" fmla="*/ 777871 h 1566862"/>
              <a:gd name="connsiteX140" fmla="*/ 1881098 w 1885068"/>
              <a:gd name="connsiteY140" fmla="*/ 796146 h 1566862"/>
              <a:gd name="connsiteX141" fmla="*/ 1877921 w 1885068"/>
              <a:gd name="connsiteY141" fmla="*/ 813626 h 1566862"/>
              <a:gd name="connsiteX142" fmla="*/ 1873157 w 1885068"/>
              <a:gd name="connsiteY142" fmla="*/ 830312 h 1566862"/>
              <a:gd name="connsiteX143" fmla="*/ 1866804 w 1885068"/>
              <a:gd name="connsiteY143" fmla="*/ 846203 h 1566862"/>
              <a:gd name="connsiteX144" fmla="*/ 1859658 w 1885068"/>
              <a:gd name="connsiteY144" fmla="*/ 861300 h 1566862"/>
              <a:gd name="connsiteX145" fmla="*/ 1850129 w 1885068"/>
              <a:gd name="connsiteY145" fmla="*/ 875602 h 1566862"/>
              <a:gd name="connsiteX146" fmla="*/ 1840599 w 1885068"/>
              <a:gd name="connsiteY146" fmla="*/ 887520 h 1566862"/>
              <a:gd name="connsiteX147" fmla="*/ 1831070 w 1885068"/>
              <a:gd name="connsiteY147" fmla="*/ 899438 h 1566862"/>
              <a:gd name="connsiteX148" fmla="*/ 1819159 w 1885068"/>
              <a:gd name="connsiteY148" fmla="*/ 909767 h 1566862"/>
              <a:gd name="connsiteX149" fmla="*/ 1807248 w 1885068"/>
              <a:gd name="connsiteY149" fmla="*/ 919302 h 1566862"/>
              <a:gd name="connsiteX150" fmla="*/ 1794543 w 1885068"/>
              <a:gd name="connsiteY150" fmla="*/ 926453 h 1566862"/>
              <a:gd name="connsiteX151" fmla="*/ 1781837 w 1885068"/>
              <a:gd name="connsiteY151" fmla="*/ 933604 h 1566862"/>
              <a:gd name="connsiteX152" fmla="*/ 1767544 w 1885068"/>
              <a:gd name="connsiteY152" fmla="*/ 937577 h 1566862"/>
              <a:gd name="connsiteX153" fmla="*/ 1753250 w 1885068"/>
              <a:gd name="connsiteY153" fmla="*/ 940755 h 1566862"/>
              <a:gd name="connsiteX154" fmla="*/ 1737369 w 1885068"/>
              <a:gd name="connsiteY154" fmla="*/ 940755 h 1566862"/>
              <a:gd name="connsiteX155" fmla="*/ 1731244 w 1885068"/>
              <a:gd name="connsiteY155" fmla="*/ 940755 h 1566862"/>
              <a:gd name="connsiteX156" fmla="*/ 1722510 w 1885068"/>
              <a:gd name="connsiteY156" fmla="*/ 939007 h 1566862"/>
              <a:gd name="connsiteX157" fmla="*/ 1712200 w 1885068"/>
              <a:gd name="connsiteY157" fmla="*/ 935832 h 1566862"/>
              <a:gd name="connsiteX158" fmla="*/ 1701097 w 1885068"/>
              <a:gd name="connsiteY158" fmla="*/ 931863 h 1566862"/>
              <a:gd name="connsiteX159" fmla="*/ 1691580 w 1885068"/>
              <a:gd name="connsiteY159" fmla="*/ 927101 h 1566862"/>
              <a:gd name="connsiteX160" fmla="*/ 1683649 w 1885068"/>
              <a:gd name="connsiteY160" fmla="*/ 921545 h 1566862"/>
              <a:gd name="connsiteX161" fmla="*/ 1676511 w 1885068"/>
              <a:gd name="connsiteY161" fmla="*/ 916782 h 1566862"/>
              <a:gd name="connsiteX162" fmla="*/ 1669373 w 1885068"/>
              <a:gd name="connsiteY162" fmla="*/ 910432 h 1566862"/>
              <a:gd name="connsiteX163" fmla="*/ 1659063 w 1885068"/>
              <a:gd name="connsiteY163" fmla="*/ 898526 h 1566862"/>
              <a:gd name="connsiteX164" fmla="*/ 1651926 w 1885068"/>
              <a:gd name="connsiteY164" fmla="*/ 888207 h 1566862"/>
              <a:gd name="connsiteX165" fmla="*/ 1645581 w 1885068"/>
              <a:gd name="connsiteY165" fmla="*/ 878682 h 1566862"/>
              <a:gd name="connsiteX166" fmla="*/ 1638443 w 1885068"/>
              <a:gd name="connsiteY166" fmla="*/ 866776 h 1566862"/>
              <a:gd name="connsiteX167" fmla="*/ 1631306 w 1885068"/>
              <a:gd name="connsiteY167" fmla="*/ 857251 h 1566862"/>
              <a:gd name="connsiteX168" fmla="*/ 1624168 w 1885068"/>
              <a:gd name="connsiteY168" fmla="*/ 851695 h 1566862"/>
              <a:gd name="connsiteX169" fmla="*/ 1616237 w 1885068"/>
              <a:gd name="connsiteY169" fmla="*/ 846932 h 1566862"/>
              <a:gd name="connsiteX170" fmla="*/ 1607513 w 1885068"/>
              <a:gd name="connsiteY170" fmla="*/ 845345 h 1566862"/>
              <a:gd name="connsiteX171" fmla="*/ 1604316 w 1885068"/>
              <a:gd name="connsiteY171" fmla="*/ 846056 h 1566862"/>
              <a:gd name="connsiteX172" fmla="*/ 1599992 w 1885068"/>
              <a:gd name="connsiteY172" fmla="*/ 844614 h 1566862"/>
              <a:gd name="connsiteX173" fmla="*/ 1593639 w 1885068"/>
              <a:gd name="connsiteY173" fmla="*/ 844614 h 1566862"/>
              <a:gd name="connsiteX174" fmla="*/ 1588875 w 1885068"/>
              <a:gd name="connsiteY174" fmla="*/ 846203 h 1566862"/>
              <a:gd name="connsiteX175" fmla="*/ 1585699 w 1885068"/>
              <a:gd name="connsiteY175" fmla="*/ 848587 h 1566862"/>
              <a:gd name="connsiteX176" fmla="*/ 1580934 w 1885068"/>
              <a:gd name="connsiteY176" fmla="*/ 851765 h 1566862"/>
              <a:gd name="connsiteX177" fmla="*/ 1576964 w 1885068"/>
              <a:gd name="connsiteY177" fmla="*/ 856532 h 1566862"/>
              <a:gd name="connsiteX178" fmla="*/ 1574581 w 1885068"/>
              <a:gd name="connsiteY178" fmla="*/ 862889 h 1566862"/>
              <a:gd name="connsiteX179" fmla="*/ 1572199 w 1885068"/>
              <a:gd name="connsiteY179" fmla="*/ 870040 h 1566862"/>
              <a:gd name="connsiteX180" fmla="*/ 1571405 w 1885068"/>
              <a:gd name="connsiteY180" fmla="*/ 877985 h 1566862"/>
              <a:gd name="connsiteX181" fmla="*/ 1569817 w 1885068"/>
              <a:gd name="connsiteY181" fmla="*/ 887520 h 1566862"/>
              <a:gd name="connsiteX182" fmla="*/ 1569817 w 1885068"/>
              <a:gd name="connsiteY182" fmla="*/ 1206136 h 1566862"/>
              <a:gd name="connsiteX183" fmla="*/ 1569023 w 1885068"/>
              <a:gd name="connsiteY183" fmla="*/ 1206136 h 1566862"/>
              <a:gd name="connsiteX184" fmla="*/ 1569023 w 1885068"/>
              <a:gd name="connsiteY184" fmla="*/ 1566862 h 1566862"/>
              <a:gd name="connsiteX185" fmla="*/ 0 w 1885068"/>
              <a:gd name="connsiteY185" fmla="*/ 1566862 h 1566862"/>
              <a:gd name="connsiteX186" fmla="*/ 0 w 1885068"/>
              <a:gd name="connsiteY186" fmla="*/ 0 h 156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885068" h="1566862">
                <a:moveTo>
                  <a:pt x="0" y="0"/>
                </a:moveTo>
                <a:lnTo>
                  <a:pt x="677324" y="0"/>
                </a:lnTo>
                <a:lnTo>
                  <a:pt x="686060" y="794"/>
                </a:lnTo>
                <a:lnTo>
                  <a:pt x="694002" y="2382"/>
                </a:lnTo>
                <a:lnTo>
                  <a:pt x="701149" y="4763"/>
                </a:lnTo>
                <a:lnTo>
                  <a:pt x="707502" y="7144"/>
                </a:lnTo>
                <a:lnTo>
                  <a:pt x="712267" y="10319"/>
                </a:lnTo>
                <a:lnTo>
                  <a:pt x="715444" y="15082"/>
                </a:lnTo>
                <a:lnTo>
                  <a:pt x="717826" y="19050"/>
                </a:lnTo>
                <a:lnTo>
                  <a:pt x="719353" y="24394"/>
                </a:lnTo>
                <a:lnTo>
                  <a:pt x="719353" y="26224"/>
                </a:lnTo>
                <a:lnTo>
                  <a:pt x="717765" y="30991"/>
                </a:lnTo>
                <a:lnTo>
                  <a:pt x="715383" y="37347"/>
                </a:lnTo>
                <a:lnTo>
                  <a:pt x="712206" y="42115"/>
                </a:lnTo>
                <a:lnTo>
                  <a:pt x="707442" y="47677"/>
                </a:lnTo>
                <a:lnTo>
                  <a:pt x="701089" y="52444"/>
                </a:lnTo>
                <a:lnTo>
                  <a:pt x="693943" y="57211"/>
                </a:lnTo>
                <a:lnTo>
                  <a:pt x="686796" y="61979"/>
                </a:lnTo>
                <a:lnTo>
                  <a:pt x="676473" y="67541"/>
                </a:lnTo>
                <a:lnTo>
                  <a:pt x="666944" y="74692"/>
                </a:lnTo>
                <a:lnTo>
                  <a:pt x="655032" y="86610"/>
                </a:lnTo>
                <a:lnTo>
                  <a:pt x="649474" y="92966"/>
                </a:lnTo>
                <a:lnTo>
                  <a:pt x="643121" y="100912"/>
                </a:lnTo>
                <a:lnTo>
                  <a:pt x="637563" y="109652"/>
                </a:lnTo>
                <a:lnTo>
                  <a:pt x="632798" y="117597"/>
                </a:lnTo>
                <a:lnTo>
                  <a:pt x="628828" y="128721"/>
                </a:lnTo>
                <a:lnTo>
                  <a:pt x="625651" y="139050"/>
                </a:lnTo>
                <a:lnTo>
                  <a:pt x="623269" y="152558"/>
                </a:lnTo>
                <a:lnTo>
                  <a:pt x="623269" y="165271"/>
                </a:lnTo>
                <a:lnTo>
                  <a:pt x="623322" y="166226"/>
                </a:lnTo>
                <a:lnTo>
                  <a:pt x="623322" y="167481"/>
                </a:lnTo>
                <a:lnTo>
                  <a:pt x="624116" y="182563"/>
                </a:lnTo>
                <a:lnTo>
                  <a:pt x="626499" y="196850"/>
                </a:lnTo>
                <a:lnTo>
                  <a:pt x="631264" y="211138"/>
                </a:lnTo>
                <a:lnTo>
                  <a:pt x="637617" y="223838"/>
                </a:lnTo>
                <a:lnTo>
                  <a:pt x="644764" y="237331"/>
                </a:lnTo>
                <a:lnTo>
                  <a:pt x="654294" y="249238"/>
                </a:lnTo>
                <a:lnTo>
                  <a:pt x="664618" y="261144"/>
                </a:lnTo>
                <a:lnTo>
                  <a:pt x="676530" y="271463"/>
                </a:lnTo>
                <a:lnTo>
                  <a:pt x="689237" y="280988"/>
                </a:lnTo>
                <a:lnTo>
                  <a:pt x="702737" y="289719"/>
                </a:lnTo>
                <a:lnTo>
                  <a:pt x="717826" y="296863"/>
                </a:lnTo>
                <a:lnTo>
                  <a:pt x="734503" y="302419"/>
                </a:lnTo>
                <a:lnTo>
                  <a:pt x="751180" y="307181"/>
                </a:lnTo>
                <a:lnTo>
                  <a:pt x="767858" y="311150"/>
                </a:lnTo>
                <a:lnTo>
                  <a:pt x="786917" y="312738"/>
                </a:lnTo>
                <a:lnTo>
                  <a:pt x="804389" y="314325"/>
                </a:lnTo>
                <a:lnTo>
                  <a:pt x="823448" y="312738"/>
                </a:lnTo>
                <a:lnTo>
                  <a:pt x="841714" y="311150"/>
                </a:lnTo>
                <a:lnTo>
                  <a:pt x="859185" y="307181"/>
                </a:lnTo>
                <a:lnTo>
                  <a:pt x="875862" y="302419"/>
                </a:lnTo>
                <a:lnTo>
                  <a:pt x="890951" y="296863"/>
                </a:lnTo>
                <a:lnTo>
                  <a:pt x="906834" y="289719"/>
                </a:lnTo>
                <a:lnTo>
                  <a:pt x="921129" y="280988"/>
                </a:lnTo>
                <a:lnTo>
                  <a:pt x="933835" y="271463"/>
                </a:lnTo>
                <a:lnTo>
                  <a:pt x="945748" y="261144"/>
                </a:lnTo>
                <a:lnTo>
                  <a:pt x="955277" y="249238"/>
                </a:lnTo>
                <a:lnTo>
                  <a:pt x="964807" y="237331"/>
                </a:lnTo>
                <a:lnTo>
                  <a:pt x="973543" y="223838"/>
                </a:lnTo>
                <a:lnTo>
                  <a:pt x="979102" y="211138"/>
                </a:lnTo>
                <a:lnTo>
                  <a:pt x="983867" y="196850"/>
                </a:lnTo>
                <a:lnTo>
                  <a:pt x="986249" y="182563"/>
                </a:lnTo>
                <a:lnTo>
                  <a:pt x="987838" y="167481"/>
                </a:lnTo>
                <a:lnTo>
                  <a:pt x="987658" y="166134"/>
                </a:lnTo>
                <a:lnTo>
                  <a:pt x="987754" y="165271"/>
                </a:lnTo>
                <a:lnTo>
                  <a:pt x="986165" y="152558"/>
                </a:lnTo>
                <a:lnTo>
                  <a:pt x="983783" y="139050"/>
                </a:lnTo>
                <a:lnTo>
                  <a:pt x="981401" y="128721"/>
                </a:lnTo>
                <a:lnTo>
                  <a:pt x="976636" y="117597"/>
                </a:lnTo>
                <a:lnTo>
                  <a:pt x="971872" y="109652"/>
                </a:lnTo>
                <a:lnTo>
                  <a:pt x="967107" y="100912"/>
                </a:lnTo>
                <a:lnTo>
                  <a:pt x="961549" y="92966"/>
                </a:lnTo>
                <a:lnTo>
                  <a:pt x="955196" y="86610"/>
                </a:lnTo>
                <a:lnTo>
                  <a:pt x="943285" y="74692"/>
                </a:lnTo>
                <a:lnTo>
                  <a:pt x="932962" y="67541"/>
                </a:lnTo>
                <a:lnTo>
                  <a:pt x="923433" y="61979"/>
                </a:lnTo>
                <a:lnTo>
                  <a:pt x="914698" y="57211"/>
                </a:lnTo>
                <a:lnTo>
                  <a:pt x="907551" y="52444"/>
                </a:lnTo>
                <a:lnTo>
                  <a:pt x="901993" y="47677"/>
                </a:lnTo>
                <a:lnTo>
                  <a:pt x="897228" y="42115"/>
                </a:lnTo>
                <a:lnTo>
                  <a:pt x="893258" y="37347"/>
                </a:lnTo>
                <a:lnTo>
                  <a:pt x="890951" y="31194"/>
                </a:lnTo>
                <a:lnTo>
                  <a:pt x="890951" y="29369"/>
                </a:lnTo>
                <a:lnTo>
                  <a:pt x="890951" y="24607"/>
                </a:lnTo>
                <a:lnTo>
                  <a:pt x="892539" y="19050"/>
                </a:lnTo>
                <a:lnTo>
                  <a:pt x="894922" y="15082"/>
                </a:lnTo>
                <a:lnTo>
                  <a:pt x="898098" y="10319"/>
                </a:lnTo>
                <a:lnTo>
                  <a:pt x="902863" y="7144"/>
                </a:lnTo>
                <a:lnTo>
                  <a:pt x="907628" y="4763"/>
                </a:lnTo>
                <a:lnTo>
                  <a:pt x="914776" y="2382"/>
                </a:lnTo>
                <a:lnTo>
                  <a:pt x="923511" y="794"/>
                </a:lnTo>
                <a:lnTo>
                  <a:pt x="933041" y="0"/>
                </a:lnTo>
                <a:lnTo>
                  <a:pt x="1569023" y="0"/>
                </a:lnTo>
                <a:lnTo>
                  <a:pt x="1569023" y="431446"/>
                </a:lnTo>
                <a:lnTo>
                  <a:pt x="1569817" y="431446"/>
                </a:lnTo>
                <a:lnTo>
                  <a:pt x="1569817" y="630879"/>
                </a:lnTo>
                <a:lnTo>
                  <a:pt x="1571405" y="640414"/>
                </a:lnTo>
                <a:lnTo>
                  <a:pt x="1572199" y="648359"/>
                </a:lnTo>
                <a:lnTo>
                  <a:pt x="1574581" y="655510"/>
                </a:lnTo>
                <a:lnTo>
                  <a:pt x="1576964" y="661867"/>
                </a:lnTo>
                <a:lnTo>
                  <a:pt x="1580934" y="666634"/>
                </a:lnTo>
                <a:lnTo>
                  <a:pt x="1585699" y="669812"/>
                </a:lnTo>
                <a:lnTo>
                  <a:pt x="1588875" y="672196"/>
                </a:lnTo>
                <a:lnTo>
                  <a:pt x="1593639" y="673785"/>
                </a:lnTo>
                <a:lnTo>
                  <a:pt x="1599992" y="673785"/>
                </a:lnTo>
                <a:lnTo>
                  <a:pt x="1601376" y="673324"/>
                </a:lnTo>
                <a:lnTo>
                  <a:pt x="1607513" y="674688"/>
                </a:lnTo>
                <a:lnTo>
                  <a:pt x="1616237" y="672307"/>
                </a:lnTo>
                <a:lnTo>
                  <a:pt x="1624168" y="668338"/>
                </a:lnTo>
                <a:lnTo>
                  <a:pt x="1631306" y="662782"/>
                </a:lnTo>
                <a:lnTo>
                  <a:pt x="1638443" y="653257"/>
                </a:lnTo>
                <a:lnTo>
                  <a:pt x="1645581" y="641351"/>
                </a:lnTo>
                <a:lnTo>
                  <a:pt x="1651926" y="631826"/>
                </a:lnTo>
                <a:lnTo>
                  <a:pt x="1659063" y="621507"/>
                </a:lnTo>
                <a:lnTo>
                  <a:pt x="1669373" y="609601"/>
                </a:lnTo>
                <a:lnTo>
                  <a:pt x="1676511" y="603251"/>
                </a:lnTo>
                <a:lnTo>
                  <a:pt x="1683649" y="597695"/>
                </a:lnTo>
                <a:lnTo>
                  <a:pt x="1691580" y="592932"/>
                </a:lnTo>
                <a:lnTo>
                  <a:pt x="1701097" y="588170"/>
                </a:lnTo>
                <a:lnTo>
                  <a:pt x="1712200" y="583407"/>
                </a:lnTo>
                <a:lnTo>
                  <a:pt x="1722510" y="581026"/>
                </a:lnTo>
                <a:lnTo>
                  <a:pt x="1734406" y="578645"/>
                </a:lnTo>
                <a:lnTo>
                  <a:pt x="1747657" y="577085"/>
                </a:lnTo>
                <a:lnTo>
                  <a:pt x="1753250" y="577644"/>
                </a:lnTo>
                <a:lnTo>
                  <a:pt x="1767544" y="580822"/>
                </a:lnTo>
                <a:lnTo>
                  <a:pt x="1781837" y="584795"/>
                </a:lnTo>
                <a:lnTo>
                  <a:pt x="1794543" y="591946"/>
                </a:lnTo>
                <a:lnTo>
                  <a:pt x="1807248" y="599097"/>
                </a:lnTo>
                <a:lnTo>
                  <a:pt x="1819159" y="608632"/>
                </a:lnTo>
                <a:lnTo>
                  <a:pt x="1831070" y="618961"/>
                </a:lnTo>
                <a:lnTo>
                  <a:pt x="1840599" y="630084"/>
                </a:lnTo>
                <a:lnTo>
                  <a:pt x="1850129" y="642797"/>
                </a:lnTo>
                <a:lnTo>
                  <a:pt x="1859658" y="657099"/>
                </a:lnTo>
                <a:lnTo>
                  <a:pt x="1866804" y="672196"/>
                </a:lnTo>
                <a:lnTo>
                  <a:pt x="1873157" y="688087"/>
                </a:lnTo>
                <a:lnTo>
                  <a:pt x="1877921" y="704773"/>
                </a:lnTo>
                <a:lnTo>
                  <a:pt x="1881098" y="722253"/>
                </a:lnTo>
                <a:lnTo>
                  <a:pt x="1883480" y="740527"/>
                </a:lnTo>
                <a:lnTo>
                  <a:pt x="1885068" y="759597"/>
                </a:lnTo>
                <a:lnTo>
                  <a:pt x="1883480" y="777871"/>
                </a:lnTo>
                <a:lnTo>
                  <a:pt x="1881098" y="796146"/>
                </a:lnTo>
                <a:lnTo>
                  <a:pt x="1877921" y="813626"/>
                </a:lnTo>
                <a:lnTo>
                  <a:pt x="1873157" y="830312"/>
                </a:lnTo>
                <a:lnTo>
                  <a:pt x="1866804" y="846203"/>
                </a:lnTo>
                <a:lnTo>
                  <a:pt x="1859658" y="861300"/>
                </a:lnTo>
                <a:lnTo>
                  <a:pt x="1850129" y="875602"/>
                </a:lnTo>
                <a:lnTo>
                  <a:pt x="1840599" y="887520"/>
                </a:lnTo>
                <a:lnTo>
                  <a:pt x="1831070" y="899438"/>
                </a:lnTo>
                <a:lnTo>
                  <a:pt x="1819159" y="909767"/>
                </a:lnTo>
                <a:lnTo>
                  <a:pt x="1807248" y="919302"/>
                </a:lnTo>
                <a:lnTo>
                  <a:pt x="1794543" y="926453"/>
                </a:lnTo>
                <a:lnTo>
                  <a:pt x="1781837" y="933604"/>
                </a:lnTo>
                <a:lnTo>
                  <a:pt x="1767544" y="937577"/>
                </a:lnTo>
                <a:lnTo>
                  <a:pt x="1753250" y="940755"/>
                </a:lnTo>
                <a:lnTo>
                  <a:pt x="1737369" y="940755"/>
                </a:lnTo>
                <a:lnTo>
                  <a:pt x="1731244" y="940755"/>
                </a:lnTo>
                <a:lnTo>
                  <a:pt x="1722510" y="939007"/>
                </a:lnTo>
                <a:lnTo>
                  <a:pt x="1712200" y="935832"/>
                </a:lnTo>
                <a:lnTo>
                  <a:pt x="1701097" y="931863"/>
                </a:lnTo>
                <a:lnTo>
                  <a:pt x="1691580" y="927101"/>
                </a:lnTo>
                <a:lnTo>
                  <a:pt x="1683649" y="921545"/>
                </a:lnTo>
                <a:lnTo>
                  <a:pt x="1676511" y="916782"/>
                </a:lnTo>
                <a:lnTo>
                  <a:pt x="1669373" y="910432"/>
                </a:lnTo>
                <a:lnTo>
                  <a:pt x="1659063" y="898526"/>
                </a:lnTo>
                <a:lnTo>
                  <a:pt x="1651926" y="888207"/>
                </a:lnTo>
                <a:lnTo>
                  <a:pt x="1645581" y="878682"/>
                </a:lnTo>
                <a:lnTo>
                  <a:pt x="1638443" y="866776"/>
                </a:lnTo>
                <a:lnTo>
                  <a:pt x="1631306" y="857251"/>
                </a:lnTo>
                <a:lnTo>
                  <a:pt x="1624168" y="851695"/>
                </a:lnTo>
                <a:lnTo>
                  <a:pt x="1616237" y="846932"/>
                </a:lnTo>
                <a:lnTo>
                  <a:pt x="1607513" y="845345"/>
                </a:lnTo>
                <a:lnTo>
                  <a:pt x="1604316" y="846056"/>
                </a:lnTo>
                <a:lnTo>
                  <a:pt x="1599992" y="844614"/>
                </a:lnTo>
                <a:lnTo>
                  <a:pt x="1593639" y="844614"/>
                </a:lnTo>
                <a:lnTo>
                  <a:pt x="1588875" y="846203"/>
                </a:lnTo>
                <a:lnTo>
                  <a:pt x="1585699" y="848587"/>
                </a:lnTo>
                <a:lnTo>
                  <a:pt x="1580934" y="851765"/>
                </a:lnTo>
                <a:lnTo>
                  <a:pt x="1576964" y="856532"/>
                </a:lnTo>
                <a:lnTo>
                  <a:pt x="1574581" y="862889"/>
                </a:lnTo>
                <a:lnTo>
                  <a:pt x="1572199" y="870040"/>
                </a:lnTo>
                <a:lnTo>
                  <a:pt x="1571405" y="877985"/>
                </a:lnTo>
                <a:lnTo>
                  <a:pt x="1569817" y="887520"/>
                </a:lnTo>
                <a:lnTo>
                  <a:pt x="1569817" y="1206136"/>
                </a:lnTo>
                <a:lnTo>
                  <a:pt x="1569023" y="1206136"/>
                </a:lnTo>
                <a:lnTo>
                  <a:pt x="1569023" y="1566862"/>
                </a:lnTo>
                <a:lnTo>
                  <a:pt x="0" y="15668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</p:spTree>
    <p:extLst>
      <p:ext uri="{BB962C8B-B14F-4D97-AF65-F5344CB8AC3E}">
        <p14:creationId xmlns:p14="http://schemas.microsoft.com/office/powerpoint/2010/main" val="84470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75266" b="60114"/>
          <a:stretch>
            <a:fillRect/>
          </a:stretch>
        </p:blipFill>
        <p:spPr>
          <a:xfrm>
            <a:off x="3956897" y="837869"/>
            <a:ext cx="1565981" cy="1877219"/>
          </a:xfrm>
          <a:custGeom>
            <a:avLst/>
            <a:gdLst>
              <a:gd name="connsiteX0" fmla="*/ 0 w 1565981"/>
              <a:gd name="connsiteY0" fmla="*/ 0 h 1877219"/>
              <a:gd name="connsiteX1" fmla="*/ 1565981 w 1565981"/>
              <a:gd name="connsiteY1" fmla="*/ 0 h 1877219"/>
              <a:gd name="connsiteX2" fmla="*/ 1565981 w 1565981"/>
              <a:gd name="connsiteY2" fmla="*/ 678942 h 1877219"/>
              <a:gd name="connsiteX3" fmla="*/ 1565981 w 1565981"/>
              <a:gd name="connsiteY3" fmla="*/ 688471 h 1877219"/>
              <a:gd name="connsiteX4" fmla="*/ 1563600 w 1565981"/>
              <a:gd name="connsiteY4" fmla="*/ 696412 h 1877219"/>
              <a:gd name="connsiteX5" fmla="*/ 1562806 w 1565981"/>
              <a:gd name="connsiteY5" fmla="*/ 703559 h 1877219"/>
              <a:gd name="connsiteX6" fmla="*/ 1558837 w 1565981"/>
              <a:gd name="connsiteY6" fmla="*/ 708323 h 1877219"/>
              <a:gd name="connsiteX7" fmla="*/ 1555662 w 1565981"/>
              <a:gd name="connsiteY7" fmla="*/ 713088 h 1877219"/>
              <a:gd name="connsiteX8" fmla="*/ 1551694 w 1565981"/>
              <a:gd name="connsiteY8" fmla="*/ 717058 h 1877219"/>
              <a:gd name="connsiteX9" fmla="*/ 1546931 w 1565981"/>
              <a:gd name="connsiteY9" fmla="*/ 719440 h 1877219"/>
              <a:gd name="connsiteX10" fmla="*/ 1543443 w 1565981"/>
              <a:gd name="connsiteY10" fmla="*/ 720022 h 1877219"/>
              <a:gd name="connsiteX11" fmla="*/ 1537662 w 1565981"/>
              <a:gd name="connsiteY11" fmla="*/ 717853 h 1877219"/>
              <a:gd name="connsiteX12" fmla="*/ 1532902 w 1565981"/>
              <a:gd name="connsiteY12" fmla="*/ 714676 h 1877219"/>
              <a:gd name="connsiteX13" fmla="*/ 1527348 w 1565981"/>
              <a:gd name="connsiteY13" fmla="*/ 709912 h 1877219"/>
              <a:gd name="connsiteX14" fmla="*/ 1522587 w 1565981"/>
              <a:gd name="connsiteY14" fmla="*/ 703559 h 1877219"/>
              <a:gd name="connsiteX15" fmla="*/ 1517827 w 1565981"/>
              <a:gd name="connsiteY15" fmla="*/ 696413 h 1877219"/>
              <a:gd name="connsiteX16" fmla="*/ 1513066 w 1565981"/>
              <a:gd name="connsiteY16" fmla="*/ 688472 h 1877219"/>
              <a:gd name="connsiteX17" fmla="*/ 1506719 w 1565981"/>
              <a:gd name="connsiteY17" fmla="*/ 678943 h 1877219"/>
              <a:gd name="connsiteX18" fmla="*/ 1499578 w 1565981"/>
              <a:gd name="connsiteY18" fmla="*/ 668620 h 1877219"/>
              <a:gd name="connsiteX19" fmla="*/ 1489264 w 1565981"/>
              <a:gd name="connsiteY19" fmla="*/ 656708 h 1877219"/>
              <a:gd name="connsiteX20" fmla="*/ 1482123 w 1565981"/>
              <a:gd name="connsiteY20" fmla="*/ 650356 h 1877219"/>
              <a:gd name="connsiteX21" fmla="*/ 1474982 w 1565981"/>
              <a:gd name="connsiteY21" fmla="*/ 644797 h 1877219"/>
              <a:gd name="connsiteX22" fmla="*/ 1466255 w 1565981"/>
              <a:gd name="connsiteY22" fmla="*/ 640032 h 1877219"/>
              <a:gd name="connsiteX23" fmla="*/ 1456734 w 1565981"/>
              <a:gd name="connsiteY23" fmla="*/ 635268 h 1877219"/>
              <a:gd name="connsiteX24" fmla="*/ 1446419 w 1565981"/>
              <a:gd name="connsiteY24" fmla="*/ 630503 h 1877219"/>
              <a:gd name="connsiteX25" fmla="*/ 1436105 w 1565981"/>
              <a:gd name="connsiteY25" fmla="*/ 628121 h 1877219"/>
              <a:gd name="connsiteX26" fmla="*/ 1424204 w 1565981"/>
              <a:gd name="connsiteY26" fmla="*/ 625739 h 1877219"/>
              <a:gd name="connsiteX27" fmla="*/ 1410716 w 1565981"/>
              <a:gd name="connsiteY27" fmla="*/ 624151 h 1877219"/>
              <a:gd name="connsiteX28" fmla="*/ 1404273 w 1565981"/>
              <a:gd name="connsiteY28" fmla="*/ 624830 h 1877219"/>
              <a:gd name="connsiteX29" fmla="*/ 1398500 w 1565981"/>
              <a:gd name="connsiteY29" fmla="*/ 624150 h 1877219"/>
              <a:gd name="connsiteX30" fmla="*/ 1383419 w 1565981"/>
              <a:gd name="connsiteY30" fmla="*/ 625739 h 1877219"/>
              <a:gd name="connsiteX31" fmla="*/ 1369131 w 1565981"/>
              <a:gd name="connsiteY31" fmla="*/ 628121 h 1877219"/>
              <a:gd name="connsiteX32" fmla="*/ 1354844 w 1565981"/>
              <a:gd name="connsiteY32" fmla="*/ 632885 h 1877219"/>
              <a:gd name="connsiteX33" fmla="*/ 1341350 w 1565981"/>
              <a:gd name="connsiteY33" fmla="*/ 638444 h 1877219"/>
              <a:gd name="connsiteX34" fmla="*/ 1328650 w 1565981"/>
              <a:gd name="connsiteY34" fmla="*/ 647179 h 1877219"/>
              <a:gd name="connsiteX35" fmla="*/ 1316744 w 1565981"/>
              <a:gd name="connsiteY35" fmla="*/ 655120 h 1877219"/>
              <a:gd name="connsiteX36" fmla="*/ 1306425 w 1565981"/>
              <a:gd name="connsiteY36" fmla="*/ 666237 h 1877219"/>
              <a:gd name="connsiteX37" fmla="*/ 1295312 w 1565981"/>
              <a:gd name="connsiteY37" fmla="*/ 678148 h 1877219"/>
              <a:gd name="connsiteX38" fmla="*/ 1285787 w 1565981"/>
              <a:gd name="connsiteY38" fmla="*/ 690853 h 1877219"/>
              <a:gd name="connsiteX39" fmla="*/ 1277850 w 1565981"/>
              <a:gd name="connsiteY39" fmla="*/ 705147 h 1877219"/>
              <a:gd name="connsiteX40" fmla="*/ 1270706 w 1565981"/>
              <a:gd name="connsiteY40" fmla="*/ 720235 h 1877219"/>
              <a:gd name="connsiteX41" fmla="*/ 1263562 w 1565981"/>
              <a:gd name="connsiteY41" fmla="*/ 736116 h 1877219"/>
              <a:gd name="connsiteX42" fmla="*/ 1258800 w 1565981"/>
              <a:gd name="connsiteY42" fmla="*/ 752792 h 1877219"/>
              <a:gd name="connsiteX43" fmla="*/ 1254831 w 1565981"/>
              <a:gd name="connsiteY43" fmla="*/ 770262 h 1877219"/>
              <a:gd name="connsiteX44" fmla="*/ 1252450 w 1565981"/>
              <a:gd name="connsiteY44" fmla="*/ 788526 h 1877219"/>
              <a:gd name="connsiteX45" fmla="*/ 1252450 w 1565981"/>
              <a:gd name="connsiteY45" fmla="*/ 806790 h 1877219"/>
              <a:gd name="connsiteX46" fmla="*/ 1252450 w 1565981"/>
              <a:gd name="connsiteY46" fmla="*/ 825054 h 1877219"/>
              <a:gd name="connsiteX47" fmla="*/ 1254831 w 1565981"/>
              <a:gd name="connsiteY47" fmla="*/ 844112 h 1877219"/>
              <a:gd name="connsiteX48" fmla="*/ 1258800 w 1565981"/>
              <a:gd name="connsiteY48" fmla="*/ 860787 h 1877219"/>
              <a:gd name="connsiteX49" fmla="*/ 1263562 w 1565981"/>
              <a:gd name="connsiteY49" fmla="*/ 877463 h 1877219"/>
              <a:gd name="connsiteX50" fmla="*/ 1270706 w 1565981"/>
              <a:gd name="connsiteY50" fmla="*/ 894139 h 1877219"/>
              <a:gd name="connsiteX51" fmla="*/ 1277850 w 1565981"/>
              <a:gd name="connsiteY51" fmla="*/ 909227 h 1877219"/>
              <a:gd name="connsiteX52" fmla="*/ 1285787 w 1565981"/>
              <a:gd name="connsiteY52" fmla="*/ 921932 h 1877219"/>
              <a:gd name="connsiteX53" fmla="*/ 1295312 w 1565981"/>
              <a:gd name="connsiteY53" fmla="*/ 935431 h 1877219"/>
              <a:gd name="connsiteX54" fmla="*/ 1306425 w 1565981"/>
              <a:gd name="connsiteY54" fmla="*/ 947343 h 1877219"/>
              <a:gd name="connsiteX55" fmla="*/ 1316744 w 1565981"/>
              <a:gd name="connsiteY55" fmla="*/ 957666 h 1877219"/>
              <a:gd name="connsiteX56" fmla="*/ 1328650 w 1565981"/>
              <a:gd name="connsiteY56" fmla="*/ 967195 h 1877219"/>
              <a:gd name="connsiteX57" fmla="*/ 1341350 w 1565981"/>
              <a:gd name="connsiteY57" fmla="*/ 974341 h 1877219"/>
              <a:gd name="connsiteX58" fmla="*/ 1354844 w 1565981"/>
              <a:gd name="connsiteY58" fmla="*/ 980694 h 1877219"/>
              <a:gd name="connsiteX59" fmla="*/ 1369131 w 1565981"/>
              <a:gd name="connsiteY59" fmla="*/ 985459 h 1877219"/>
              <a:gd name="connsiteX60" fmla="*/ 1383419 w 1565981"/>
              <a:gd name="connsiteY60" fmla="*/ 987841 h 1877219"/>
              <a:gd name="connsiteX61" fmla="*/ 1398500 w 1565981"/>
              <a:gd name="connsiteY61" fmla="*/ 988635 h 1877219"/>
              <a:gd name="connsiteX62" fmla="*/ 1410697 w 1565981"/>
              <a:gd name="connsiteY62" fmla="*/ 988635 h 1877219"/>
              <a:gd name="connsiteX63" fmla="*/ 1410716 w 1565981"/>
              <a:gd name="connsiteY63" fmla="*/ 988636 h 1877219"/>
              <a:gd name="connsiteX64" fmla="*/ 1424204 w 1565981"/>
              <a:gd name="connsiteY64" fmla="*/ 988636 h 1877219"/>
              <a:gd name="connsiteX65" fmla="*/ 1436105 w 1565981"/>
              <a:gd name="connsiteY65" fmla="*/ 986253 h 1877219"/>
              <a:gd name="connsiteX66" fmla="*/ 1446419 w 1565981"/>
              <a:gd name="connsiteY66" fmla="*/ 983077 h 1877219"/>
              <a:gd name="connsiteX67" fmla="*/ 1456734 w 1565981"/>
              <a:gd name="connsiteY67" fmla="*/ 979107 h 1877219"/>
              <a:gd name="connsiteX68" fmla="*/ 1466255 w 1565981"/>
              <a:gd name="connsiteY68" fmla="*/ 974342 h 1877219"/>
              <a:gd name="connsiteX69" fmla="*/ 1474982 w 1565981"/>
              <a:gd name="connsiteY69" fmla="*/ 968784 h 1877219"/>
              <a:gd name="connsiteX70" fmla="*/ 1482123 w 1565981"/>
              <a:gd name="connsiteY70" fmla="*/ 962431 h 1877219"/>
              <a:gd name="connsiteX71" fmla="*/ 1489264 w 1565981"/>
              <a:gd name="connsiteY71" fmla="*/ 956872 h 1877219"/>
              <a:gd name="connsiteX72" fmla="*/ 1499578 w 1565981"/>
              <a:gd name="connsiteY72" fmla="*/ 944961 h 1877219"/>
              <a:gd name="connsiteX73" fmla="*/ 1506719 w 1565981"/>
              <a:gd name="connsiteY73" fmla="*/ 935432 h 1877219"/>
              <a:gd name="connsiteX74" fmla="*/ 1513066 w 1565981"/>
              <a:gd name="connsiteY74" fmla="*/ 924315 h 1877219"/>
              <a:gd name="connsiteX75" fmla="*/ 1517827 w 1565981"/>
              <a:gd name="connsiteY75" fmla="*/ 917168 h 1877219"/>
              <a:gd name="connsiteX76" fmla="*/ 1522587 w 1565981"/>
              <a:gd name="connsiteY76" fmla="*/ 910815 h 1877219"/>
              <a:gd name="connsiteX77" fmla="*/ 1527348 w 1565981"/>
              <a:gd name="connsiteY77" fmla="*/ 904463 h 1877219"/>
              <a:gd name="connsiteX78" fmla="*/ 1532902 w 1565981"/>
              <a:gd name="connsiteY78" fmla="*/ 899698 h 1877219"/>
              <a:gd name="connsiteX79" fmla="*/ 1537662 w 1565981"/>
              <a:gd name="connsiteY79" fmla="*/ 896522 h 1877219"/>
              <a:gd name="connsiteX80" fmla="*/ 1544010 w 1565981"/>
              <a:gd name="connsiteY80" fmla="*/ 894140 h 1877219"/>
              <a:gd name="connsiteX81" fmla="*/ 1545471 w 1565981"/>
              <a:gd name="connsiteY81" fmla="*/ 893652 h 1877219"/>
              <a:gd name="connsiteX82" fmla="*/ 1546931 w 1565981"/>
              <a:gd name="connsiteY82" fmla="*/ 894139 h 1877219"/>
              <a:gd name="connsiteX83" fmla="*/ 1551694 w 1565981"/>
              <a:gd name="connsiteY83" fmla="*/ 896521 h 1877219"/>
              <a:gd name="connsiteX84" fmla="*/ 1555662 w 1565981"/>
              <a:gd name="connsiteY84" fmla="*/ 899698 h 1877219"/>
              <a:gd name="connsiteX85" fmla="*/ 1558837 w 1565981"/>
              <a:gd name="connsiteY85" fmla="*/ 904462 h 1877219"/>
              <a:gd name="connsiteX86" fmla="*/ 1562806 w 1565981"/>
              <a:gd name="connsiteY86" fmla="*/ 910815 h 1877219"/>
              <a:gd name="connsiteX87" fmla="*/ 1563600 w 1565981"/>
              <a:gd name="connsiteY87" fmla="*/ 917167 h 1877219"/>
              <a:gd name="connsiteX88" fmla="*/ 1565981 w 1565981"/>
              <a:gd name="connsiteY88" fmla="*/ 925902 h 1877219"/>
              <a:gd name="connsiteX89" fmla="*/ 1565981 w 1565981"/>
              <a:gd name="connsiteY89" fmla="*/ 933843 h 1877219"/>
              <a:gd name="connsiteX90" fmla="*/ 1565981 w 1565981"/>
              <a:gd name="connsiteY90" fmla="*/ 1571493 h 1877219"/>
              <a:gd name="connsiteX91" fmla="*/ 1131800 w 1565981"/>
              <a:gd name="connsiteY91" fmla="*/ 1571493 h 1877219"/>
              <a:gd name="connsiteX92" fmla="*/ 1131800 w 1565981"/>
              <a:gd name="connsiteY92" fmla="*/ 1573081 h 1877219"/>
              <a:gd name="connsiteX93" fmla="*/ 932569 w 1565981"/>
              <a:gd name="connsiteY93" fmla="*/ 1573081 h 1877219"/>
              <a:gd name="connsiteX94" fmla="*/ 923044 w 1565981"/>
              <a:gd name="connsiteY94" fmla="*/ 1573081 h 1877219"/>
              <a:gd name="connsiteX95" fmla="*/ 915900 w 1565981"/>
              <a:gd name="connsiteY95" fmla="*/ 1573875 h 1877219"/>
              <a:gd name="connsiteX96" fmla="*/ 908756 w 1565981"/>
              <a:gd name="connsiteY96" fmla="*/ 1576257 h 1877219"/>
              <a:gd name="connsiteX97" fmla="*/ 908547 w 1565981"/>
              <a:gd name="connsiteY97" fmla="*/ 1576388 h 1877219"/>
              <a:gd name="connsiteX98" fmla="*/ 895716 w 1565981"/>
              <a:gd name="connsiteY98" fmla="*/ 1576388 h 1877219"/>
              <a:gd name="connsiteX99" fmla="*/ 892539 w 1565981"/>
              <a:gd name="connsiteY99" fmla="*/ 1581944 h 1877219"/>
              <a:gd name="connsiteX100" fmla="*/ 890951 w 1565981"/>
              <a:gd name="connsiteY100" fmla="*/ 1588294 h 1877219"/>
              <a:gd name="connsiteX101" fmla="*/ 890951 w 1565981"/>
              <a:gd name="connsiteY101" fmla="*/ 1595438 h 1877219"/>
              <a:gd name="connsiteX102" fmla="*/ 890970 w 1565981"/>
              <a:gd name="connsiteY102" fmla="*/ 1595494 h 1877219"/>
              <a:gd name="connsiteX103" fmla="*/ 890500 w 1565981"/>
              <a:gd name="connsiteY103" fmla="*/ 1596904 h 1877219"/>
              <a:gd name="connsiteX104" fmla="*/ 890500 w 1565981"/>
              <a:gd name="connsiteY104" fmla="*/ 1601668 h 1877219"/>
              <a:gd name="connsiteX105" fmla="*/ 892087 w 1565981"/>
              <a:gd name="connsiteY105" fmla="*/ 1607227 h 1877219"/>
              <a:gd name="connsiteX106" fmla="*/ 894469 w 1565981"/>
              <a:gd name="connsiteY106" fmla="*/ 1611991 h 1877219"/>
              <a:gd name="connsiteX107" fmla="*/ 897644 w 1565981"/>
              <a:gd name="connsiteY107" fmla="*/ 1617550 h 1877219"/>
              <a:gd name="connsiteX108" fmla="*/ 901612 w 1565981"/>
              <a:gd name="connsiteY108" fmla="*/ 1622314 h 1877219"/>
              <a:gd name="connsiteX109" fmla="*/ 907169 w 1565981"/>
              <a:gd name="connsiteY109" fmla="*/ 1628667 h 1877219"/>
              <a:gd name="connsiteX110" fmla="*/ 914312 w 1565981"/>
              <a:gd name="connsiteY110" fmla="*/ 1633431 h 1877219"/>
              <a:gd name="connsiteX111" fmla="*/ 923044 w 1565981"/>
              <a:gd name="connsiteY111" fmla="*/ 1636608 h 1877219"/>
              <a:gd name="connsiteX112" fmla="*/ 933362 w 1565981"/>
              <a:gd name="connsiteY112" fmla="*/ 1642960 h 1877219"/>
              <a:gd name="connsiteX113" fmla="*/ 942887 w 1565981"/>
              <a:gd name="connsiteY113" fmla="*/ 1650901 h 1877219"/>
              <a:gd name="connsiteX114" fmla="*/ 954794 w 1565981"/>
              <a:gd name="connsiteY114" fmla="*/ 1662018 h 1877219"/>
              <a:gd name="connsiteX115" fmla="*/ 961144 w 1565981"/>
              <a:gd name="connsiteY115" fmla="*/ 1669165 h 1877219"/>
              <a:gd name="connsiteX116" fmla="*/ 966700 w 1565981"/>
              <a:gd name="connsiteY116" fmla="*/ 1676312 h 1877219"/>
              <a:gd name="connsiteX117" fmla="*/ 973050 w 1565981"/>
              <a:gd name="connsiteY117" fmla="*/ 1684253 h 1877219"/>
              <a:gd name="connsiteX118" fmla="*/ 977812 w 1565981"/>
              <a:gd name="connsiteY118" fmla="*/ 1693782 h 1877219"/>
              <a:gd name="connsiteX119" fmla="*/ 980987 w 1565981"/>
              <a:gd name="connsiteY119" fmla="*/ 1703311 h 1877219"/>
              <a:gd name="connsiteX120" fmla="*/ 984956 w 1565981"/>
              <a:gd name="connsiteY120" fmla="*/ 1715222 h 1877219"/>
              <a:gd name="connsiteX121" fmla="*/ 985750 w 1565981"/>
              <a:gd name="connsiteY121" fmla="*/ 1727133 h 1877219"/>
              <a:gd name="connsiteX122" fmla="*/ 987068 w 1565981"/>
              <a:gd name="connsiteY122" fmla="*/ 1737685 h 1877219"/>
              <a:gd name="connsiteX123" fmla="*/ 986249 w 1565981"/>
              <a:gd name="connsiteY123" fmla="*/ 1745457 h 1877219"/>
              <a:gd name="connsiteX124" fmla="*/ 983867 w 1565981"/>
              <a:gd name="connsiteY124" fmla="*/ 1759744 h 1877219"/>
              <a:gd name="connsiteX125" fmla="*/ 979102 w 1565981"/>
              <a:gd name="connsiteY125" fmla="*/ 1774032 h 1877219"/>
              <a:gd name="connsiteX126" fmla="*/ 973543 w 1565981"/>
              <a:gd name="connsiteY126" fmla="*/ 1787526 h 1877219"/>
              <a:gd name="connsiteX127" fmla="*/ 964807 w 1565981"/>
              <a:gd name="connsiteY127" fmla="*/ 1800226 h 1877219"/>
              <a:gd name="connsiteX128" fmla="*/ 956866 w 1565981"/>
              <a:gd name="connsiteY128" fmla="*/ 1812132 h 1877219"/>
              <a:gd name="connsiteX129" fmla="*/ 945748 w 1565981"/>
              <a:gd name="connsiteY129" fmla="*/ 1824038 h 1877219"/>
              <a:gd name="connsiteX130" fmla="*/ 933835 w 1565981"/>
              <a:gd name="connsiteY130" fmla="*/ 1835151 h 1877219"/>
              <a:gd name="connsiteX131" fmla="*/ 921129 w 1565981"/>
              <a:gd name="connsiteY131" fmla="*/ 1843088 h 1877219"/>
              <a:gd name="connsiteX132" fmla="*/ 906834 w 1565981"/>
              <a:gd name="connsiteY132" fmla="*/ 1852613 h 1877219"/>
              <a:gd name="connsiteX133" fmla="*/ 892539 w 1565981"/>
              <a:gd name="connsiteY133" fmla="*/ 1859757 h 1877219"/>
              <a:gd name="connsiteX134" fmla="*/ 875862 w 1565981"/>
              <a:gd name="connsiteY134" fmla="*/ 1865313 h 1877219"/>
              <a:gd name="connsiteX135" fmla="*/ 859185 w 1565981"/>
              <a:gd name="connsiteY135" fmla="*/ 1870076 h 1877219"/>
              <a:gd name="connsiteX136" fmla="*/ 841714 w 1565981"/>
              <a:gd name="connsiteY136" fmla="*/ 1874044 h 1877219"/>
              <a:gd name="connsiteX137" fmla="*/ 823448 w 1565981"/>
              <a:gd name="connsiteY137" fmla="*/ 1876426 h 1877219"/>
              <a:gd name="connsiteX138" fmla="*/ 805977 w 1565981"/>
              <a:gd name="connsiteY138" fmla="*/ 1877219 h 1877219"/>
              <a:gd name="connsiteX139" fmla="*/ 786917 w 1565981"/>
              <a:gd name="connsiteY139" fmla="*/ 1876426 h 1877219"/>
              <a:gd name="connsiteX140" fmla="*/ 769446 w 1565981"/>
              <a:gd name="connsiteY140" fmla="*/ 1874044 h 1877219"/>
              <a:gd name="connsiteX141" fmla="*/ 751180 w 1565981"/>
              <a:gd name="connsiteY141" fmla="*/ 1870076 h 1877219"/>
              <a:gd name="connsiteX142" fmla="*/ 734503 w 1565981"/>
              <a:gd name="connsiteY142" fmla="*/ 1865313 h 1877219"/>
              <a:gd name="connsiteX143" fmla="*/ 717826 w 1565981"/>
              <a:gd name="connsiteY143" fmla="*/ 1859757 h 1877219"/>
              <a:gd name="connsiteX144" fmla="*/ 703531 w 1565981"/>
              <a:gd name="connsiteY144" fmla="*/ 1852613 h 1877219"/>
              <a:gd name="connsiteX145" fmla="*/ 689237 w 1565981"/>
              <a:gd name="connsiteY145" fmla="*/ 1843088 h 1877219"/>
              <a:gd name="connsiteX146" fmla="*/ 676530 w 1565981"/>
              <a:gd name="connsiteY146" fmla="*/ 1835151 h 1877219"/>
              <a:gd name="connsiteX147" fmla="*/ 664618 w 1565981"/>
              <a:gd name="connsiteY147" fmla="*/ 1824038 h 1877219"/>
              <a:gd name="connsiteX148" fmla="*/ 654294 w 1565981"/>
              <a:gd name="connsiteY148" fmla="*/ 1812132 h 1877219"/>
              <a:gd name="connsiteX149" fmla="*/ 645558 w 1565981"/>
              <a:gd name="connsiteY149" fmla="*/ 1800226 h 1877219"/>
              <a:gd name="connsiteX150" fmla="*/ 637617 w 1565981"/>
              <a:gd name="connsiteY150" fmla="*/ 1787526 h 1877219"/>
              <a:gd name="connsiteX151" fmla="*/ 631264 w 1565981"/>
              <a:gd name="connsiteY151" fmla="*/ 1774032 h 1877219"/>
              <a:gd name="connsiteX152" fmla="*/ 626499 w 1565981"/>
              <a:gd name="connsiteY152" fmla="*/ 1759744 h 1877219"/>
              <a:gd name="connsiteX153" fmla="*/ 624116 w 1565981"/>
              <a:gd name="connsiteY153" fmla="*/ 1745457 h 1877219"/>
              <a:gd name="connsiteX154" fmla="*/ 623448 w 1565981"/>
              <a:gd name="connsiteY154" fmla="*/ 1732768 h 1877219"/>
              <a:gd name="connsiteX155" fmla="*/ 623800 w 1565981"/>
              <a:gd name="connsiteY155" fmla="*/ 1727133 h 1877219"/>
              <a:gd name="connsiteX156" fmla="*/ 625387 w 1565981"/>
              <a:gd name="connsiteY156" fmla="*/ 1715222 h 1877219"/>
              <a:gd name="connsiteX157" fmla="*/ 628562 w 1565981"/>
              <a:gd name="connsiteY157" fmla="*/ 1703311 h 1877219"/>
              <a:gd name="connsiteX158" fmla="*/ 632531 w 1565981"/>
              <a:gd name="connsiteY158" fmla="*/ 1693782 h 1877219"/>
              <a:gd name="connsiteX159" fmla="*/ 638087 w 1565981"/>
              <a:gd name="connsiteY159" fmla="*/ 1684253 h 1877219"/>
              <a:gd name="connsiteX160" fmla="*/ 642850 w 1565981"/>
              <a:gd name="connsiteY160" fmla="*/ 1676312 h 1877219"/>
              <a:gd name="connsiteX161" fmla="*/ 649200 w 1565981"/>
              <a:gd name="connsiteY161" fmla="*/ 1669165 h 1877219"/>
              <a:gd name="connsiteX162" fmla="*/ 654756 w 1565981"/>
              <a:gd name="connsiteY162" fmla="*/ 1662018 h 1877219"/>
              <a:gd name="connsiteX163" fmla="*/ 666662 w 1565981"/>
              <a:gd name="connsiteY163" fmla="*/ 1650901 h 1877219"/>
              <a:gd name="connsiteX164" fmla="*/ 676187 w 1565981"/>
              <a:gd name="connsiteY164" fmla="*/ 1642960 h 1877219"/>
              <a:gd name="connsiteX165" fmla="*/ 686506 w 1565981"/>
              <a:gd name="connsiteY165" fmla="*/ 1636608 h 1877219"/>
              <a:gd name="connsiteX166" fmla="*/ 695237 w 1565981"/>
              <a:gd name="connsiteY166" fmla="*/ 1633431 h 1877219"/>
              <a:gd name="connsiteX167" fmla="*/ 702381 w 1565981"/>
              <a:gd name="connsiteY167" fmla="*/ 1628667 h 1877219"/>
              <a:gd name="connsiteX168" fmla="*/ 707937 w 1565981"/>
              <a:gd name="connsiteY168" fmla="*/ 1622314 h 1877219"/>
              <a:gd name="connsiteX169" fmla="*/ 711906 w 1565981"/>
              <a:gd name="connsiteY169" fmla="*/ 1617550 h 1877219"/>
              <a:gd name="connsiteX170" fmla="*/ 715081 w 1565981"/>
              <a:gd name="connsiteY170" fmla="*/ 1611991 h 1877219"/>
              <a:gd name="connsiteX171" fmla="*/ 717462 w 1565981"/>
              <a:gd name="connsiteY171" fmla="*/ 1607227 h 1877219"/>
              <a:gd name="connsiteX172" fmla="*/ 719050 w 1565981"/>
              <a:gd name="connsiteY172" fmla="*/ 1601668 h 1877219"/>
              <a:gd name="connsiteX173" fmla="*/ 719050 w 1565981"/>
              <a:gd name="connsiteY173" fmla="*/ 1596904 h 1877219"/>
              <a:gd name="connsiteX174" fmla="*/ 718988 w 1565981"/>
              <a:gd name="connsiteY174" fmla="*/ 1596717 h 1877219"/>
              <a:gd name="connsiteX175" fmla="*/ 719414 w 1565981"/>
              <a:gd name="connsiteY175" fmla="*/ 1595438 h 1877219"/>
              <a:gd name="connsiteX176" fmla="*/ 719414 w 1565981"/>
              <a:gd name="connsiteY176" fmla="*/ 1588294 h 1877219"/>
              <a:gd name="connsiteX177" fmla="*/ 717826 w 1565981"/>
              <a:gd name="connsiteY177" fmla="*/ 1581944 h 1877219"/>
              <a:gd name="connsiteX178" fmla="*/ 714650 w 1565981"/>
              <a:gd name="connsiteY178" fmla="*/ 1576388 h 1877219"/>
              <a:gd name="connsiteX179" fmla="*/ 701004 w 1565981"/>
              <a:gd name="connsiteY179" fmla="*/ 1576388 h 1877219"/>
              <a:gd name="connsiteX180" fmla="*/ 700794 w 1565981"/>
              <a:gd name="connsiteY180" fmla="*/ 1576257 h 1877219"/>
              <a:gd name="connsiteX181" fmla="*/ 693650 w 1565981"/>
              <a:gd name="connsiteY181" fmla="*/ 1573875 h 1877219"/>
              <a:gd name="connsiteX182" fmla="*/ 686506 w 1565981"/>
              <a:gd name="connsiteY182" fmla="*/ 1573081 h 1877219"/>
              <a:gd name="connsiteX183" fmla="*/ 676981 w 1565981"/>
              <a:gd name="connsiteY183" fmla="*/ 1573081 h 1877219"/>
              <a:gd name="connsiteX184" fmla="*/ 357894 w 1565981"/>
              <a:gd name="connsiteY184" fmla="*/ 1573081 h 1877219"/>
              <a:gd name="connsiteX185" fmla="*/ 357894 w 1565981"/>
              <a:gd name="connsiteY185" fmla="*/ 1571493 h 1877219"/>
              <a:gd name="connsiteX186" fmla="*/ 0 w 1565981"/>
              <a:gd name="connsiteY186" fmla="*/ 1571493 h 1877219"/>
              <a:gd name="connsiteX187" fmla="*/ 0 w 1565981"/>
              <a:gd name="connsiteY187" fmla="*/ 0 h 187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565981" h="1877219">
                <a:moveTo>
                  <a:pt x="0" y="0"/>
                </a:moveTo>
                <a:lnTo>
                  <a:pt x="1565981" y="0"/>
                </a:lnTo>
                <a:lnTo>
                  <a:pt x="1565981" y="678942"/>
                </a:lnTo>
                <a:lnTo>
                  <a:pt x="1565981" y="688471"/>
                </a:lnTo>
                <a:lnTo>
                  <a:pt x="1563600" y="696412"/>
                </a:lnTo>
                <a:lnTo>
                  <a:pt x="1562806" y="703559"/>
                </a:lnTo>
                <a:lnTo>
                  <a:pt x="1558837" y="708323"/>
                </a:lnTo>
                <a:lnTo>
                  <a:pt x="1555662" y="713088"/>
                </a:lnTo>
                <a:lnTo>
                  <a:pt x="1551694" y="717058"/>
                </a:lnTo>
                <a:lnTo>
                  <a:pt x="1546931" y="719440"/>
                </a:lnTo>
                <a:lnTo>
                  <a:pt x="1543443" y="720022"/>
                </a:lnTo>
                <a:lnTo>
                  <a:pt x="1537662" y="717853"/>
                </a:lnTo>
                <a:lnTo>
                  <a:pt x="1532902" y="714676"/>
                </a:lnTo>
                <a:lnTo>
                  <a:pt x="1527348" y="709912"/>
                </a:lnTo>
                <a:lnTo>
                  <a:pt x="1522587" y="703559"/>
                </a:lnTo>
                <a:lnTo>
                  <a:pt x="1517827" y="696413"/>
                </a:lnTo>
                <a:lnTo>
                  <a:pt x="1513066" y="688472"/>
                </a:lnTo>
                <a:lnTo>
                  <a:pt x="1506719" y="678943"/>
                </a:lnTo>
                <a:lnTo>
                  <a:pt x="1499578" y="668620"/>
                </a:lnTo>
                <a:lnTo>
                  <a:pt x="1489264" y="656708"/>
                </a:lnTo>
                <a:lnTo>
                  <a:pt x="1482123" y="650356"/>
                </a:lnTo>
                <a:lnTo>
                  <a:pt x="1474982" y="644797"/>
                </a:lnTo>
                <a:lnTo>
                  <a:pt x="1466255" y="640032"/>
                </a:lnTo>
                <a:lnTo>
                  <a:pt x="1456734" y="635268"/>
                </a:lnTo>
                <a:lnTo>
                  <a:pt x="1446419" y="630503"/>
                </a:lnTo>
                <a:lnTo>
                  <a:pt x="1436105" y="628121"/>
                </a:lnTo>
                <a:lnTo>
                  <a:pt x="1424204" y="625739"/>
                </a:lnTo>
                <a:lnTo>
                  <a:pt x="1410716" y="624151"/>
                </a:lnTo>
                <a:lnTo>
                  <a:pt x="1404273" y="624830"/>
                </a:lnTo>
                <a:lnTo>
                  <a:pt x="1398500" y="624150"/>
                </a:lnTo>
                <a:lnTo>
                  <a:pt x="1383419" y="625739"/>
                </a:lnTo>
                <a:lnTo>
                  <a:pt x="1369131" y="628121"/>
                </a:lnTo>
                <a:lnTo>
                  <a:pt x="1354844" y="632885"/>
                </a:lnTo>
                <a:lnTo>
                  <a:pt x="1341350" y="638444"/>
                </a:lnTo>
                <a:lnTo>
                  <a:pt x="1328650" y="647179"/>
                </a:lnTo>
                <a:lnTo>
                  <a:pt x="1316744" y="655120"/>
                </a:lnTo>
                <a:lnTo>
                  <a:pt x="1306425" y="666237"/>
                </a:lnTo>
                <a:lnTo>
                  <a:pt x="1295312" y="678148"/>
                </a:lnTo>
                <a:lnTo>
                  <a:pt x="1285787" y="690853"/>
                </a:lnTo>
                <a:lnTo>
                  <a:pt x="1277850" y="705147"/>
                </a:lnTo>
                <a:lnTo>
                  <a:pt x="1270706" y="720235"/>
                </a:lnTo>
                <a:lnTo>
                  <a:pt x="1263562" y="736116"/>
                </a:lnTo>
                <a:lnTo>
                  <a:pt x="1258800" y="752792"/>
                </a:lnTo>
                <a:lnTo>
                  <a:pt x="1254831" y="770262"/>
                </a:lnTo>
                <a:lnTo>
                  <a:pt x="1252450" y="788526"/>
                </a:lnTo>
                <a:lnTo>
                  <a:pt x="1252450" y="806790"/>
                </a:lnTo>
                <a:lnTo>
                  <a:pt x="1252450" y="825054"/>
                </a:lnTo>
                <a:lnTo>
                  <a:pt x="1254831" y="844112"/>
                </a:lnTo>
                <a:lnTo>
                  <a:pt x="1258800" y="860787"/>
                </a:lnTo>
                <a:lnTo>
                  <a:pt x="1263562" y="877463"/>
                </a:lnTo>
                <a:lnTo>
                  <a:pt x="1270706" y="894139"/>
                </a:lnTo>
                <a:lnTo>
                  <a:pt x="1277850" y="909227"/>
                </a:lnTo>
                <a:lnTo>
                  <a:pt x="1285787" y="921932"/>
                </a:lnTo>
                <a:lnTo>
                  <a:pt x="1295312" y="935431"/>
                </a:lnTo>
                <a:lnTo>
                  <a:pt x="1306425" y="947343"/>
                </a:lnTo>
                <a:lnTo>
                  <a:pt x="1316744" y="957666"/>
                </a:lnTo>
                <a:lnTo>
                  <a:pt x="1328650" y="967195"/>
                </a:lnTo>
                <a:lnTo>
                  <a:pt x="1341350" y="974341"/>
                </a:lnTo>
                <a:lnTo>
                  <a:pt x="1354844" y="980694"/>
                </a:lnTo>
                <a:lnTo>
                  <a:pt x="1369131" y="985459"/>
                </a:lnTo>
                <a:lnTo>
                  <a:pt x="1383419" y="987841"/>
                </a:lnTo>
                <a:lnTo>
                  <a:pt x="1398500" y="988635"/>
                </a:lnTo>
                <a:lnTo>
                  <a:pt x="1410697" y="988635"/>
                </a:lnTo>
                <a:lnTo>
                  <a:pt x="1410716" y="988636"/>
                </a:lnTo>
                <a:lnTo>
                  <a:pt x="1424204" y="988636"/>
                </a:lnTo>
                <a:lnTo>
                  <a:pt x="1436105" y="986253"/>
                </a:lnTo>
                <a:lnTo>
                  <a:pt x="1446419" y="983077"/>
                </a:lnTo>
                <a:lnTo>
                  <a:pt x="1456734" y="979107"/>
                </a:lnTo>
                <a:lnTo>
                  <a:pt x="1466255" y="974342"/>
                </a:lnTo>
                <a:lnTo>
                  <a:pt x="1474982" y="968784"/>
                </a:lnTo>
                <a:lnTo>
                  <a:pt x="1482123" y="962431"/>
                </a:lnTo>
                <a:lnTo>
                  <a:pt x="1489264" y="956872"/>
                </a:lnTo>
                <a:lnTo>
                  <a:pt x="1499578" y="944961"/>
                </a:lnTo>
                <a:lnTo>
                  <a:pt x="1506719" y="935432"/>
                </a:lnTo>
                <a:lnTo>
                  <a:pt x="1513066" y="924315"/>
                </a:lnTo>
                <a:lnTo>
                  <a:pt x="1517827" y="917168"/>
                </a:lnTo>
                <a:lnTo>
                  <a:pt x="1522587" y="910815"/>
                </a:lnTo>
                <a:lnTo>
                  <a:pt x="1527348" y="904463"/>
                </a:lnTo>
                <a:lnTo>
                  <a:pt x="1532902" y="899698"/>
                </a:lnTo>
                <a:lnTo>
                  <a:pt x="1537662" y="896522"/>
                </a:lnTo>
                <a:lnTo>
                  <a:pt x="1544010" y="894140"/>
                </a:lnTo>
                <a:lnTo>
                  <a:pt x="1545471" y="893652"/>
                </a:lnTo>
                <a:lnTo>
                  <a:pt x="1546931" y="894139"/>
                </a:lnTo>
                <a:lnTo>
                  <a:pt x="1551694" y="896521"/>
                </a:lnTo>
                <a:lnTo>
                  <a:pt x="1555662" y="899698"/>
                </a:lnTo>
                <a:lnTo>
                  <a:pt x="1558837" y="904462"/>
                </a:lnTo>
                <a:lnTo>
                  <a:pt x="1562806" y="910815"/>
                </a:lnTo>
                <a:lnTo>
                  <a:pt x="1563600" y="917167"/>
                </a:lnTo>
                <a:lnTo>
                  <a:pt x="1565981" y="925902"/>
                </a:lnTo>
                <a:lnTo>
                  <a:pt x="1565981" y="933843"/>
                </a:lnTo>
                <a:lnTo>
                  <a:pt x="1565981" y="1571493"/>
                </a:lnTo>
                <a:lnTo>
                  <a:pt x="1131800" y="1571493"/>
                </a:lnTo>
                <a:lnTo>
                  <a:pt x="1131800" y="1573081"/>
                </a:lnTo>
                <a:lnTo>
                  <a:pt x="932569" y="1573081"/>
                </a:lnTo>
                <a:lnTo>
                  <a:pt x="923044" y="1573081"/>
                </a:lnTo>
                <a:lnTo>
                  <a:pt x="915900" y="1573875"/>
                </a:lnTo>
                <a:lnTo>
                  <a:pt x="908756" y="1576257"/>
                </a:lnTo>
                <a:lnTo>
                  <a:pt x="908547" y="1576388"/>
                </a:lnTo>
                <a:lnTo>
                  <a:pt x="895716" y="1576388"/>
                </a:lnTo>
                <a:lnTo>
                  <a:pt x="892539" y="1581944"/>
                </a:lnTo>
                <a:lnTo>
                  <a:pt x="890951" y="1588294"/>
                </a:lnTo>
                <a:lnTo>
                  <a:pt x="890951" y="1595438"/>
                </a:lnTo>
                <a:lnTo>
                  <a:pt x="890970" y="1595494"/>
                </a:lnTo>
                <a:lnTo>
                  <a:pt x="890500" y="1596904"/>
                </a:lnTo>
                <a:lnTo>
                  <a:pt x="890500" y="1601668"/>
                </a:lnTo>
                <a:lnTo>
                  <a:pt x="892087" y="1607227"/>
                </a:lnTo>
                <a:lnTo>
                  <a:pt x="894469" y="1611991"/>
                </a:lnTo>
                <a:lnTo>
                  <a:pt x="897644" y="1617550"/>
                </a:lnTo>
                <a:lnTo>
                  <a:pt x="901612" y="1622314"/>
                </a:lnTo>
                <a:lnTo>
                  <a:pt x="907169" y="1628667"/>
                </a:lnTo>
                <a:lnTo>
                  <a:pt x="914312" y="1633431"/>
                </a:lnTo>
                <a:lnTo>
                  <a:pt x="923044" y="1636608"/>
                </a:lnTo>
                <a:lnTo>
                  <a:pt x="933362" y="1642960"/>
                </a:lnTo>
                <a:lnTo>
                  <a:pt x="942887" y="1650901"/>
                </a:lnTo>
                <a:lnTo>
                  <a:pt x="954794" y="1662018"/>
                </a:lnTo>
                <a:lnTo>
                  <a:pt x="961144" y="1669165"/>
                </a:lnTo>
                <a:lnTo>
                  <a:pt x="966700" y="1676312"/>
                </a:lnTo>
                <a:lnTo>
                  <a:pt x="973050" y="1684253"/>
                </a:lnTo>
                <a:lnTo>
                  <a:pt x="977812" y="1693782"/>
                </a:lnTo>
                <a:lnTo>
                  <a:pt x="980987" y="1703311"/>
                </a:lnTo>
                <a:lnTo>
                  <a:pt x="984956" y="1715222"/>
                </a:lnTo>
                <a:lnTo>
                  <a:pt x="985750" y="1727133"/>
                </a:lnTo>
                <a:lnTo>
                  <a:pt x="987068" y="1737685"/>
                </a:lnTo>
                <a:lnTo>
                  <a:pt x="986249" y="1745457"/>
                </a:lnTo>
                <a:lnTo>
                  <a:pt x="983867" y="1759744"/>
                </a:lnTo>
                <a:lnTo>
                  <a:pt x="979102" y="1774032"/>
                </a:lnTo>
                <a:lnTo>
                  <a:pt x="973543" y="1787526"/>
                </a:lnTo>
                <a:lnTo>
                  <a:pt x="964807" y="1800226"/>
                </a:lnTo>
                <a:lnTo>
                  <a:pt x="956866" y="1812132"/>
                </a:lnTo>
                <a:lnTo>
                  <a:pt x="945748" y="1824038"/>
                </a:lnTo>
                <a:lnTo>
                  <a:pt x="933835" y="1835151"/>
                </a:lnTo>
                <a:lnTo>
                  <a:pt x="921129" y="1843088"/>
                </a:lnTo>
                <a:lnTo>
                  <a:pt x="906834" y="1852613"/>
                </a:lnTo>
                <a:lnTo>
                  <a:pt x="892539" y="1859757"/>
                </a:lnTo>
                <a:lnTo>
                  <a:pt x="875862" y="1865313"/>
                </a:lnTo>
                <a:lnTo>
                  <a:pt x="859185" y="1870076"/>
                </a:lnTo>
                <a:lnTo>
                  <a:pt x="841714" y="1874044"/>
                </a:lnTo>
                <a:lnTo>
                  <a:pt x="823448" y="1876426"/>
                </a:lnTo>
                <a:lnTo>
                  <a:pt x="805977" y="1877219"/>
                </a:lnTo>
                <a:lnTo>
                  <a:pt x="786917" y="1876426"/>
                </a:lnTo>
                <a:lnTo>
                  <a:pt x="769446" y="1874044"/>
                </a:lnTo>
                <a:lnTo>
                  <a:pt x="751180" y="1870076"/>
                </a:lnTo>
                <a:lnTo>
                  <a:pt x="734503" y="1865313"/>
                </a:lnTo>
                <a:lnTo>
                  <a:pt x="717826" y="1859757"/>
                </a:lnTo>
                <a:lnTo>
                  <a:pt x="703531" y="1852613"/>
                </a:lnTo>
                <a:lnTo>
                  <a:pt x="689237" y="1843088"/>
                </a:lnTo>
                <a:lnTo>
                  <a:pt x="676530" y="1835151"/>
                </a:lnTo>
                <a:lnTo>
                  <a:pt x="664618" y="1824038"/>
                </a:lnTo>
                <a:lnTo>
                  <a:pt x="654294" y="1812132"/>
                </a:lnTo>
                <a:lnTo>
                  <a:pt x="645558" y="1800226"/>
                </a:lnTo>
                <a:lnTo>
                  <a:pt x="637617" y="1787526"/>
                </a:lnTo>
                <a:lnTo>
                  <a:pt x="631264" y="1774032"/>
                </a:lnTo>
                <a:lnTo>
                  <a:pt x="626499" y="1759744"/>
                </a:lnTo>
                <a:lnTo>
                  <a:pt x="624116" y="1745457"/>
                </a:lnTo>
                <a:lnTo>
                  <a:pt x="623448" y="1732768"/>
                </a:lnTo>
                <a:lnTo>
                  <a:pt x="623800" y="1727133"/>
                </a:lnTo>
                <a:lnTo>
                  <a:pt x="625387" y="1715222"/>
                </a:lnTo>
                <a:lnTo>
                  <a:pt x="628562" y="1703311"/>
                </a:lnTo>
                <a:lnTo>
                  <a:pt x="632531" y="1693782"/>
                </a:lnTo>
                <a:lnTo>
                  <a:pt x="638087" y="1684253"/>
                </a:lnTo>
                <a:lnTo>
                  <a:pt x="642850" y="1676312"/>
                </a:lnTo>
                <a:lnTo>
                  <a:pt x="649200" y="1669165"/>
                </a:lnTo>
                <a:lnTo>
                  <a:pt x="654756" y="1662018"/>
                </a:lnTo>
                <a:lnTo>
                  <a:pt x="666662" y="1650901"/>
                </a:lnTo>
                <a:lnTo>
                  <a:pt x="676187" y="1642960"/>
                </a:lnTo>
                <a:lnTo>
                  <a:pt x="686506" y="1636608"/>
                </a:lnTo>
                <a:lnTo>
                  <a:pt x="695237" y="1633431"/>
                </a:lnTo>
                <a:lnTo>
                  <a:pt x="702381" y="1628667"/>
                </a:lnTo>
                <a:lnTo>
                  <a:pt x="707937" y="1622314"/>
                </a:lnTo>
                <a:lnTo>
                  <a:pt x="711906" y="1617550"/>
                </a:lnTo>
                <a:lnTo>
                  <a:pt x="715081" y="1611991"/>
                </a:lnTo>
                <a:lnTo>
                  <a:pt x="717462" y="1607227"/>
                </a:lnTo>
                <a:lnTo>
                  <a:pt x="719050" y="1601668"/>
                </a:lnTo>
                <a:lnTo>
                  <a:pt x="719050" y="1596904"/>
                </a:lnTo>
                <a:lnTo>
                  <a:pt x="718988" y="1596717"/>
                </a:lnTo>
                <a:lnTo>
                  <a:pt x="719414" y="1595438"/>
                </a:lnTo>
                <a:lnTo>
                  <a:pt x="719414" y="1588294"/>
                </a:lnTo>
                <a:lnTo>
                  <a:pt x="717826" y="1581944"/>
                </a:lnTo>
                <a:lnTo>
                  <a:pt x="714650" y="1576388"/>
                </a:lnTo>
                <a:lnTo>
                  <a:pt x="701004" y="1576388"/>
                </a:lnTo>
                <a:lnTo>
                  <a:pt x="700794" y="1576257"/>
                </a:lnTo>
                <a:lnTo>
                  <a:pt x="693650" y="1573875"/>
                </a:lnTo>
                <a:lnTo>
                  <a:pt x="686506" y="1573081"/>
                </a:lnTo>
                <a:lnTo>
                  <a:pt x="676981" y="1573081"/>
                </a:lnTo>
                <a:lnTo>
                  <a:pt x="357894" y="1573081"/>
                </a:lnTo>
                <a:lnTo>
                  <a:pt x="357894" y="1571493"/>
                </a:lnTo>
                <a:lnTo>
                  <a:pt x="0" y="157149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6" t="141" r="50236" b="59996"/>
          <a:stretch>
            <a:fillRect/>
          </a:stretch>
        </p:blipFill>
        <p:spPr>
          <a:xfrm>
            <a:off x="5218873" y="846137"/>
            <a:ext cx="1885950" cy="1882775"/>
          </a:xfrm>
          <a:custGeom>
            <a:avLst/>
            <a:gdLst>
              <a:gd name="connsiteX0" fmla="*/ 313399 w 1885950"/>
              <a:gd name="connsiteY0" fmla="*/ 0 h 1882775"/>
              <a:gd name="connsiteX1" fmla="*/ 1885950 w 1885950"/>
              <a:gd name="connsiteY1" fmla="*/ 0 h 1882775"/>
              <a:gd name="connsiteX2" fmla="*/ 1885950 w 1885950"/>
              <a:gd name="connsiteY2" fmla="*/ 710706 h 1882775"/>
              <a:gd name="connsiteX3" fmla="*/ 1880396 w 1885950"/>
              <a:gd name="connsiteY3" fmla="*/ 717059 h 1882775"/>
              <a:gd name="connsiteX4" fmla="*/ 1874049 w 1885950"/>
              <a:gd name="connsiteY4" fmla="*/ 720235 h 1882775"/>
              <a:gd name="connsiteX5" fmla="*/ 1868553 w 1885950"/>
              <a:gd name="connsiteY5" fmla="*/ 721457 h 1882775"/>
              <a:gd name="connsiteX6" fmla="*/ 1865562 w 1885950"/>
              <a:gd name="connsiteY6" fmla="*/ 720335 h 1882775"/>
              <a:gd name="connsiteX7" fmla="*/ 1860802 w 1885950"/>
              <a:gd name="connsiteY7" fmla="*/ 717158 h 1882775"/>
              <a:gd name="connsiteX8" fmla="*/ 1855248 w 1885950"/>
              <a:gd name="connsiteY8" fmla="*/ 712394 h 1882775"/>
              <a:gd name="connsiteX9" fmla="*/ 1850487 w 1885950"/>
              <a:gd name="connsiteY9" fmla="*/ 706041 h 1882775"/>
              <a:gd name="connsiteX10" fmla="*/ 1845727 w 1885950"/>
              <a:gd name="connsiteY10" fmla="*/ 698895 h 1882775"/>
              <a:gd name="connsiteX11" fmla="*/ 1840966 w 1885950"/>
              <a:gd name="connsiteY11" fmla="*/ 690954 h 1882775"/>
              <a:gd name="connsiteX12" fmla="*/ 1834619 w 1885950"/>
              <a:gd name="connsiteY12" fmla="*/ 681425 h 1882775"/>
              <a:gd name="connsiteX13" fmla="*/ 1827478 w 1885950"/>
              <a:gd name="connsiteY13" fmla="*/ 671102 h 1882775"/>
              <a:gd name="connsiteX14" fmla="*/ 1817164 w 1885950"/>
              <a:gd name="connsiteY14" fmla="*/ 659190 h 1882775"/>
              <a:gd name="connsiteX15" fmla="*/ 1810023 w 1885950"/>
              <a:gd name="connsiteY15" fmla="*/ 652838 h 1882775"/>
              <a:gd name="connsiteX16" fmla="*/ 1802883 w 1885950"/>
              <a:gd name="connsiteY16" fmla="*/ 647279 h 1882775"/>
              <a:gd name="connsiteX17" fmla="*/ 1794155 w 1885950"/>
              <a:gd name="connsiteY17" fmla="*/ 642514 h 1882775"/>
              <a:gd name="connsiteX18" fmla="*/ 1784634 w 1885950"/>
              <a:gd name="connsiteY18" fmla="*/ 637750 h 1882775"/>
              <a:gd name="connsiteX19" fmla="*/ 1774320 w 1885950"/>
              <a:gd name="connsiteY19" fmla="*/ 632985 h 1882775"/>
              <a:gd name="connsiteX20" fmla="*/ 1764005 w 1885950"/>
              <a:gd name="connsiteY20" fmla="*/ 630603 h 1882775"/>
              <a:gd name="connsiteX21" fmla="*/ 1752466 w 1885950"/>
              <a:gd name="connsiteY21" fmla="*/ 628294 h 1882775"/>
              <a:gd name="connsiteX22" fmla="*/ 1751863 w 1885950"/>
              <a:gd name="connsiteY22" fmla="*/ 628121 h 1882775"/>
              <a:gd name="connsiteX23" fmla="*/ 1739962 w 1885950"/>
              <a:gd name="connsiteY23" fmla="*/ 625739 h 1882775"/>
              <a:gd name="connsiteX24" fmla="*/ 1727267 w 1885950"/>
              <a:gd name="connsiteY24" fmla="*/ 625739 h 1882775"/>
              <a:gd name="connsiteX25" fmla="*/ 1711399 w 1885950"/>
              <a:gd name="connsiteY25" fmla="*/ 625739 h 1882775"/>
              <a:gd name="connsiteX26" fmla="*/ 1697117 w 1885950"/>
              <a:gd name="connsiteY26" fmla="*/ 628915 h 1882775"/>
              <a:gd name="connsiteX27" fmla="*/ 1682836 w 1885950"/>
              <a:gd name="connsiteY27" fmla="*/ 632886 h 1882775"/>
              <a:gd name="connsiteX28" fmla="*/ 1670141 w 1885950"/>
              <a:gd name="connsiteY28" fmla="*/ 640032 h 1882775"/>
              <a:gd name="connsiteX29" fmla="*/ 1657446 w 1885950"/>
              <a:gd name="connsiteY29" fmla="*/ 647179 h 1882775"/>
              <a:gd name="connsiteX30" fmla="*/ 1645545 w 1885950"/>
              <a:gd name="connsiteY30" fmla="*/ 656708 h 1882775"/>
              <a:gd name="connsiteX31" fmla="*/ 1634437 w 1885950"/>
              <a:gd name="connsiteY31" fmla="*/ 667031 h 1882775"/>
              <a:gd name="connsiteX32" fmla="*/ 1624123 w 1885950"/>
              <a:gd name="connsiteY32" fmla="*/ 678943 h 1882775"/>
              <a:gd name="connsiteX33" fmla="*/ 1614602 w 1885950"/>
              <a:gd name="connsiteY33" fmla="*/ 690854 h 1882775"/>
              <a:gd name="connsiteX34" fmla="*/ 1605874 w 1885950"/>
              <a:gd name="connsiteY34" fmla="*/ 705147 h 1882775"/>
              <a:gd name="connsiteX35" fmla="*/ 1598734 w 1885950"/>
              <a:gd name="connsiteY35" fmla="*/ 720235 h 1882775"/>
              <a:gd name="connsiteX36" fmla="*/ 1591593 w 1885950"/>
              <a:gd name="connsiteY36" fmla="*/ 736117 h 1882775"/>
              <a:gd name="connsiteX37" fmla="*/ 1586832 w 1885950"/>
              <a:gd name="connsiteY37" fmla="*/ 752793 h 1882775"/>
              <a:gd name="connsiteX38" fmla="*/ 1583659 w 1885950"/>
              <a:gd name="connsiteY38" fmla="*/ 770262 h 1882775"/>
              <a:gd name="connsiteX39" fmla="*/ 1581278 w 1885950"/>
              <a:gd name="connsiteY39" fmla="*/ 788526 h 1882775"/>
              <a:gd name="connsiteX40" fmla="*/ 1581278 w 1885950"/>
              <a:gd name="connsiteY40" fmla="*/ 806790 h 1882775"/>
              <a:gd name="connsiteX41" fmla="*/ 1581278 w 1885950"/>
              <a:gd name="connsiteY41" fmla="*/ 825848 h 1882775"/>
              <a:gd name="connsiteX42" fmla="*/ 1583659 w 1885950"/>
              <a:gd name="connsiteY42" fmla="*/ 844112 h 1882775"/>
              <a:gd name="connsiteX43" fmla="*/ 1586832 w 1885950"/>
              <a:gd name="connsiteY43" fmla="*/ 861582 h 1882775"/>
              <a:gd name="connsiteX44" fmla="*/ 1591593 w 1885950"/>
              <a:gd name="connsiteY44" fmla="*/ 878258 h 1882775"/>
              <a:gd name="connsiteX45" fmla="*/ 1598734 w 1885950"/>
              <a:gd name="connsiteY45" fmla="*/ 894140 h 1882775"/>
              <a:gd name="connsiteX46" fmla="*/ 1605874 w 1885950"/>
              <a:gd name="connsiteY46" fmla="*/ 909227 h 1882775"/>
              <a:gd name="connsiteX47" fmla="*/ 1614602 w 1885950"/>
              <a:gd name="connsiteY47" fmla="*/ 923521 h 1882775"/>
              <a:gd name="connsiteX48" fmla="*/ 1624123 w 1885950"/>
              <a:gd name="connsiteY48" fmla="*/ 936226 h 1882775"/>
              <a:gd name="connsiteX49" fmla="*/ 1634437 w 1885950"/>
              <a:gd name="connsiteY49" fmla="*/ 947343 h 1882775"/>
              <a:gd name="connsiteX50" fmla="*/ 1645545 w 1885950"/>
              <a:gd name="connsiteY50" fmla="*/ 957666 h 1882775"/>
              <a:gd name="connsiteX51" fmla="*/ 1657446 w 1885950"/>
              <a:gd name="connsiteY51" fmla="*/ 967195 h 1882775"/>
              <a:gd name="connsiteX52" fmla="*/ 1670141 w 1885950"/>
              <a:gd name="connsiteY52" fmla="*/ 974342 h 1882775"/>
              <a:gd name="connsiteX53" fmla="*/ 1682836 w 1885950"/>
              <a:gd name="connsiteY53" fmla="*/ 981489 h 1882775"/>
              <a:gd name="connsiteX54" fmla="*/ 1697117 w 1885950"/>
              <a:gd name="connsiteY54" fmla="*/ 985459 h 1882775"/>
              <a:gd name="connsiteX55" fmla="*/ 1711399 w 1885950"/>
              <a:gd name="connsiteY55" fmla="*/ 988636 h 1882775"/>
              <a:gd name="connsiteX56" fmla="*/ 1713425 w 1885950"/>
              <a:gd name="connsiteY56" fmla="*/ 988636 h 1882775"/>
              <a:gd name="connsiteX57" fmla="*/ 1723541 w 1885950"/>
              <a:gd name="connsiteY57" fmla="*/ 990324 h 1882775"/>
              <a:gd name="connsiteX58" fmla="*/ 1738616 w 1885950"/>
              <a:gd name="connsiteY58" fmla="*/ 991118 h 1882775"/>
              <a:gd name="connsiteX59" fmla="*/ 1752104 w 1885950"/>
              <a:gd name="connsiteY59" fmla="*/ 991118 h 1882775"/>
              <a:gd name="connsiteX60" fmla="*/ 1764005 w 1885950"/>
              <a:gd name="connsiteY60" fmla="*/ 988735 h 1882775"/>
              <a:gd name="connsiteX61" fmla="*/ 1774320 w 1885950"/>
              <a:gd name="connsiteY61" fmla="*/ 985559 h 1882775"/>
              <a:gd name="connsiteX62" fmla="*/ 1784634 w 1885950"/>
              <a:gd name="connsiteY62" fmla="*/ 981589 h 1882775"/>
              <a:gd name="connsiteX63" fmla="*/ 1794155 w 1885950"/>
              <a:gd name="connsiteY63" fmla="*/ 976824 h 1882775"/>
              <a:gd name="connsiteX64" fmla="*/ 1802883 w 1885950"/>
              <a:gd name="connsiteY64" fmla="*/ 971266 h 1882775"/>
              <a:gd name="connsiteX65" fmla="*/ 1810023 w 1885950"/>
              <a:gd name="connsiteY65" fmla="*/ 964913 h 1882775"/>
              <a:gd name="connsiteX66" fmla="*/ 1817164 w 1885950"/>
              <a:gd name="connsiteY66" fmla="*/ 959354 h 1882775"/>
              <a:gd name="connsiteX67" fmla="*/ 1827478 w 1885950"/>
              <a:gd name="connsiteY67" fmla="*/ 947443 h 1882775"/>
              <a:gd name="connsiteX68" fmla="*/ 1834619 w 1885950"/>
              <a:gd name="connsiteY68" fmla="*/ 937914 h 1882775"/>
              <a:gd name="connsiteX69" fmla="*/ 1840966 w 1885950"/>
              <a:gd name="connsiteY69" fmla="*/ 926797 h 1882775"/>
              <a:gd name="connsiteX70" fmla="*/ 1845727 w 1885950"/>
              <a:gd name="connsiteY70" fmla="*/ 919650 h 1882775"/>
              <a:gd name="connsiteX71" fmla="*/ 1850487 w 1885950"/>
              <a:gd name="connsiteY71" fmla="*/ 913297 h 1882775"/>
              <a:gd name="connsiteX72" fmla="*/ 1855248 w 1885950"/>
              <a:gd name="connsiteY72" fmla="*/ 906945 h 1882775"/>
              <a:gd name="connsiteX73" fmla="*/ 1860802 w 1885950"/>
              <a:gd name="connsiteY73" fmla="*/ 902180 h 1882775"/>
              <a:gd name="connsiteX74" fmla="*/ 1865562 w 1885950"/>
              <a:gd name="connsiteY74" fmla="*/ 899004 h 1882775"/>
              <a:gd name="connsiteX75" fmla="*/ 1871910 w 1885950"/>
              <a:gd name="connsiteY75" fmla="*/ 896622 h 1882775"/>
              <a:gd name="connsiteX76" fmla="*/ 1876169 w 1885950"/>
              <a:gd name="connsiteY76" fmla="*/ 895201 h 1882775"/>
              <a:gd name="connsiteX77" fmla="*/ 1880396 w 1885950"/>
              <a:gd name="connsiteY77" fmla="*/ 897316 h 1882775"/>
              <a:gd name="connsiteX78" fmla="*/ 1885950 w 1885950"/>
              <a:gd name="connsiteY78" fmla="*/ 903669 h 1882775"/>
              <a:gd name="connsiteX79" fmla="*/ 1885950 w 1885950"/>
              <a:gd name="connsiteY79" fmla="*/ 1568450 h 1882775"/>
              <a:gd name="connsiteX80" fmla="*/ 1251195 w 1885950"/>
              <a:gd name="connsiteY80" fmla="*/ 1568450 h 1882775"/>
              <a:gd name="connsiteX81" fmla="*/ 1243257 w 1885950"/>
              <a:gd name="connsiteY81" fmla="*/ 1569112 h 1882775"/>
              <a:gd name="connsiteX82" fmla="*/ 1240903 w 1885950"/>
              <a:gd name="connsiteY82" fmla="*/ 1569112 h 1882775"/>
              <a:gd name="connsiteX83" fmla="*/ 1232175 w 1885950"/>
              <a:gd name="connsiteY83" fmla="*/ 1570700 h 1882775"/>
              <a:gd name="connsiteX84" fmla="*/ 1225035 w 1885950"/>
              <a:gd name="connsiteY84" fmla="*/ 1573082 h 1882775"/>
              <a:gd name="connsiteX85" fmla="*/ 1219481 w 1885950"/>
              <a:gd name="connsiteY85" fmla="*/ 1576258 h 1882775"/>
              <a:gd name="connsiteX86" fmla="*/ 1217218 w 1885950"/>
              <a:gd name="connsiteY86" fmla="*/ 1578145 h 1882775"/>
              <a:gd name="connsiteX87" fmla="*/ 1216283 w 1885950"/>
              <a:gd name="connsiteY87" fmla="*/ 1578769 h 1882775"/>
              <a:gd name="connsiteX88" fmla="*/ 1215908 w 1885950"/>
              <a:gd name="connsiteY88" fmla="*/ 1579239 h 1882775"/>
              <a:gd name="connsiteX89" fmla="*/ 1214720 w 1885950"/>
              <a:gd name="connsiteY89" fmla="*/ 1580229 h 1882775"/>
              <a:gd name="connsiteX90" fmla="*/ 1210753 w 1885950"/>
              <a:gd name="connsiteY90" fmla="*/ 1583405 h 1882775"/>
              <a:gd name="connsiteX91" fmla="*/ 1208373 w 1885950"/>
              <a:gd name="connsiteY91" fmla="*/ 1588170 h 1882775"/>
              <a:gd name="connsiteX92" fmla="*/ 1207579 w 1885950"/>
              <a:gd name="connsiteY92" fmla="*/ 1592934 h 1882775"/>
              <a:gd name="connsiteX93" fmla="*/ 1207579 w 1885950"/>
              <a:gd name="connsiteY93" fmla="*/ 1597699 h 1882775"/>
              <a:gd name="connsiteX94" fmla="*/ 1208373 w 1885950"/>
              <a:gd name="connsiteY94" fmla="*/ 1604051 h 1882775"/>
              <a:gd name="connsiteX95" fmla="*/ 1210753 w 1885950"/>
              <a:gd name="connsiteY95" fmla="*/ 1608816 h 1882775"/>
              <a:gd name="connsiteX96" fmla="*/ 1214720 w 1885950"/>
              <a:gd name="connsiteY96" fmla="*/ 1614375 h 1882775"/>
              <a:gd name="connsiteX97" fmla="*/ 1219481 w 1885950"/>
              <a:gd name="connsiteY97" fmla="*/ 1619139 h 1882775"/>
              <a:gd name="connsiteX98" fmla="*/ 1225035 w 1885950"/>
              <a:gd name="connsiteY98" fmla="*/ 1624698 h 1882775"/>
              <a:gd name="connsiteX99" fmla="*/ 1232175 w 1885950"/>
              <a:gd name="connsiteY99" fmla="*/ 1629462 h 1882775"/>
              <a:gd name="connsiteX100" fmla="*/ 1240903 w 1885950"/>
              <a:gd name="connsiteY100" fmla="*/ 1633433 h 1882775"/>
              <a:gd name="connsiteX101" fmla="*/ 1250424 w 1885950"/>
              <a:gd name="connsiteY101" fmla="*/ 1638991 h 1882775"/>
              <a:gd name="connsiteX102" fmla="*/ 1260738 w 1885950"/>
              <a:gd name="connsiteY102" fmla="*/ 1647726 h 1882775"/>
              <a:gd name="connsiteX103" fmla="*/ 1272640 w 1885950"/>
              <a:gd name="connsiteY103" fmla="*/ 1658049 h 1882775"/>
              <a:gd name="connsiteX104" fmla="*/ 1278987 w 1885950"/>
              <a:gd name="connsiteY104" fmla="*/ 1665196 h 1882775"/>
              <a:gd name="connsiteX105" fmla="*/ 1284541 w 1885950"/>
              <a:gd name="connsiteY105" fmla="*/ 1672343 h 1882775"/>
              <a:gd name="connsiteX106" fmla="*/ 1289301 w 1885950"/>
              <a:gd name="connsiteY106" fmla="*/ 1681078 h 1882775"/>
              <a:gd name="connsiteX107" fmla="*/ 1294062 w 1885950"/>
              <a:gd name="connsiteY107" fmla="*/ 1690607 h 1882775"/>
              <a:gd name="connsiteX108" fmla="*/ 1298822 w 1885950"/>
              <a:gd name="connsiteY108" fmla="*/ 1700136 h 1882775"/>
              <a:gd name="connsiteX109" fmla="*/ 1301203 w 1885950"/>
              <a:gd name="connsiteY109" fmla="*/ 1712047 h 1882775"/>
              <a:gd name="connsiteX110" fmla="*/ 1303583 w 1885950"/>
              <a:gd name="connsiteY110" fmla="*/ 1723958 h 1882775"/>
              <a:gd name="connsiteX111" fmla="*/ 1305170 w 1885950"/>
              <a:gd name="connsiteY111" fmla="*/ 1736664 h 1882775"/>
              <a:gd name="connsiteX112" fmla="*/ 1303583 w 1885950"/>
              <a:gd name="connsiteY112" fmla="*/ 1751751 h 1882775"/>
              <a:gd name="connsiteX113" fmla="*/ 1300409 w 1885950"/>
              <a:gd name="connsiteY113" fmla="*/ 1766045 h 1882775"/>
              <a:gd name="connsiteX114" fmla="*/ 1296442 w 1885950"/>
              <a:gd name="connsiteY114" fmla="*/ 1780338 h 1882775"/>
              <a:gd name="connsiteX115" fmla="*/ 1289301 w 1885950"/>
              <a:gd name="connsiteY115" fmla="*/ 1793838 h 1882775"/>
              <a:gd name="connsiteX116" fmla="*/ 1282161 w 1885950"/>
              <a:gd name="connsiteY116" fmla="*/ 1806543 h 1882775"/>
              <a:gd name="connsiteX117" fmla="*/ 1272640 w 1885950"/>
              <a:gd name="connsiteY117" fmla="*/ 1818454 h 1882775"/>
              <a:gd name="connsiteX118" fmla="*/ 1262325 w 1885950"/>
              <a:gd name="connsiteY118" fmla="*/ 1829572 h 1882775"/>
              <a:gd name="connsiteX119" fmla="*/ 1256344 w 1885950"/>
              <a:gd name="connsiteY119" fmla="*/ 1835130 h 1882775"/>
              <a:gd name="connsiteX120" fmla="*/ 1251989 w 1885950"/>
              <a:gd name="connsiteY120" fmla="*/ 1838325 h 1882775"/>
              <a:gd name="connsiteX121" fmla="*/ 1239293 w 1885950"/>
              <a:gd name="connsiteY121" fmla="*/ 1847850 h 1882775"/>
              <a:gd name="connsiteX122" fmla="*/ 1225011 w 1885950"/>
              <a:gd name="connsiteY122" fmla="*/ 1856581 h 1882775"/>
              <a:gd name="connsiteX123" fmla="*/ 1216255 w 1885950"/>
              <a:gd name="connsiteY123" fmla="*/ 1860961 h 1882775"/>
              <a:gd name="connsiteX124" fmla="*/ 1208373 w 1885950"/>
              <a:gd name="connsiteY124" fmla="*/ 1864511 h 1882775"/>
              <a:gd name="connsiteX125" fmla="*/ 1202099 w 1885950"/>
              <a:gd name="connsiteY125" fmla="*/ 1867486 h 1882775"/>
              <a:gd name="connsiteX126" fmla="*/ 1194066 w 1885950"/>
              <a:gd name="connsiteY126" fmla="*/ 1870869 h 1882775"/>
              <a:gd name="connsiteX127" fmla="*/ 1177403 w 1885950"/>
              <a:gd name="connsiteY127" fmla="*/ 1875631 h 1882775"/>
              <a:gd name="connsiteX128" fmla="*/ 1159947 w 1885950"/>
              <a:gd name="connsiteY128" fmla="*/ 1878806 h 1882775"/>
              <a:gd name="connsiteX129" fmla="*/ 1141697 w 1885950"/>
              <a:gd name="connsiteY129" fmla="*/ 1881188 h 1882775"/>
              <a:gd name="connsiteX130" fmla="*/ 1122654 w 1885950"/>
              <a:gd name="connsiteY130" fmla="*/ 1882775 h 1882775"/>
              <a:gd name="connsiteX131" fmla="*/ 1105198 w 1885950"/>
              <a:gd name="connsiteY131" fmla="*/ 1881188 h 1882775"/>
              <a:gd name="connsiteX132" fmla="*/ 1086155 w 1885950"/>
              <a:gd name="connsiteY132" fmla="*/ 1878806 h 1882775"/>
              <a:gd name="connsiteX133" fmla="*/ 1069492 w 1885950"/>
              <a:gd name="connsiteY133" fmla="*/ 1875631 h 1882775"/>
              <a:gd name="connsiteX134" fmla="*/ 1052829 w 1885950"/>
              <a:gd name="connsiteY134" fmla="*/ 1870869 h 1882775"/>
              <a:gd name="connsiteX135" fmla="*/ 1036166 w 1885950"/>
              <a:gd name="connsiteY135" fmla="*/ 1864519 h 1882775"/>
              <a:gd name="connsiteX136" fmla="*/ 1021091 w 1885950"/>
              <a:gd name="connsiteY136" fmla="*/ 1856581 h 1882775"/>
              <a:gd name="connsiteX137" fmla="*/ 1007602 w 1885950"/>
              <a:gd name="connsiteY137" fmla="*/ 1847850 h 1882775"/>
              <a:gd name="connsiteX138" fmla="*/ 994906 w 1885950"/>
              <a:gd name="connsiteY138" fmla="*/ 1838325 h 1882775"/>
              <a:gd name="connsiteX139" fmla="*/ 983004 w 1885950"/>
              <a:gd name="connsiteY139" fmla="*/ 1829594 h 1882775"/>
              <a:gd name="connsiteX140" fmla="*/ 972689 w 1885950"/>
              <a:gd name="connsiteY140" fmla="*/ 1817688 h 1882775"/>
              <a:gd name="connsiteX141" fmla="*/ 963168 w 1885950"/>
              <a:gd name="connsiteY141" fmla="*/ 1805781 h 1882775"/>
              <a:gd name="connsiteX142" fmla="*/ 956027 w 1885950"/>
              <a:gd name="connsiteY142" fmla="*/ 1792288 h 1882775"/>
              <a:gd name="connsiteX143" fmla="*/ 949679 w 1885950"/>
              <a:gd name="connsiteY143" fmla="*/ 1779588 h 1882775"/>
              <a:gd name="connsiteX144" fmla="*/ 944918 w 1885950"/>
              <a:gd name="connsiteY144" fmla="*/ 1765300 h 1882775"/>
              <a:gd name="connsiteX145" fmla="*/ 942538 w 1885950"/>
              <a:gd name="connsiteY145" fmla="*/ 1751013 h 1882775"/>
              <a:gd name="connsiteX146" fmla="*/ 941744 w 1885950"/>
              <a:gd name="connsiteY146" fmla="*/ 1735138 h 1882775"/>
              <a:gd name="connsiteX147" fmla="*/ 941744 w 1885950"/>
              <a:gd name="connsiteY147" fmla="*/ 1722438 h 1882775"/>
              <a:gd name="connsiteX148" fmla="*/ 944125 w 1885950"/>
              <a:gd name="connsiteY148" fmla="*/ 1710531 h 1882775"/>
              <a:gd name="connsiteX149" fmla="*/ 947298 w 1885950"/>
              <a:gd name="connsiteY149" fmla="*/ 1700213 h 1882775"/>
              <a:gd name="connsiteX150" fmla="*/ 951266 w 1885950"/>
              <a:gd name="connsiteY150" fmla="*/ 1689100 h 1882775"/>
              <a:gd name="connsiteX151" fmla="*/ 955286 w 1885950"/>
              <a:gd name="connsiteY151" fmla="*/ 1681058 h 1882775"/>
              <a:gd name="connsiteX152" fmla="*/ 958234 w 1885950"/>
              <a:gd name="connsiteY152" fmla="*/ 1676421 h 1882775"/>
              <a:gd name="connsiteX153" fmla="*/ 961581 w 1885950"/>
              <a:gd name="connsiteY153" fmla="*/ 1671638 h 1882775"/>
              <a:gd name="connsiteX154" fmla="*/ 967929 w 1885950"/>
              <a:gd name="connsiteY154" fmla="*/ 1664494 h 1882775"/>
              <a:gd name="connsiteX155" fmla="*/ 973483 w 1885950"/>
              <a:gd name="connsiteY155" fmla="*/ 1657350 h 1882775"/>
              <a:gd name="connsiteX156" fmla="*/ 985385 w 1885950"/>
              <a:gd name="connsiteY156" fmla="*/ 1646238 h 1882775"/>
              <a:gd name="connsiteX157" fmla="*/ 994906 w 1885950"/>
              <a:gd name="connsiteY157" fmla="*/ 1639094 h 1882775"/>
              <a:gd name="connsiteX158" fmla="*/ 1005221 w 1885950"/>
              <a:gd name="connsiteY158" fmla="*/ 1633538 h 1882775"/>
              <a:gd name="connsiteX159" fmla="*/ 1013949 w 1885950"/>
              <a:gd name="connsiteY159" fmla="*/ 1628775 h 1882775"/>
              <a:gd name="connsiteX160" fmla="*/ 1018561 w 1885950"/>
              <a:gd name="connsiteY160" fmla="*/ 1624822 h 1882775"/>
              <a:gd name="connsiteX161" fmla="*/ 1018746 w 1885950"/>
              <a:gd name="connsiteY161" fmla="*/ 1624698 h 1882775"/>
              <a:gd name="connsiteX162" fmla="*/ 1025094 w 1885950"/>
              <a:gd name="connsiteY162" fmla="*/ 1619933 h 1882775"/>
              <a:gd name="connsiteX163" fmla="*/ 1025370 w 1885950"/>
              <a:gd name="connsiteY163" fmla="*/ 1619611 h 1882775"/>
              <a:gd name="connsiteX164" fmla="*/ 1025851 w 1885950"/>
              <a:gd name="connsiteY164" fmla="*/ 1619250 h 1882775"/>
              <a:gd name="connsiteX165" fmla="*/ 1027061 w 1885950"/>
              <a:gd name="connsiteY165" fmla="*/ 1617637 h 1882775"/>
              <a:gd name="connsiteX166" fmla="*/ 1029854 w 1885950"/>
              <a:gd name="connsiteY166" fmla="*/ 1614375 h 1882775"/>
              <a:gd name="connsiteX167" fmla="*/ 1033028 w 1885950"/>
              <a:gd name="connsiteY167" fmla="*/ 1609610 h 1882775"/>
              <a:gd name="connsiteX168" fmla="*/ 1033429 w 1885950"/>
              <a:gd name="connsiteY168" fmla="*/ 1608674 h 1882775"/>
              <a:gd name="connsiteX169" fmla="*/ 1033786 w 1885950"/>
              <a:gd name="connsiteY169" fmla="*/ 1608138 h 1882775"/>
              <a:gd name="connsiteX170" fmla="*/ 1036166 w 1885950"/>
              <a:gd name="connsiteY170" fmla="*/ 1602581 h 1882775"/>
              <a:gd name="connsiteX171" fmla="*/ 1037753 w 1885950"/>
              <a:gd name="connsiteY171" fmla="*/ 1597819 h 1882775"/>
              <a:gd name="connsiteX172" fmla="*/ 1037753 w 1885950"/>
              <a:gd name="connsiteY172" fmla="*/ 1592263 h 1882775"/>
              <a:gd name="connsiteX173" fmla="*/ 1036166 w 1885950"/>
              <a:gd name="connsiteY173" fmla="*/ 1587500 h 1882775"/>
              <a:gd name="connsiteX174" fmla="*/ 1033786 w 1885950"/>
              <a:gd name="connsiteY174" fmla="*/ 1582738 h 1882775"/>
              <a:gd name="connsiteX175" fmla="*/ 1030612 w 1885950"/>
              <a:gd name="connsiteY175" fmla="*/ 1578769 h 1882775"/>
              <a:gd name="connsiteX176" fmla="*/ 1025851 w 1885950"/>
              <a:gd name="connsiteY176" fmla="*/ 1575594 h 1882775"/>
              <a:gd name="connsiteX177" fmla="*/ 1019504 w 1885950"/>
              <a:gd name="connsiteY177" fmla="*/ 1573213 h 1882775"/>
              <a:gd name="connsiteX178" fmla="*/ 1012363 w 1885950"/>
              <a:gd name="connsiteY178" fmla="*/ 1570831 h 1882775"/>
              <a:gd name="connsiteX179" fmla="*/ 1004428 w 1885950"/>
              <a:gd name="connsiteY179" fmla="*/ 1569244 h 1882775"/>
              <a:gd name="connsiteX180" fmla="*/ 995700 w 1885950"/>
              <a:gd name="connsiteY180" fmla="*/ 1568450 h 1882775"/>
              <a:gd name="connsiteX181" fmla="*/ 316495 w 1885950"/>
              <a:gd name="connsiteY181" fmla="*/ 1568450 h 1882775"/>
              <a:gd name="connsiteX182" fmla="*/ 316495 w 1885950"/>
              <a:gd name="connsiteY182" fmla="*/ 1571483 h 1882775"/>
              <a:gd name="connsiteX183" fmla="*/ 313399 w 1885950"/>
              <a:gd name="connsiteY183" fmla="*/ 1571494 h 1882775"/>
              <a:gd name="connsiteX184" fmla="*/ 313399 w 1885950"/>
              <a:gd name="connsiteY184" fmla="*/ 933844 h 1882775"/>
              <a:gd name="connsiteX185" fmla="*/ 311813 w 1885950"/>
              <a:gd name="connsiteY185" fmla="*/ 925903 h 1882775"/>
              <a:gd name="connsiteX186" fmla="*/ 311019 w 1885950"/>
              <a:gd name="connsiteY186" fmla="*/ 917168 h 1882775"/>
              <a:gd name="connsiteX187" fmla="*/ 308639 w 1885950"/>
              <a:gd name="connsiteY187" fmla="*/ 910815 h 1882775"/>
              <a:gd name="connsiteX188" fmla="*/ 306259 w 1885950"/>
              <a:gd name="connsiteY188" fmla="*/ 904463 h 1882775"/>
              <a:gd name="connsiteX189" fmla="*/ 303085 w 1885950"/>
              <a:gd name="connsiteY189" fmla="*/ 899698 h 1882775"/>
              <a:gd name="connsiteX190" fmla="*/ 299118 w 1885950"/>
              <a:gd name="connsiteY190" fmla="*/ 896522 h 1882775"/>
              <a:gd name="connsiteX191" fmla="*/ 294358 w 1885950"/>
              <a:gd name="connsiteY191" fmla="*/ 894140 h 1882775"/>
              <a:gd name="connsiteX192" fmla="*/ 289597 w 1885950"/>
              <a:gd name="connsiteY192" fmla="*/ 892551 h 1882775"/>
              <a:gd name="connsiteX193" fmla="*/ 284043 w 1885950"/>
              <a:gd name="connsiteY193" fmla="*/ 892551 h 1882775"/>
              <a:gd name="connsiteX194" fmla="*/ 280744 w 1885950"/>
              <a:gd name="connsiteY194" fmla="*/ 893652 h 1882775"/>
              <a:gd name="connsiteX195" fmla="*/ 277442 w 1885950"/>
              <a:gd name="connsiteY195" fmla="*/ 892551 h 1882775"/>
              <a:gd name="connsiteX196" fmla="*/ 272679 w 1885950"/>
              <a:gd name="connsiteY196" fmla="*/ 892551 h 1882775"/>
              <a:gd name="connsiteX197" fmla="*/ 267123 w 1885950"/>
              <a:gd name="connsiteY197" fmla="*/ 894139 h 1882775"/>
              <a:gd name="connsiteX198" fmla="*/ 262360 w 1885950"/>
              <a:gd name="connsiteY198" fmla="*/ 896521 h 1882775"/>
              <a:gd name="connsiteX199" fmla="*/ 256010 w 1885950"/>
              <a:gd name="connsiteY199" fmla="*/ 899698 h 1882775"/>
              <a:gd name="connsiteX200" fmla="*/ 251248 w 1885950"/>
              <a:gd name="connsiteY200" fmla="*/ 904462 h 1882775"/>
              <a:gd name="connsiteX201" fmla="*/ 245692 w 1885950"/>
              <a:gd name="connsiteY201" fmla="*/ 910815 h 1882775"/>
              <a:gd name="connsiteX202" fmla="*/ 240929 w 1885950"/>
              <a:gd name="connsiteY202" fmla="*/ 917167 h 1882775"/>
              <a:gd name="connsiteX203" fmla="*/ 236167 w 1885950"/>
              <a:gd name="connsiteY203" fmla="*/ 924314 h 1882775"/>
              <a:gd name="connsiteX204" fmla="*/ 229817 w 1885950"/>
              <a:gd name="connsiteY204" fmla="*/ 935431 h 1882775"/>
              <a:gd name="connsiteX205" fmla="*/ 222673 w 1885950"/>
              <a:gd name="connsiteY205" fmla="*/ 944960 h 1882775"/>
              <a:gd name="connsiteX206" fmla="*/ 212354 w 1885950"/>
              <a:gd name="connsiteY206" fmla="*/ 956872 h 1882775"/>
              <a:gd name="connsiteX207" fmla="*/ 205210 w 1885950"/>
              <a:gd name="connsiteY207" fmla="*/ 962430 h 1882775"/>
              <a:gd name="connsiteX208" fmla="*/ 198067 w 1885950"/>
              <a:gd name="connsiteY208" fmla="*/ 968783 h 1882775"/>
              <a:gd name="connsiteX209" fmla="*/ 189335 w 1885950"/>
              <a:gd name="connsiteY209" fmla="*/ 974341 h 1882775"/>
              <a:gd name="connsiteX210" fmla="*/ 180604 w 1885950"/>
              <a:gd name="connsiteY210" fmla="*/ 979106 h 1882775"/>
              <a:gd name="connsiteX211" fmla="*/ 169492 w 1885950"/>
              <a:gd name="connsiteY211" fmla="*/ 983076 h 1882775"/>
              <a:gd name="connsiteX212" fmla="*/ 159173 w 1885950"/>
              <a:gd name="connsiteY212" fmla="*/ 986253 h 1882775"/>
              <a:gd name="connsiteX213" fmla="*/ 147267 w 1885950"/>
              <a:gd name="connsiteY213" fmla="*/ 988635 h 1882775"/>
              <a:gd name="connsiteX214" fmla="*/ 145970 w 1885950"/>
              <a:gd name="connsiteY214" fmla="*/ 988635 h 1882775"/>
              <a:gd name="connsiteX215" fmla="*/ 130914 w 1885950"/>
              <a:gd name="connsiteY215" fmla="*/ 987842 h 1882775"/>
              <a:gd name="connsiteX216" fmla="*/ 116632 w 1885950"/>
              <a:gd name="connsiteY216" fmla="*/ 985459 h 1882775"/>
              <a:gd name="connsiteX217" fmla="*/ 102351 w 1885950"/>
              <a:gd name="connsiteY217" fmla="*/ 980695 h 1882775"/>
              <a:gd name="connsiteX218" fmla="*/ 88863 w 1885950"/>
              <a:gd name="connsiteY218" fmla="*/ 974342 h 1882775"/>
              <a:gd name="connsiteX219" fmla="*/ 76168 w 1885950"/>
              <a:gd name="connsiteY219" fmla="*/ 967195 h 1882775"/>
              <a:gd name="connsiteX220" fmla="*/ 64267 w 1885950"/>
              <a:gd name="connsiteY220" fmla="*/ 957666 h 1882775"/>
              <a:gd name="connsiteX221" fmla="*/ 52366 w 1885950"/>
              <a:gd name="connsiteY221" fmla="*/ 947343 h 1882775"/>
              <a:gd name="connsiteX222" fmla="*/ 42845 w 1885950"/>
              <a:gd name="connsiteY222" fmla="*/ 935432 h 1882775"/>
              <a:gd name="connsiteX223" fmla="*/ 33324 w 1885950"/>
              <a:gd name="connsiteY223" fmla="*/ 921933 h 1882775"/>
              <a:gd name="connsiteX224" fmla="*/ 25389 w 1885950"/>
              <a:gd name="connsiteY224" fmla="*/ 909227 h 1882775"/>
              <a:gd name="connsiteX225" fmla="*/ 16662 w 1885950"/>
              <a:gd name="connsiteY225" fmla="*/ 894140 h 1882775"/>
              <a:gd name="connsiteX226" fmla="*/ 11108 w 1885950"/>
              <a:gd name="connsiteY226" fmla="*/ 877464 h 1882775"/>
              <a:gd name="connsiteX227" fmla="*/ 6347 w 1885950"/>
              <a:gd name="connsiteY227" fmla="*/ 860788 h 1882775"/>
              <a:gd name="connsiteX228" fmla="*/ 2380 w 1885950"/>
              <a:gd name="connsiteY228" fmla="*/ 844112 h 1882775"/>
              <a:gd name="connsiteX229" fmla="*/ 0 w 1885950"/>
              <a:gd name="connsiteY229" fmla="*/ 825054 h 1882775"/>
              <a:gd name="connsiteX230" fmla="*/ 0 w 1885950"/>
              <a:gd name="connsiteY230" fmla="*/ 806790 h 1882775"/>
              <a:gd name="connsiteX231" fmla="*/ 0 w 1885950"/>
              <a:gd name="connsiteY231" fmla="*/ 788526 h 1882775"/>
              <a:gd name="connsiteX232" fmla="*/ 2380 w 1885950"/>
              <a:gd name="connsiteY232" fmla="*/ 770262 h 1882775"/>
              <a:gd name="connsiteX233" fmla="*/ 6347 w 1885950"/>
              <a:gd name="connsiteY233" fmla="*/ 752793 h 1882775"/>
              <a:gd name="connsiteX234" fmla="*/ 11108 w 1885950"/>
              <a:gd name="connsiteY234" fmla="*/ 736117 h 1882775"/>
              <a:gd name="connsiteX235" fmla="*/ 16662 w 1885950"/>
              <a:gd name="connsiteY235" fmla="*/ 720235 h 1882775"/>
              <a:gd name="connsiteX236" fmla="*/ 25389 w 1885950"/>
              <a:gd name="connsiteY236" fmla="*/ 705147 h 1882775"/>
              <a:gd name="connsiteX237" fmla="*/ 33324 w 1885950"/>
              <a:gd name="connsiteY237" fmla="*/ 690854 h 1882775"/>
              <a:gd name="connsiteX238" fmla="*/ 42845 w 1885950"/>
              <a:gd name="connsiteY238" fmla="*/ 678149 h 1882775"/>
              <a:gd name="connsiteX239" fmla="*/ 52366 w 1885950"/>
              <a:gd name="connsiteY239" fmla="*/ 666237 h 1882775"/>
              <a:gd name="connsiteX240" fmla="*/ 64267 w 1885950"/>
              <a:gd name="connsiteY240" fmla="*/ 655120 h 1882775"/>
              <a:gd name="connsiteX241" fmla="*/ 76168 w 1885950"/>
              <a:gd name="connsiteY241" fmla="*/ 647179 h 1882775"/>
              <a:gd name="connsiteX242" fmla="*/ 88863 w 1885950"/>
              <a:gd name="connsiteY242" fmla="*/ 638444 h 1882775"/>
              <a:gd name="connsiteX243" fmla="*/ 102351 w 1885950"/>
              <a:gd name="connsiteY243" fmla="*/ 632886 h 1882775"/>
              <a:gd name="connsiteX244" fmla="*/ 116632 w 1885950"/>
              <a:gd name="connsiteY244" fmla="*/ 628121 h 1882775"/>
              <a:gd name="connsiteX245" fmla="*/ 130914 w 1885950"/>
              <a:gd name="connsiteY245" fmla="*/ 625739 h 1882775"/>
              <a:gd name="connsiteX246" fmla="*/ 139546 w 1885950"/>
              <a:gd name="connsiteY246" fmla="*/ 624830 h 1882775"/>
              <a:gd name="connsiteX247" fmla="*/ 147267 w 1885950"/>
              <a:gd name="connsiteY247" fmla="*/ 625739 h 1882775"/>
              <a:gd name="connsiteX248" fmla="*/ 159173 w 1885950"/>
              <a:gd name="connsiteY248" fmla="*/ 628121 h 1882775"/>
              <a:gd name="connsiteX249" fmla="*/ 169492 w 1885950"/>
              <a:gd name="connsiteY249" fmla="*/ 630503 h 1882775"/>
              <a:gd name="connsiteX250" fmla="*/ 180604 w 1885950"/>
              <a:gd name="connsiteY250" fmla="*/ 635268 h 1882775"/>
              <a:gd name="connsiteX251" fmla="*/ 189335 w 1885950"/>
              <a:gd name="connsiteY251" fmla="*/ 640032 h 1882775"/>
              <a:gd name="connsiteX252" fmla="*/ 198067 w 1885950"/>
              <a:gd name="connsiteY252" fmla="*/ 644797 h 1882775"/>
              <a:gd name="connsiteX253" fmla="*/ 205210 w 1885950"/>
              <a:gd name="connsiteY253" fmla="*/ 650355 h 1882775"/>
              <a:gd name="connsiteX254" fmla="*/ 212354 w 1885950"/>
              <a:gd name="connsiteY254" fmla="*/ 656708 h 1882775"/>
              <a:gd name="connsiteX255" fmla="*/ 222673 w 1885950"/>
              <a:gd name="connsiteY255" fmla="*/ 668619 h 1882775"/>
              <a:gd name="connsiteX256" fmla="*/ 229817 w 1885950"/>
              <a:gd name="connsiteY256" fmla="*/ 678942 h 1882775"/>
              <a:gd name="connsiteX257" fmla="*/ 236167 w 1885950"/>
              <a:gd name="connsiteY257" fmla="*/ 688471 h 1882775"/>
              <a:gd name="connsiteX258" fmla="*/ 240929 w 1885950"/>
              <a:gd name="connsiteY258" fmla="*/ 696412 h 1882775"/>
              <a:gd name="connsiteX259" fmla="*/ 245692 w 1885950"/>
              <a:gd name="connsiteY259" fmla="*/ 703559 h 1882775"/>
              <a:gd name="connsiteX260" fmla="*/ 251248 w 1885950"/>
              <a:gd name="connsiteY260" fmla="*/ 709911 h 1882775"/>
              <a:gd name="connsiteX261" fmla="*/ 256010 w 1885950"/>
              <a:gd name="connsiteY261" fmla="*/ 714676 h 1882775"/>
              <a:gd name="connsiteX262" fmla="*/ 262360 w 1885950"/>
              <a:gd name="connsiteY262" fmla="*/ 717852 h 1882775"/>
              <a:gd name="connsiteX263" fmla="*/ 267123 w 1885950"/>
              <a:gd name="connsiteY263" fmla="*/ 720235 h 1882775"/>
              <a:gd name="connsiteX264" fmla="*/ 272679 w 1885950"/>
              <a:gd name="connsiteY264" fmla="*/ 720235 h 1882775"/>
              <a:gd name="connsiteX265" fmla="*/ 277442 w 1885950"/>
              <a:gd name="connsiteY265" fmla="*/ 720235 h 1882775"/>
              <a:gd name="connsiteX266" fmla="*/ 278716 w 1885950"/>
              <a:gd name="connsiteY266" fmla="*/ 720022 h 1882775"/>
              <a:gd name="connsiteX267" fmla="*/ 279283 w 1885950"/>
              <a:gd name="connsiteY267" fmla="*/ 720235 h 1882775"/>
              <a:gd name="connsiteX268" fmla="*/ 284043 w 1885950"/>
              <a:gd name="connsiteY268" fmla="*/ 720235 h 1882775"/>
              <a:gd name="connsiteX269" fmla="*/ 289597 w 1885950"/>
              <a:gd name="connsiteY269" fmla="*/ 720235 h 1882775"/>
              <a:gd name="connsiteX270" fmla="*/ 294358 w 1885950"/>
              <a:gd name="connsiteY270" fmla="*/ 719441 h 1882775"/>
              <a:gd name="connsiteX271" fmla="*/ 299118 w 1885950"/>
              <a:gd name="connsiteY271" fmla="*/ 717059 h 1882775"/>
              <a:gd name="connsiteX272" fmla="*/ 303085 w 1885950"/>
              <a:gd name="connsiteY272" fmla="*/ 713088 h 1882775"/>
              <a:gd name="connsiteX273" fmla="*/ 306259 w 1885950"/>
              <a:gd name="connsiteY273" fmla="*/ 708324 h 1882775"/>
              <a:gd name="connsiteX274" fmla="*/ 308639 w 1885950"/>
              <a:gd name="connsiteY274" fmla="*/ 703559 h 1882775"/>
              <a:gd name="connsiteX275" fmla="*/ 311019 w 1885950"/>
              <a:gd name="connsiteY275" fmla="*/ 696413 h 1882775"/>
              <a:gd name="connsiteX276" fmla="*/ 311813 w 1885950"/>
              <a:gd name="connsiteY276" fmla="*/ 688472 h 1882775"/>
              <a:gd name="connsiteX277" fmla="*/ 313399 w 1885950"/>
              <a:gd name="connsiteY277" fmla="*/ 678943 h 1882775"/>
              <a:gd name="connsiteX278" fmla="*/ 313399 w 1885950"/>
              <a:gd name="connsiteY278" fmla="*/ 0 h 188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1885950" h="1882775">
                <a:moveTo>
                  <a:pt x="313399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4049" y="720235"/>
                </a:lnTo>
                <a:lnTo>
                  <a:pt x="1868553" y="721457"/>
                </a:lnTo>
                <a:lnTo>
                  <a:pt x="1865562" y="720335"/>
                </a:lnTo>
                <a:lnTo>
                  <a:pt x="1860802" y="717158"/>
                </a:lnTo>
                <a:lnTo>
                  <a:pt x="1855248" y="712394"/>
                </a:lnTo>
                <a:lnTo>
                  <a:pt x="1850487" y="706041"/>
                </a:lnTo>
                <a:lnTo>
                  <a:pt x="1845727" y="698895"/>
                </a:lnTo>
                <a:lnTo>
                  <a:pt x="1840966" y="690954"/>
                </a:lnTo>
                <a:lnTo>
                  <a:pt x="1834619" y="681425"/>
                </a:lnTo>
                <a:lnTo>
                  <a:pt x="1827478" y="671102"/>
                </a:lnTo>
                <a:lnTo>
                  <a:pt x="1817164" y="659190"/>
                </a:lnTo>
                <a:lnTo>
                  <a:pt x="1810023" y="652838"/>
                </a:lnTo>
                <a:lnTo>
                  <a:pt x="1802883" y="647279"/>
                </a:lnTo>
                <a:lnTo>
                  <a:pt x="1794155" y="642514"/>
                </a:lnTo>
                <a:lnTo>
                  <a:pt x="1784634" y="637750"/>
                </a:lnTo>
                <a:lnTo>
                  <a:pt x="1774320" y="632985"/>
                </a:lnTo>
                <a:lnTo>
                  <a:pt x="1764005" y="630603"/>
                </a:lnTo>
                <a:lnTo>
                  <a:pt x="1752466" y="628294"/>
                </a:lnTo>
                <a:lnTo>
                  <a:pt x="1751863" y="628121"/>
                </a:lnTo>
                <a:lnTo>
                  <a:pt x="1739962" y="625739"/>
                </a:lnTo>
                <a:lnTo>
                  <a:pt x="1727267" y="625739"/>
                </a:lnTo>
                <a:lnTo>
                  <a:pt x="1711399" y="625739"/>
                </a:lnTo>
                <a:lnTo>
                  <a:pt x="1697117" y="628915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13425" y="988636"/>
                </a:lnTo>
                <a:lnTo>
                  <a:pt x="1723541" y="990324"/>
                </a:lnTo>
                <a:lnTo>
                  <a:pt x="1738616" y="991118"/>
                </a:lnTo>
                <a:lnTo>
                  <a:pt x="1752104" y="991118"/>
                </a:lnTo>
                <a:lnTo>
                  <a:pt x="1764005" y="988735"/>
                </a:lnTo>
                <a:lnTo>
                  <a:pt x="1774320" y="985559"/>
                </a:lnTo>
                <a:lnTo>
                  <a:pt x="1784634" y="981589"/>
                </a:lnTo>
                <a:lnTo>
                  <a:pt x="1794155" y="976824"/>
                </a:lnTo>
                <a:lnTo>
                  <a:pt x="1802883" y="971266"/>
                </a:lnTo>
                <a:lnTo>
                  <a:pt x="1810023" y="964913"/>
                </a:lnTo>
                <a:lnTo>
                  <a:pt x="1817164" y="959354"/>
                </a:lnTo>
                <a:lnTo>
                  <a:pt x="1827478" y="947443"/>
                </a:lnTo>
                <a:lnTo>
                  <a:pt x="1834619" y="937914"/>
                </a:lnTo>
                <a:lnTo>
                  <a:pt x="1840966" y="926797"/>
                </a:lnTo>
                <a:lnTo>
                  <a:pt x="1845727" y="919650"/>
                </a:lnTo>
                <a:lnTo>
                  <a:pt x="1850487" y="913297"/>
                </a:lnTo>
                <a:lnTo>
                  <a:pt x="1855248" y="906945"/>
                </a:lnTo>
                <a:lnTo>
                  <a:pt x="1860802" y="902180"/>
                </a:lnTo>
                <a:lnTo>
                  <a:pt x="1865562" y="899004"/>
                </a:lnTo>
                <a:lnTo>
                  <a:pt x="1871910" y="896622"/>
                </a:lnTo>
                <a:lnTo>
                  <a:pt x="1876169" y="895201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8450"/>
                </a:lnTo>
                <a:lnTo>
                  <a:pt x="1251195" y="1568450"/>
                </a:lnTo>
                <a:lnTo>
                  <a:pt x="1243257" y="1569112"/>
                </a:lnTo>
                <a:lnTo>
                  <a:pt x="1240903" y="1569112"/>
                </a:lnTo>
                <a:lnTo>
                  <a:pt x="1232175" y="1570700"/>
                </a:lnTo>
                <a:lnTo>
                  <a:pt x="1225035" y="1573082"/>
                </a:lnTo>
                <a:lnTo>
                  <a:pt x="1219481" y="1576258"/>
                </a:lnTo>
                <a:lnTo>
                  <a:pt x="1217218" y="1578145"/>
                </a:lnTo>
                <a:lnTo>
                  <a:pt x="1216283" y="1578769"/>
                </a:lnTo>
                <a:lnTo>
                  <a:pt x="1215908" y="1579239"/>
                </a:lnTo>
                <a:lnTo>
                  <a:pt x="1214720" y="1580229"/>
                </a:lnTo>
                <a:lnTo>
                  <a:pt x="1210753" y="1583405"/>
                </a:lnTo>
                <a:lnTo>
                  <a:pt x="1208373" y="1588170"/>
                </a:lnTo>
                <a:lnTo>
                  <a:pt x="1207579" y="1592934"/>
                </a:lnTo>
                <a:lnTo>
                  <a:pt x="1207579" y="1597699"/>
                </a:lnTo>
                <a:lnTo>
                  <a:pt x="1208373" y="1604051"/>
                </a:lnTo>
                <a:lnTo>
                  <a:pt x="1210753" y="1608816"/>
                </a:lnTo>
                <a:lnTo>
                  <a:pt x="1214720" y="1614375"/>
                </a:lnTo>
                <a:lnTo>
                  <a:pt x="1219481" y="1619139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40903" y="1633433"/>
                </a:lnTo>
                <a:lnTo>
                  <a:pt x="1250424" y="1638991"/>
                </a:lnTo>
                <a:lnTo>
                  <a:pt x="1260738" y="1647726"/>
                </a:lnTo>
                <a:lnTo>
                  <a:pt x="1272640" y="1658049"/>
                </a:lnTo>
                <a:lnTo>
                  <a:pt x="1278987" y="1665196"/>
                </a:lnTo>
                <a:lnTo>
                  <a:pt x="1284541" y="1672343"/>
                </a:lnTo>
                <a:lnTo>
                  <a:pt x="1289301" y="1681078"/>
                </a:lnTo>
                <a:lnTo>
                  <a:pt x="1294062" y="1690607"/>
                </a:lnTo>
                <a:lnTo>
                  <a:pt x="1298822" y="1700136"/>
                </a:lnTo>
                <a:lnTo>
                  <a:pt x="1301203" y="1712047"/>
                </a:lnTo>
                <a:lnTo>
                  <a:pt x="1303583" y="1723958"/>
                </a:lnTo>
                <a:lnTo>
                  <a:pt x="1305170" y="1736664"/>
                </a:lnTo>
                <a:lnTo>
                  <a:pt x="1303583" y="1751751"/>
                </a:lnTo>
                <a:lnTo>
                  <a:pt x="1300409" y="1766045"/>
                </a:lnTo>
                <a:lnTo>
                  <a:pt x="1296442" y="1780338"/>
                </a:lnTo>
                <a:lnTo>
                  <a:pt x="1289301" y="1793838"/>
                </a:lnTo>
                <a:lnTo>
                  <a:pt x="1282161" y="1806543"/>
                </a:lnTo>
                <a:lnTo>
                  <a:pt x="1272640" y="1818454"/>
                </a:lnTo>
                <a:lnTo>
                  <a:pt x="1262325" y="1829572"/>
                </a:lnTo>
                <a:lnTo>
                  <a:pt x="1256344" y="1835130"/>
                </a:lnTo>
                <a:lnTo>
                  <a:pt x="1251989" y="1838325"/>
                </a:lnTo>
                <a:lnTo>
                  <a:pt x="1239293" y="1847850"/>
                </a:lnTo>
                <a:lnTo>
                  <a:pt x="1225011" y="1856581"/>
                </a:lnTo>
                <a:lnTo>
                  <a:pt x="1216255" y="1860961"/>
                </a:lnTo>
                <a:lnTo>
                  <a:pt x="1208373" y="1864511"/>
                </a:lnTo>
                <a:lnTo>
                  <a:pt x="1202099" y="1867486"/>
                </a:lnTo>
                <a:lnTo>
                  <a:pt x="1194066" y="1870869"/>
                </a:lnTo>
                <a:lnTo>
                  <a:pt x="1177403" y="1875631"/>
                </a:lnTo>
                <a:lnTo>
                  <a:pt x="1159947" y="1878806"/>
                </a:lnTo>
                <a:lnTo>
                  <a:pt x="1141697" y="1881188"/>
                </a:lnTo>
                <a:lnTo>
                  <a:pt x="1122654" y="1882775"/>
                </a:lnTo>
                <a:lnTo>
                  <a:pt x="1105198" y="1881188"/>
                </a:lnTo>
                <a:lnTo>
                  <a:pt x="1086155" y="1878806"/>
                </a:lnTo>
                <a:lnTo>
                  <a:pt x="1069492" y="1875631"/>
                </a:lnTo>
                <a:lnTo>
                  <a:pt x="1052829" y="1870869"/>
                </a:lnTo>
                <a:lnTo>
                  <a:pt x="1036166" y="1864519"/>
                </a:lnTo>
                <a:lnTo>
                  <a:pt x="1021091" y="1856581"/>
                </a:lnTo>
                <a:lnTo>
                  <a:pt x="1007602" y="1847850"/>
                </a:lnTo>
                <a:lnTo>
                  <a:pt x="994906" y="1838325"/>
                </a:lnTo>
                <a:lnTo>
                  <a:pt x="983004" y="1829594"/>
                </a:lnTo>
                <a:lnTo>
                  <a:pt x="972689" y="1817688"/>
                </a:lnTo>
                <a:lnTo>
                  <a:pt x="963168" y="1805781"/>
                </a:lnTo>
                <a:lnTo>
                  <a:pt x="956027" y="1792288"/>
                </a:lnTo>
                <a:lnTo>
                  <a:pt x="949679" y="1779588"/>
                </a:lnTo>
                <a:lnTo>
                  <a:pt x="944918" y="1765300"/>
                </a:lnTo>
                <a:lnTo>
                  <a:pt x="942538" y="1751013"/>
                </a:lnTo>
                <a:lnTo>
                  <a:pt x="941744" y="1735138"/>
                </a:lnTo>
                <a:lnTo>
                  <a:pt x="941744" y="1722438"/>
                </a:lnTo>
                <a:lnTo>
                  <a:pt x="944125" y="1710531"/>
                </a:lnTo>
                <a:lnTo>
                  <a:pt x="947298" y="1700213"/>
                </a:lnTo>
                <a:lnTo>
                  <a:pt x="951266" y="1689100"/>
                </a:lnTo>
                <a:lnTo>
                  <a:pt x="955286" y="1681058"/>
                </a:lnTo>
                <a:lnTo>
                  <a:pt x="958234" y="1676421"/>
                </a:lnTo>
                <a:lnTo>
                  <a:pt x="961581" y="1671638"/>
                </a:lnTo>
                <a:lnTo>
                  <a:pt x="967929" y="1664494"/>
                </a:lnTo>
                <a:lnTo>
                  <a:pt x="973483" y="1657350"/>
                </a:lnTo>
                <a:lnTo>
                  <a:pt x="985385" y="1646238"/>
                </a:lnTo>
                <a:lnTo>
                  <a:pt x="994906" y="1639094"/>
                </a:lnTo>
                <a:lnTo>
                  <a:pt x="1005221" y="1633538"/>
                </a:lnTo>
                <a:lnTo>
                  <a:pt x="1013949" y="1628775"/>
                </a:lnTo>
                <a:lnTo>
                  <a:pt x="1018561" y="162482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5370" y="1619611"/>
                </a:lnTo>
                <a:lnTo>
                  <a:pt x="1025851" y="1619250"/>
                </a:lnTo>
                <a:lnTo>
                  <a:pt x="1027061" y="1617637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3429" y="1608674"/>
                </a:lnTo>
                <a:lnTo>
                  <a:pt x="1033786" y="1608138"/>
                </a:lnTo>
                <a:lnTo>
                  <a:pt x="1036166" y="1602581"/>
                </a:lnTo>
                <a:lnTo>
                  <a:pt x="1037753" y="1597819"/>
                </a:lnTo>
                <a:lnTo>
                  <a:pt x="1037753" y="1592263"/>
                </a:lnTo>
                <a:lnTo>
                  <a:pt x="1036166" y="1587500"/>
                </a:lnTo>
                <a:lnTo>
                  <a:pt x="1033786" y="1582738"/>
                </a:lnTo>
                <a:lnTo>
                  <a:pt x="1030612" y="1578769"/>
                </a:lnTo>
                <a:lnTo>
                  <a:pt x="1025851" y="1575594"/>
                </a:lnTo>
                <a:lnTo>
                  <a:pt x="1019504" y="1573213"/>
                </a:lnTo>
                <a:lnTo>
                  <a:pt x="1012363" y="1570831"/>
                </a:lnTo>
                <a:lnTo>
                  <a:pt x="1004428" y="1569244"/>
                </a:lnTo>
                <a:lnTo>
                  <a:pt x="995700" y="1568450"/>
                </a:lnTo>
                <a:lnTo>
                  <a:pt x="316495" y="1568450"/>
                </a:lnTo>
                <a:lnTo>
                  <a:pt x="316495" y="1571483"/>
                </a:lnTo>
                <a:lnTo>
                  <a:pt x="313399" y="1571494"/>
                </a:lnTo>
                <a:lnTo>
                  <a:pt x="313399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0744" y="893652"/>
                </a:lnTo>
                <a:lnTo>
                  <a:pt x="277442" y="892551"/>
                </a:lnTo>
                <a:lnTo>
                  <a:pt x="272679" y="892551"/>
                </a:lnTo>
                <a:lnTo>
                  <a:pt x="267123" y="894139"/>
                </a:lnTo>
                <a:lnTo>
                  <a:pt x="262360" y="896521"/>
                </a:lnTo>
                <a:lnTo>
                  <a:pt x="256010" y="899698"/>
                </a:lnTo>
                <a:lnTo>
                  <a:pt x="251248" y="904462"/>
                </a:lnTo>
                <a:lnTo>
                  <a:pt x="245692" y="910815"/>
                </a:lnTo>
                <a:lnTo>
                  <a:pt x="240929" y="917167"/>
                </a:lnTo>
                <a:lnTo>
                  <a:pt x="236167" y="924314"/>
                </a:lnTo>
                <a:lnTo>
                  <a:pt x="229817" y="935431"/>
                </a:lnTo>
                <a:lnTo>
                  <a:pt x="222673" y="944960"/>
                </a:lnTo>
                <a:lnTo>
                  <a:pt x="212354" y="956872"/>
                </a:lnTo>
                <a:lnTo>
                  <a:pt x="205210" y="962430"/>
                </a:lnTo>
                <a:lnTo>
                  <a:pt x="198067" y="968783"/>
                </a:lnTo>
                <a:lnTo>
                  <a:pt x="189335" y="974341"/>
                </a:lnTo>
                <a:lnTo>
                  <a:pt x="180604" y="979106"/>
                </a:lnTo>
                <a:lnTo>
                  <a:pt x="169492" y="983076"/>
                </a:lnTo>
                <a:lnTo>
                  <a:pt x="159173" y="986253"/>
                </a:lnTo>
                <a:lnTo>
                  <a:pt x="147267" y="988635"/>
                </a:lnTo>
                <a:lnTo>
                  <a:pt x="145970" y="988635"/>
                </a:lnTo>
                <a:lnTo>
                  <a:pt x="130914" y="987842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39546" y="624830"/>
                </a:lnTo>
                <a:lnTo>
                  <a:pt x="147267" y="625739"/>
                </a:lnTo>
                <a:lnTo>
                  <a:pt x="159173" y="628121"/>
                </a:lnTo>
                <a:lnTo>
                  <a:pt x="169492" y="630503"/>
                </a:lnTo>
                <a:lnTo>
                  <a:pt x="180604" y="635268"/>
                </a:lnTo>
                <a:lnTo>
                  <a:pt x="189335" y="640032"/>
                </a:lnTo>
                <a:lnTo>
                  <a:pt x="198067" y="644797"/>
                </a:lnTo>
                <a:lnTo>
                  <a:pt x="205210" y="650355"/>
                </a:lnTo>
                <a:lnTo>
                  <a:pt x="212354" y="656708"/>
                </a:lnTo>
                <a:lnTo>
                  <a:pt x="222673" y="668619"/>
                </a:lnTo>
                <a:lnTo>
                  <a:pt x="229817" y="678942"/>
                </a:lnTo>
                <a:lnTo>
                  <a:pt x="236167" y="688471"/>
                </a:lnTo>
                <a:lnTo>
                  <a:pt x="240929" y="696412"/>
                </a:lnTo>
                <a:lnTo>
                  <a:pt x="245692" y="703559"/>
                </a:lnTo>
                <a:lnTo>
                  <a:pt x="251248" y="709911"/>
                </a:lnTo>
                <a:lnTo>
                  <a:pt x="256010" y="714676"/>
                </a:lnTo>
                <a:lnTo>
                  <a:pt x="262360" y="717852"/>
                </a:lnTo>
                <a:lnTo>
                  <a:pt x="267123" y="720235"/>
                </a:lnTo>
                <a:lnTo>
                  <a:pt x="272679" y="720235"/>
                </a:lnTo>
                <a:lnTo>
                  <a:pt x="277442" y="720235"/>
                </a:lnTo>
                <a:lnTo>
                  <a:pt x="278716" y="720022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399" y="678943"/>
                </a:lnTo>
                <a:lnTo>
                  <a:pt x="313399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7" t="141" b="66651"/>
          <a:stretch>
            <a:fillRect/>
          </a:stretch>
        </p:blipFill>
        <p:spPr>
          <a:xfrm>
            <a:off x="8397875" y="846137"/>
            <a:ext cx="1887536" cy="1568450"/>
          </a:xfrm>
          <a:custGeom>
            <a:avLst/>
            <a:gdLst>
              <a:gd name="connsiteX0" fmla="*/ 316046 w 1887536"/>
              <a:gd name="connsiteY0" fmla="*/ 0 h 1568450"/>
              <a:gd name="connsiteX1" fmla="*/ 1887536 w 1887536"/>
              <a:gd name="connsiteY1" fmla="*/ 0 h 1568450"/>
              <a:gd name="connsiteX2" fmla="*/ 1887536 w 1887536"/>
              <a:gd name="connsiteY2" fmla="*/ 1568450 h 1568450"/>
              <a:gd name="connsiteX3" fmla="*/ 1207802 w 1887536"/>
              <a:gd name="connsiteY3" fmla="*/ 1568450 h 1568450"/>
              <a:gd name="connsiteX4" fmla="*/ 1198273 w 1887536"/>
              <a:gd name="connsiteY4" fmla="*/ 1568450 h 1568450"/>
              <a:gd name="connsiteX5" fmla="*/ 1191126 w 1887536"/>
              <a:gd name="connsiteY5" fmla="*/ 1566862 h 1568450"/>
              <a:gd name="connsiteX6" fmla="*/ 1183979 w 1887536"/>
              <a:gd name="connsiteY6" fmla="*/ 1564479 h 1568450"/>
              <a:gd name="connsiteX7" fmla="*/ 1177626 w 1887536"/>
              <a:gd name="connsiteY7" fmla="*/ 1562097 h 1568450"/>
              <a:gd name="connsiteX8" fmla="*/ 1172862 w 1887536"/>
              <a:gd name="connsiteY8" fmla="*/ 1558920 h 1568450"/>
              <a:gd name="connsiteX9" fmla="*/ 1169686 w 1887536"/>
              <a:gd name="connsiteY9" fmla="*/ 1554155 h 1568450"/>
              <a:gd name="connsiteX10" fmla="*/ 1167303 w 1887536"/>
              <a:gd name="connsiteY10" fmla="*/ 1549391 h 1568450"/>
              <a:gd name="connsiteX11" fmla="*/ 1165799 w 1887536"/>
              <a:gd name="connsiteY11" fmla="*/ 1544878 h 1568450"/>
              <a:gd name="connsiteX12" fmla="*/ 1167242 w 1887536"/>
              <a:gd name="connsiteY12" fmla="*/ 1540552 h 1568450"/>
              <a:gd name="connsiteX13" fmla="*/ 1168036 w 1887536"/>
              <a:gd name="connsiteY13" fmla="*/ 1535791 h 1568450"/>
              <a:gd name="connsiteX14" fmla="*/ 1172007 w 1887536"/>
              <a:gd name="connsiteY14" fmla="*/ 1531031 h 1568450"/>
              <a:gd name="connsiteX15" fmla="*/ 1175184 w 1887536"/>
              <a:gd name="connsiteY15" fmla="*/ 1526270 h 1568450"/>
              <a:gd name="connsiteX16" fmla="*/ 1179154 w 1887536"/>
              <a:gd name="connsiteY16" fmla="*/ 1523097 h 1568450"/>
              <a:gd name="connsiteX17" fmla="*/ 1184714 w 1887536"/>
              <a:gd name="connsiteY17" fmla="*/ 1518336 h 1568450"/>
              <a:gd name="connsiteX18" fmla="*/ 1191067 w 1887536"/>
              <a:gd name="connsiteY18" fmla="*/ 1513576 h 1568450"/>
              <a:gd name="connsiteX19" fmla="*/ 1198214 w 1887536"/>
              <a:gd name="connsiteY19" fmla="*/ 1509609 h 1568450"/>
              <a:gd name="connsiteX20" fmla="*/ 1208538 w 1887536"/>
              <a:gd name="connsiteY20" fmla="*/ 1504055 h 1568450"/>
              <a:gd name="connsiteX21" fmla="*/ 1218068 w 1887536"/>
              <a:gd name="connsiteY21" fmla="*/ 1496914 h 1568450"/>
              <a:gd name="connsiteX22" fmla="*/ 1229980 w 1887536"/>
              <a:gd name="connsiteY22" fmla="*/ 1486600 h 1568450"/>
              <a:gd name="connsiteX23" fmla="*/ 1235539 w 1887536"/>
              <a:gd name="connsiteY23" fmla="*/ 1479459 h 1568450"/>
              <a:gd name="connsiteX24" fmla="*/ 1241892 w 1887536"/>
              <a:gd name="connsiteY24" fmla="*/ 1472318 h 1568450"/>
              <a:gd name="connsiteX25" fmla="*/ 1247451 w 1887536"/>
              <a:gd name="connsiteY25" fmla="*/ 1463591 h 1568450"/>
              <a:gd name="connsiteX26" fmla="*/ 1252216 w 1887536"/>
              <a:gd name="connsiteY26" fmla="*/ 1454070 h 1568450"/>
              <a:gd name="connsiteX27" fmla="*/ 1256187 w 1887536"/>
              <a:gd name="connsiteY27" fmla="*/ 1443755 h 1568450"/>
              <a:gd name="connsiteX28" fmla="*/ 1259364 w 1887536"/>
              <a:gd name="connsiteY28" fmla="*/ 1432647 h 1568450"/>
              <a:gd name="connsiteX29" fmla="*/ 1260952 w 1887536"/>
              <a:gd name="connsiteY29" fmla="*/ 1420746 h 1568450"/>
              <a:gd name="connsiteX30" fmla="*/ 1261746 w 1887536"/>
              <a:gd name="connsiteY30" fmla="*/ 1408051 h 1568450"/>
              <a:gd name="connsiteX31" fmla="*/ 1261571 w 1887536"/>
              <a:gd name="connsiteY31" fmla="*/ 1404542 h 1568450"/>
              <a:gd name="connsiteX32" fmla="*/ 1261799 w 1887536"/>
              <a:gd name="connsiteY32" fmla="*/ 1400884 h 1568450"/>
              <a:gd name="connsiteX33" fmla="*/ 1261005 w 1887536"/>
              <a:gd name="connsiteY33" fmla="*/ 1386589 h 1568450"/>
              <a:gd name="connsiteX34" fmla="*/ 1258623 w 1887536"/>
              <a:gd name="connsiteY34" fmla="*/ 1372295 h 1568450"/>
              <a:gd name="connsiteX35" fmla="*/ 1253858 w 1887536"/>
              <a:gd name="connsiteY35" fmla="*/ 1358000 h 1568450"/>
              <a:gd name="connsiteX36" fmla="*/ 1247506 w 1887536"/>
              <a:gd name="connsiteY36" fmla="*/ 1343705 h 1568450"/>
              <a:gd name="connsiteX37" fmla="*/ 1239565 w 1887536"/>
              <a:gd name="connsiteY37" fmla="*/ 1331793 h 1568450"/>
              <a:gd name="connsiteX38" fmla="*/ 1230830 w 1887536"/>
              <a:gd name="connsiteY38" fmla="*/ 1319881 h 1568450"/>
              <a:gd name="connsiteX39" fmla="*/ 1220507 w 1887536"/>
              <a:gd name="connsiteY39" fmla="*/ 1307968 h 1568450"/>
              <a:gd name="connsiteX40" fmla="*/ 1208596 w 1887536"/>
              <a:gd name="connsiteY40" fmla="*/ 1297644 h 1568450"/>
              <a:gd name="connsiteX41" fmla="*/ 1195890 w 1887536"/>
              <a:gd name="connsiteY41" fmla="*/ 1288115 h 1568450"/>
              <a:gd name="connsiteX42" fmla="*/ 1181597 w 1887536"/>
              <a:gd name="connsiteY42" fmla="*/ 1279379 h 1568450"/>
              <a:gd name="connsiteX43" fmla="*/ 1167303 w 1887536"/>
              <a:gd name="connsiteY43" fmla="*/ 1272232 h 1568450"/>
              <a:gd name="connsiteX44" fmla="*/ 1150627 w 1887536"/>
              <a:gd name="connsiteY44" fmla="*/ 1266672 h 1568450"/>
              <a:gd name="connsiteX45" fmla="*/ 1133952 w 1887536"/>
              <a:gd name="connsiteY45" fmla="*/ 1261908 h 1568450"/>
              <a:gd name="connsiteX46" fmla="*/ 1115688 w 1887536"/>
              <a:gd name="connsiteY46" fmla="*/ 1258731 h 1568450"/>
              <a:gd name="connsiteX47" fmla="*/ 1098218 w 1887536"/>
              <a:gd name="connsiteY47" fmla="*/ 1256348 h 1568450"/>
              <a:gd name="connsiteX48" fmla="*/ 1080748 w 1887536"/>
              <a:gd name="connsiteY48" fmla="*/ 1254760 h 1568450"/>
              <a:gd name="connsiteX49" fmla="*/ 1061690 w 1887536"/>
              <a:gd name="connsiteY49" fmla="*/ 1256348 h 1568450"/>
              <a:gd name="connsiteX50" fmla="*/ 1043426 w 1887536"/>
              <a:gd name="connsiteY50" fmla="*/ 1258731 h 1568450"/>
              <a:gd name="connsiteX51" fmla="*/ 1025956 w 1887536"/>
              <a:gd name="connsiteY51" fmla="*/ 1261908 h 1568450"/>
              <a:gd name="connsiteX52" fmla="*/ 1009281 w 1887536"/>
              <a:gd name="connsiteY52" fmla="*/ 1266672 h 1568450"/>
              <a:gd name="connsiteX53" fmla="*/ 992605 w 1887536"/>
              <a:gd name="connsiteY53" fmla="*/ 1272232 h 1568450"/>
              <a:gd name="connsiteX54" fmla="*/ 978311 w 1887536"/>
              <a:gd name="connsiteY54" fmla="*/ 1279379 h 1568450"/>
              <a:gd name="connsiteX55" fmla="*/ 964018 w 1887536"/>
              <a:gd name="connsiteY55" fmla="*/ 1288115 h 1568450"/>
              <a:gd name="connsiteX56" fmla="*/ 951313 w 1887536"/>
              <a:gd name="connsiteY56" fmla="*/ 1297644 h 1568450"/>
              <a:gd name="connsiteX57" fmla="*/ 939401 w 1887536"/>
              <a:gd name="connsiteY57" fmla="*/ 1307968 h 1568450"/>
              <a:gd name="connsiteX58" fmla="*/ 928284 w 1887536"/>
              <a:gd name="connsiteY58" fmla="*/ 1319881 h 1568450"/>
              <a:gd name="connsiteX59" fmla="*/ 920343 w 1887536"/>
              <a:gd name="connsiteY59" fmla="*/ 1331793 h 1568450"/>
              <a:gd name="connsiteX60" fmla="*/ 911608 w 1887536"/>
              <a:gd name="connsiteY60" fmla="*/ 1343705 h 1568450"/>
              <a:gd name="connsiteX61" fmla="*/ 906050 w 1887536"/>
              <a:gd name="connsiteY61" fmla="*/ 1358000 h 1568450"/>
              <a:gd name="connsiteX62" fmla="*/ 901285 w 1887536"/>
              <a:gd name="connsiteY62" fmla="*/ 1372295 h 1568450"/>
              <a:gd name="connsiteX63" fmla="*/ 898903 w 1887536"/>
              <a:gd name="connsiteY63" fmla="*/ 1386589 h 1568450"/>
              <a:gd name="connsiteX64" fmla="*/ 897315 w 1887536"/>
              <a:gd name="connsiteY64" fmla="*/ 1400884 h 1568450"/>
              <a:gd name="connsiteX65" fmla="*/ 897667 w 1887536"/>
              <a:gd name="connsiteY65" fmla="*/ 1403698 h 1568450"/>
              <a:gd name="connsiteX66" fmla="*/ 897231 w 1887536"/>
              <a:gd name="connsiteY66" fmla="*/ 1408051 h 1568450"/>
              <a:gd name="connsiteX67" fmla="*/ 898819 w 1887536"/>
              <a:gd name="connsiteY67" fmla="*/ 1420746 h 1568450"/>
              <a:gd name="connsiteX68" fmla="*/ 899613 w 1887536"/>
              <a:gd name="connsiteY68" fmla="*/ 1432647 h 1568450"/>
              <a:gd name="connsiteX69" fmla="*/ 903584 w 1887536"/>
              <a:gd name="connsiteY69" fmla="*/ 1443755 h 1568450"/>
              <a:gd name="connsiteX70" fmla="*/ 906761 w 1887536"/>
              <a:gd name="connsiteY70" fmla="*/ 1454070 h 1568450"/>
              <a:gd name="connsiteX71" fmla="*/ 913114 w 1887536"/>
              <a:gd name="connsiteY71" fmla="*/ 1463591 h 1568450"/>
              <a:gd name="connsiteX72" fmla="*/ 917879 w 1887536"/>
              <a:gd name="connsiteY72" fmla="*/ 1472318 h 1568450"/>
              <a:gd name="connsiteX73" fmla="*/ 923438 w 1887536"/>
              <a:gd name="connsiteY73" fmla="*/ 1479459 h 1568450"/>
              <a:gd name="connsiteX74" fmla="*/ 929791 w 1887536"/>
              <a:gd name="connsiteY74" fmla="*/ 1486600 h 1568450"/>
              <a:gd name="connsiteX75" fmla="*/ 941703 w 1887536"/>
              <a:gd name="connsiteY75" fmla="*/ 1496914 h 1568450"/>
              <a:gd name="connsiteX76" fmla="*/ 951233 w 1887536"/>
              <a:gd name="connsiteY76" fmla="*/ 1504055 h 1568450"/>
              <a:gd name="connsiteX77" fmla="*/ 961557 w 1887536"/>
              <a:gd name="connsiteY77" fmla="*/ 1509609 h 1568450"/>
              <a:gd name="connsiteX78" fmla="*/ 968704 w 1887536"/>
              <a:gd name="connsiteY78" fmla="*/ 1513576 h 1568450"/>
              <a:gd name="connsiteX79" fmla="*/ 975058 w 1887536"/>
              <a:gd name="connsiteY79" fmla="*/ 1518336 h 1568450"/>
              <a:gd name="connsiteX80" fmla="*/ 980617 w 1887536"/>
              <a:gd name="connsiteY80" fmla="*/ 1523097 h 1568450"/>
              <a:gd name="connsiteX81" fmla="*/ 985382 w 1887536"/>
              <a:gd name="connsiteY81" fmla="*/ 1526270 h 1568450"/>
              <a:gd name="connsiteX82" fmla="*/ 988558 w 1887536"/>
              <a:gd name="connsiteY82" fmla="*/ 1531031 h 1568450"/>
              <a:gd name="connsiteX83" fmla="*/ 990941 w 1887536"/>
              <a:gd name="connsiteY83" fmla="*/ 1535791 h 1568450"/>
              <a:gd name="connsiteX84" fmla="*/ 992529 w 1887536"/>
              <a:gd name="connsiteY84" fmla="*/ 1540552 h 1568450"/>
              <a:gd name="connsiteX85" fmla="*/ 993304 w 1887536"/>
              <a:gd name="connsiteY85" fmla="*/ 1545197 h 1568450"/>
              <a:gd name="connsiteX86" fmla="*/ 992605 w 1887536"/>
              <a:gd name="connsiteY86" fmla="*/ 1549391 h 1568450"/>
              <a:gd name="connsiteX87" fmla="*/ 990223 w 1887536"/>
              <a:gd name="connsiteY87" fmla="*/ 1554155 h 1568450"/>
              <a:gd name="connsiteX88" fmla="*/ 986252 w 1887536"/>
              <a:gd name="connsiteY88" fmla="*/ 1558920 h 1568450"/>
              <a:gd name="connsiteX89" fmla="*/ 982282 w 1887536"/>
              <a:gd name="connsiteY89" fmla="*/ 1562097 h 1568450"/>
              <a:gd name="connsiteX90" fmla="*/ 975929 w 1887536"/>
              <a:gd name="connsiteY90" fmla="*/ 1564479 h 1568450"/>
              <a:gd name="connsiteX91" fmla="*/ 968782 w 1887536"/>
              <a:gd name="connsiteY91" fmla="*/ 1566862 h 1568450"/>
              <a:gd name="connsiteX92" fmla="*/ 961636 w 1887536"/>
              <a:gd name="connsiteY92" fmla="*/ 1568450 h 1568450"/>
              <a:gd name="connsiteX93" fmla="*/ 952107 w 1887536"/>
              <a:gd name="connsiteY93" fmla="*/ 1568450 h 1568450"/>
              <a:gd name="connsiteX94" fmla="*/ 316046 w 1887536"/>
              <a:gd name="connsiteY94" fmla="*/ 1568450 h 1568450"/>
              <a:gd name="connsiteX95" fmla="*/ 316046 w 1887536"/>
              <a:gd name="connsiteY95" fmla="*/ 1134843 h 1568450"/>
              <a:gd name="connsiteX96" fmla="*/ 313663 w 1887536"/>
              <a:gd name="connsiteY96" fmla="*/ 1134843 h 1568450"/>
              <a:gd name="connsiteX97" fmla="*/ 313663 w 1887536"/>
              <a:gd name="connsiteY97" fmla="*/ 935511 h 1568450"/>
              <a:gd name="connsiteX98" fmla="*/ 313663 w 1887536"/>
              <a:gd name="connsiteY98" fmla="*/ 925981 h 1568450"/>
              <a:gd name="connsiteX99" fmla="*/ 312075 w 1887536"/>
              <a:gd name="connsiteY99" fmla="*/ 917246 h 1568450"/>
              <a:gd name="connsiteX100" fmla="*/ 309693 w 1887536"/>
              <a:gd name="connsiteY100" fmla="*/ 910892 h 1568450"/>
              <a:gd name="connsiteX101" fmla="*/ 308105 w 1887536"/>
              <a:gd name="connsiteY101" fmla="*/ 904539 h 1568450"/>
              <a:gd name="connsiteX102" fmla="*/ 304134 w 1887536"/>
              <a:gd name="connsiteY102" fmla="*/ 899774 h 1568450"/>
              <a:gd name="connsiteX103" fmla="*/ 299370 w 1887536"/>
              <a:gd name="connsiteY103" fmla="*/ 896598 h 1568450"/>
              <a:gd name="connsiteX104" fmla="*/ 294605 w 1887536"/>
              <a:gd name="connsiteY104" fmla="*/ 894215 h 1568450"/>
              <a:gd name="connsiteX105" fmla="*/ 289841 w 1887536"/>
              <a:gd name="connsiteY105" fmla="*/ 892627 h 1568450"/>
              <a:gd name="connsiteX106" fmla="*/ 285076 w 1887536"/>
              <a:gd name="connsiteY106" fmla="*/ 892627 h 1568450"/>
              <a:gd name="connsiteX107" fmla="*/ 280312 w 1887536"/>
              <a:gd name="connsiteY107" fmla="*/ 894215 h 1568450"/>
              <a:gd name="connsiteX108" fmla="*/ 274753 w 1887536"/>
              <a:gd name="connsiteY108" fmla="*/ 896598 h 1568450"/>
              <a:gd name="connsiteX109" fmla="*/ 274286 w 1887536"/>
              <a:gd name="connsiteY109" fmla="*/ 896909 h 1568450"/>
              <a:gd name="connsiteX110" fmla="*/ 272599 w 1887536"/>
              <a:gd name="connsiteY110" fmla="*/ 897416 h 1568450"/>
              <a:gd name="connsiteX111" fmla="*/ 265458 w 1887536"/>
              <a:gd name="connsiteY111" fmla="*/ 901386 h 1568450"/>
              <a:gd name="connsiteX112" fmla="*/ 256731 w 1887536"/>
              <a:gd name="connsiteY112" fmla="*/ 906945 h 1568450"/>
              <a:gd name="connsiteX113" fmla="*/ 249590 w 1887536"/>
              <a:gd name="connsiteY113" fmla="*/ 916474 h 1568450"/>
              <a:gd name="connsiteX114" fmla="*/ 242449 w 1887536"/>
              <a:gd name="connsiteY114" fmla="*/ 928385 h 1568450"/>
              <a:gd name="connsiteX115" fmla="*/ 236895 w 1887536"/>
              <a:gd name="connsiteY115" fmla="*/ 937914 h 1568450"/>
              <a:gd name="connsiteX116" fmla="*/ 229755 w 1887536"/>
              <a:gd name="connsiteY116" fmla="*/ 948237 h 1568450"/>
              <a:gd name="connsiteX117" fmla="*/ 218647 w 1887536"/>
              <a:gd name="connsiteY117" fmla="*/ 960148 h 1568450"/>
              <a:gd name="connsiteX118" fmla="*/ 211506 w 1887536"/>
              <a:gd name="connsiteY118" fmla="*/ 966501 h 1568450"/>
              <a:gd name="connsiteX119" fmla="*/ 204365 w 1887536"/>
              <a:gd name="connsiteY119" fmla="*/ 971266 h 1568450"/>
              <a:gd name="connsiteX120" fmla="*/ 196431 w 1887536"/>
              <a:gd name="connsiteY120" fmla="*/ 976824 h 1568450"/>
              <a:gd name="connsiteX121" fmla="*/ 186910 w 1887536"/>
              <a:gd name="connsiteY121" fmla="*/ 981589 h 1568450"/>
              <a:gd name="connsiteX122" fmla="*/ 180367 w 1887536"/>
              <a:gd name="connsiteY122" fmla="*/ 984612 h 1568450"/>
              <a:gd name="connsiteX123" fmla="*/ 172316 w 1887536"/>
              <a:gd name="connsiteY123" fmla="*/ 986337 h 1568450"/>
              <a:gd name="connsiteX124" fmla="*/ 159611 w 1887536"/>
              <a:gd name="connsiteY124" fmla="*/ 988719 h 1568450"/>
              <a:gd name="connsiteX125" fmla="*/ 146112 w 1887536"/>
              <a:gd name="connsiteY125" fmla="*/ 988719 h 1568450"/>
              <a:gd name="connsiteX126" fmla="*/ 131818 w 1887536"/>
              <a:gd name="connsiteY126" fmla="*/ 988719 h 1568450"/>
              <a:gd name="connsiteX127" fmla="*/ 117525 w 1887536"/>
              <a:gd name="connsiteY127" fmla="*/ 985543 h 1568450"/>
              <a:gd name="connsiteX128" fmla="*/ 103231 w 1887536"/>
              <a:gd name="connsiteY128" fmla="*/ 981572 h 1568450"/>
              <a:gd name="connsiteX129" fmla="*/ 88938 w 1887536"/>
              <a:gd name="connsiteY129" fmla="*/ 974425 h 1568450"/>
              <a:gd name="connsiteX130" fmla="*/ 77820 w 1887536"/>
              <a:gd name="connsiteY130" fmla="*/ 967277 h 1568450"/>
              <a:gd name="connsiteX131" fmla="*/ 65909 w 1887536"/>
              <a:gd name="connsiteY131" fmla="*/ 957747 h 1568450"/>
              <a:gd name="connsiteX132" fmla="*/ 53998 w 1887536"/>
              <a:gd name="connsiteY132" fmla="*/ 947423 h 1568450"/>
              <a:gd name="connsiteX133" fmla="*/ 42881 w 1887536"/>
              <a:gd name="connsiteY133" fmla="*/ 936305 h 1568450"/>
              <a:gd name="connsiteX134" fmla="*/ 33352 w 1887536"/>
              <a:gd name="connsiteY134" fmla="*/ 923599 h 1568450"/>
              <a:gd name="connsiteX135" fmla="*/ 25411 w 1887536"/>
              <a:gd name="connsiteY135" fmla="*/ 909304 h 1568450"/>
              <a:gd name="connsiteX136" fmla="*/ 18264 w 1887536"/>
              <a:gd name="connsiteY136" fmla="*/ 894215 h 1568450"/>
              <a:gd name="connsiteX137" fmla="*/ 11912 w 1887536"/>
              <a:gd name="connsiteY137" fmla="*/ 878332 h 1568450"/>
              <a:gd name="connsiteX138" fmla="*/ 7147 w 1887536"/>
              <a:gd name="connsiteY138" fmla="*/ 861655 h 1568450"/>
              <a:gd name="connsiteX139" fmla="*/ 3971 w 1887536"/>
              <a:gd name="connsiteY139" fmla="*/ 844184 h 1568450"/>
              <a:gd name="connsiteX140" fmla="*/ 1588 w 1887536"/>
              <a:gd name="connsiteY140" fmla="*/ 825918 h 1568450"/>
              <a:gd name="connsiteX141" fmla="*/ 0 w 1887536"/>
              <a:gd name="connsiteY141" fmla="*/ 806858 h 1568450"/>
              <a:gd name="connsiteX142" fmla="*/ 1588 w 1887536"/>
              <a:gd name="connsiteY142" fmla="*/ 788593 h 1568450"/>
              <a:gd name="connsiteX143" fmla="*/ 3971 w 1887536"/>
              <a:gd name="connsiteY143" fmla="*/ 770327 h 1568450"/>
              <a:gd name="connsiteX144" fmla="*/ 7147 w 1887536"/>
              <a:gd name="connsiteY144" fmla="*/ 752856 h 1568450"/>
              <a:gd name="connsiteX145" fmla="*/ 11912 w 1887536"/>
              <a:gd name="connsiteY145" fmla="*/ 736179 h 1568450"/>
              <a:gd name="connsiteX146" fmla="*/ 18264 w 1887536"/>
              <a:gd name="connsiteY146" fmla="*/ 720296 h 1568450"/>
              <a:gd name="connsiteX147" fmla="*/ 25411 w 1887536"/>
              <a:gd name="connsiteY147" fmla="*/ 705207 h 1568450"/>
              <a:gd name="connsiteX148" fmla="*/ 33352 w 1887536"/>
              <a:gd name="connsiteY148" fmla="*/ 690912 h 1568450"/>
              <a:gd name="connsiteX149" fmla="*/ 42881 w 1887536"/>
              <a:gd name="connsiteY149" fmla="*/ 679000 h 1568450"/>
              <a:gd name="connsiteX150" fmla="*/ 53998 w 1887536"/>
              <a:gd name="connsiteY150" fmla="*/ 667088 h 1568450"/>
              <a:gd name="connsiteX151" fmla="*/ 65909 w 1887536"/>
              <a:gd name="connsiteY151" fmla="*/ 656764 h 1568450"/>
              <a:gd name="connsiteX152" fmla="*/ 77820 w 1887536"/>
              <a:gd name="connsiteY152" fmla="*/ 647234 h 1568450"/>
              <a:gd name="connsiteX153" fmla="*/ 88938 w 1887536"/>
              <a:gd name="connsiteY153" fmla="*/ 640087 h 1568450"/>
              <a:gd name="connsiteX154" fmla="*/ 100770 w 1887536"/>
              <a:gd name="connsiteY154" fmla="*/ 634170 h 1568450"/>
              <a:gd name="connsiteX155" fmla="*/ 110742 w 1887536"/>
              <a:gd name="connsiteY155" fmla="*/ 631397 h 1568450"/>
              <a:gd name="connsiteX156" fmla="*/ 125024 w 1887536"/>
              <a:gd name="connsiteY156" fmla="*/ 628221 h 1568450"/>
              <a:gd name="connsiteX157" fmla="*/ 140892 w 1887536"/>
              <a:gd name="connsiteY157" fmla="*/ 628221 h 1568450"/>
              <a:gd name="connsiteX158" fmla="*/ 153587 w 1887536"/>
              <a:gd name="connsiteY158" fmla="*/ 628221 h 1568450"/>
              <a:gd name="connsiteX159" fmla="*/ 165488 w 1887536"/>
              <a:gd name="connsiteY159" fmla="*/ 630603 h 1568450"/>
              <a:gd name="connsiteX160" fmla="*/ 176596 w 1887536"/>
              <a:gd name="connsiteY160" fmla="*/ 633780 h 1568450"/>
              <a:gd name="connsiteX161" fmla="*/ 186910 w 1887536"/>
              <a:gd name="connsiteY161" fmla="*/ 637750 h 1568450"/>
              <a:gd name="connsiteX162" fmla="*/ 196431 w 1887536"/>
              <a:gd name="connsiteY162" fmla="*/ 642514 h 1568450"/>
              <a:gd name="connsiteX163" fmla="*/ 204365 w 1887536"/>
              <a:gd name="connsiteY163" fmla="*/ 648073 h 1568450"/>
              <a:gd name="connsiteX164" fmla="*/ 211506 w 1887536"/>
              <a:gd name="connsiteY164" fmla="*/ 652838 h 1568450"/>
              <a:gd name="connsiteX165" fmla="*/ 218647 w 1887536"/>
              <a:gd name="connsiteY165" fmla="*/ 659190 h 1568450"/>
              <a:gd name="connsiteX166" fmla="*/ 229755 w 1887536"/>
              <a:gd name="connsiteY166" fmla="*/ 671102 h 1568450"/>
              <a:gd name="connsiteX167" fmla="*/ 236895 w 1887536"/>
              <a:gd name="connsiteY167" fmla="*/ 681425 h 1568450"/>
              <a:gd name="connsiteX168" fmla="*/ 242449 w 1887536"/>
              <a:gd name="connsiteY168" fmla="*/ 690954 h 1568450"/>
              <a:gd name="connsiteX169" fmla="*/ 249590 w 1887536"/>
              <a:gd name="connsiteY169" fmla="*/ 702865 h 1568450"/>
              <a:gd name="connsiteX170" fmla="*/ 256731 w 1887536"/>
              <a:gd name="connsiteY170" fmla="*/ 712394 h 1568450"/>
              <a:gd name="connsiteX171" fmla="*/ 265458 w 1887536"/>
              <a:gd name="connsiteY171" fmla="*/ 717953 h 1568450"/>
              <a:gd name="connsiteX172" fmla="*/ 272599 w 1887536"/>
              <a:gd name="connsiteY172" fmla="*/ 722717 h 1568450"/>
              <a:gd name="connsiteX173" fmla="*/ 280533 w 1887536"/>
              <a:gd name="connsiteY173" fmla="*/ 724305 h 1568450"/>
              <a:gd name="connsiteX174" fmla="*/ 287674 w 1887536"/>
              <a:gd name="connsiteY174" fmla="*/ 722717 h 1568450"/>
              <a:gd name="connsiteX175" fmla="*/ 289339 w 1887536"/>
              <a:gd name="connsiteY175" fmla="*/ 721884 h 1568450"/>
              <a:gd name="connsiteX176" fmla="*/ 289841 w 1887536"/>
              <a:gd name="connsiteY176" fmla="*/ 721884 h 1568450"/>
              <a:gd name="connsiteX177" fmla="*/ 294605 w 1887536"/>
              <a:gd name="connsiteY177" fmla="*/ 720296 h 1568450"/>
              <a:gd name="connsiteX178" fmla="*/ 299370 w 1887536"/>
              <a:gd name="connsiteY178" fmla="*/ 717913 h 1568450"/>
              <a:gd name="connsiteX179" fmla="*/ 304134 w 1887536"/>
              <a:gd name="connsiteY179" fmla="*/ 714737 h 1568450"/>
              <a:gd name="connsiteX180" fmla="*/ 308105 w 1887536"/>
              <a:gd name="connsiteY180" fmla="*/ 709972 h 1568450"/>
              <a:gd name="connsiteX181" fmla="*/ 309693 w 1887536"/>
              <a:gd name="connsiteY181" fmla="*/ 703619 h 1568450"/>
              <a:gd name="connsiteX182" fmla="*/ 312075 w 1887536"/>
              <a:gd name="connsiteY182" fmla="*/ 696471 h 1568450"/>
              <a:gd name="connsiteX183" fmla="*/ 313663 w 1887536"/>
              <a:gd name="connsiteY183" fmla="*/ 688530 h 1568450"/>
              <a:gd name="connsiteX184" fmla="*/ 313663 w 1887536"/>
              <a:gd name="connsiteY184" fmla="*/ 679000 h 1568450"/>
              <a:gd name="connsiteX185" fmla="*/ 313663 w 1887536"/>
              <a:gd name="connsiteY185" fmla="*/ 360545 h 1568450"/>
              <a:gd name="connsiteX186" fmla="*/ 316046 w 1887536"/>
              <a:gd name="connsiteY186" fmla="*/ 360545 h 1568450"/>
              <a:gd name="connsiteX187" fmla="*/ 316046 w 1887536"/>
              <a:gd name="connsiteY18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887536" h="1568450">
                <a:moveTo>
                  <a:pt x="316046" y="0"/>
                </a:moveTo>
                <a:lnTo>
                  <a:pt x="1887536" y="0"/>
                </a:lnTo>
                <a:lnTo>
                  <a:pt x="1887536" y="1568450"/>
                </a:lnTo>
                <a:lnTo>
                  <a:pt x="1207802" y="1568450"/>
                </a:lnTo>
                <a:lnTo>
                  <a:pt x="1198273" y="1568450"/>
                </a:lnTo>
                <a:lnTo>
                  <a:pt x="1191126" y="1566862"/>
                </a:lnTo>
                <a:lnTo>
                  <a:pt x="1183979" y="1564479"/>
                </a:lnTo>
                <a:lnTo>
                  <a:pt x="1177626" y="1562097"/>
                </a:lnTo>
                <a:lnTo>
                  <a:pt x="1172862" y="1558920"/>
                </a:lnTo>
                <a:lnTo>
                  <a:pt x="1169686" y="1554155"/>
                </a:lnTo>
                <a:lnTo>
                  <a:pt x="1167303" y="1549391"/>
                </a:lnTo>
                <a:lnTo>
                  <a:pt x="1165799" y="1544878"/>
                </a:lnTo>
                <a:lnTo>
                  <a:pt x="1167242" y="1540552"/>
                </a:lnTo>
                <a:lnTo>
                  <a:pt x="1168036" y="1535791"/>
                </a:lnTo>
                <a:lnTo>
                  <a:pt x="1172007" y="1531031"/>
                </a:lnTo>
                <a:lnTo>
                  <a:pt x="1175184" y="1526270"/>
                </a:lnTo>
                <a:lnTo>
                  <a:pt x="1179154" y="1523097"/>
                </a:lnTo>
                <a:lnTo>
                  <a:pt x="1184714" y="1518336"/>
                </a:lnTo>
                <a:lnTo>
                  <a:pt x="1191067" y="1513576"/>
                </a:lnTo>
                <a:lnTo>
                  <a:pt x="1198214" y="1509609"/>
                </a:lnTo>
                <a:lnTo>
                  <a:pt x="1208538" y="1504055"/>
                </a:lnTo>
                <a:lnTo>
                  <a:pt x="1218068" y="1496914"/>
                </a:lnTo>
                <a:lnTo>
                  <a:pt x="1229980" y="1486600"/>
                </a:lnTo>
                <a:lnTo>
                  <a:pt x="1235539" y="1479459"/>
                </a:lnTo>
                <a:lnTo>
                  <a:pt x="1241892" y="1472318"/>
                </a:lnTo>
                <a:lnTo>
                  <a:pt x="1247451" y="1463591"/>
                </a:lnTo>
                <a:lnTo>
                  <a:pt x="1252216" y="1454070"/>
                </a:lnTo>
                <a:lnTo>
                  <a:pt x="1256187" y="1443755"/>
                </a:lnTo>
                <a:lnTo>
                  <a:pt x="1259364" y="1432647"/>
                </a:lnTo>
                <a:lnTo>
                  <a:pt x="1260952" y="1420746"/>
                </a:lnTo>
                <a:lnTo>
                  <a:pt x="1261746" y="1408051"/>
                </a:lnTo>
                <a:lnTo>
                  <a:pt x="1261571" y="1404542"/>
                </a:lnTo>
                <a:lnTo>
                  <a:pt x="1261799" y="1400884"/>
                </a:lnTo>
                <a:lnTo>
                  <a:pt x="1261005" y="1386589"/>
                </a:lnTo>
                <a:lnTo>
                  <a:pt x="1258623" y="1372295"/>
                </a:lnTo>
                <a:lnTo>
                  <a:pt x="1253858" y="1358000"/>
                </a:lnTo>
                <a:lnTo>
                  <a:pt x="1247506" y="1343705"/>
                </a:lnTo>
                <a:lnTo>
                  <a:pt x="1239565" y="1331793"/>
                </a:lnTo>
                <a:lnTo>
                  <a:pt x="1230830" y="1319881"/>
                </a:lnTo>
                <a:lnTo>
                  <a:pt x="1220507" y="1307968"/>
                </a:lnTo>
                <a:lnTo>
                  <a:pt x="1208596" y="1297644"/>
                </a:lnTo>
                <a:lnTo>
                  <a:pt x="1195890" y="1288115"/>
                </a:lnTo>
                <a:lnTo>
                  <a:pt x="1181597" y="1279379"/>
                </a:lnTo>
                <a:lnTo>
                  <a:pt x="1167303" y="1272232"/>
                </a:lnTo>
                <a:lnTo>
                  <a:pt x="1150627" y="1266672"/>
                </a:lnTo>
                <a:lnTo>
                  <a:pt x="1133952" y="1261908"/>
                </a:lnTo>
                <a:lnTo>
                  <a:pt x="1115688" y="1258731"/>
                </a:lnTo>
                <a:lnTo>
                  <a:pt x="1098218" y="1256348"/>
                </a:lnTo>
                <a:lnTo>
                  <a:pt x="1080748" y="1254760"/>
                </a:lnTo>
                <a:lnTo>
                  <a:pt x="1061690" y="1256348"/>
                </a:lnTo>
                <a:lnTo>
                  <a:pt x="1043426" y="1258731"/>
                </a:lnTo>
                <a:lnTo>
                  <a:pt x="1025956" y="1261908"/>
                </a:lnTo>
                <a:lnTo>
                  <a:pt x="1009281" y="1266672"/>
                </a:lnTo>
                <a:lnTo>
                  <a:pt x="992605" y="1272232"/>
                </a:lnTo>
                <a:lnTo>
                  <a:pt x="978311" y="1279379"/>
                </a:lnTo>
                <a:lnTo>
                  <a:pt x="964018" y="1288115"/>
                </a:lnTo>
                <a:lnTo>
                  <a:pt x="951313" y="1297644"/>
                </a:lnTo>
                <a:lnTo>
                  <a:pt x="939401" y="1307968"/>
                </a:lnTo>
                <a:lnTo>
                  <a:pt x="928284" y="1319881"/>
                </a:lnTo>
                <a:lnTo>
                  <a:pt x="920343" y="1331793"/>
                </a:lnTo>
                <a:lnTo>
                  <a:pt x="911608" y="1343705"/>
                </a:lnTo>
                <a:lnTo>
                  <a:pt x="906050" y="1358000"/>
                </a:lnTo>
                <a:lnTo>
                  <a:pt x="901285" y="1372295"/>
                </a:lnTo>
                <a:lnTo>
                  <a:pt x="898903" y="1386589"/>
                </a:lnTo>
                <a:lnTo>
                  <a:pt x="897315" y="1400884"/>
                </a:lnTo>
                <a:lnTo>
                  <a:pt x="897667" y="1403698"/>
                </a:lnTo>
                <a:lnTo>
                  <a:pt x="897231" y="1408051"/>
                </a:lnTo>
                <a:lnTo>
                  <a:pt x="898819" y="1420746"/>
                </a:lnTo>
                <a:lnTo>
                  <a:pt x="899613" y="1432647"/>
                </a:lnTo>
                <a:lnTo>
                  <a:pt x="903584" y="1443755"/>
                </a:lnTo>
                <a:lnTo>
                  <a:pt x="906761" y="1454070"/>
                </a:lnTo>
                <a:lnTo>
                  <a:pt x="913114" y="1463591"/>
                </a:lnTo>
                <a:lnTo>
                  <a:pt x="917879" y="1472318"/>
                </a:lnTo>
                <a:lnTo>
                  <a:pt x="923438" y="1479459"/>
                </a:lnTo>
                <a:lnTo>
                  <a:pt x="929791" y="1486600"/>
                </a:lnTo>
                <a:lnTo>
                  <a:pt x="941703" y="1496914"/>
                </a:lnTo>
                <a:lnTo>
                  <a:pt x="951233" y="1504055"/>
                </a:lnTo>
                <a:lnTo>
                  <a:pt x="961557" y="1509609"/>
                </a:lnTo>
                <a:lnTo>
                  <a:pt x="968704" y="1513576"/>
                </a:lnTo>
                <a:lnTo>
                  <a:pt x="975058" y="1518336"/>
                </a:lnTo>
                <a:lnTo>
                  <a:pt x="980617" y="1523097"/>
                </a:lnTo>
                <a:lnTo>
                  <a:pt x="985382" y="1526270"/>
                </a:lnTo>
                <a:lnTo>
                  <a:pt x="988558" y="1531031"/>
                </a:lnTo>
                <a:lnTo>
                  <a:pt x="990941" y="1535791"/>
                </a:lnTo>
                <a:lnTo>
                  <a:pt x="992529" y="1540552"/>
                </a:lnTo>
                <a:lnTo>
                  <a:pt x="993304" y="1545197"/>
                </a:lnTo>
                <a:lnTo>
                  <a:pt x="992605" y="1549391"/>
                </a:lnTo>
                <a:lnTo>
                  <a:pt x="990223" y="1554155"/>
                </a:lnTo>
                <a:lnTo>
                  <a:pt x="986252" y="1558920"/>
                </a:lnTo>
                <a:lnTo>
                  <a:pt x="982282" y="1562097"/>
                </a:lnTo>
                <a:lnTo>
                  <a:pt x="975929" y="1564479"/>
                </a:lnTo>
                <a:lnTo>
                  <a:pt x="968782" y="1566862"/>
                </a:lnTo>
                <a:lnTo>
                  <a:pt x="961636" y="1568450"/>
                </a:lnTo>
                <a:lnTo>
                  <a:pt x="952107" y="1568450"/>
                </a:lnTo>
                <a:lnTo>
                  <a:pt x="316046" y="1568450"/>
                </a:lnTo>
                <a:lnTo>
                  <a:pt x="316046" y="1134843"/>
                </a:lnTo>
                <a:lnTo>
                  <a:pt x="313663" y="1134843"/>
                </a:lnTo>
                <a:lnTo>
                  <a:pt x="313663" y="935511"/>
                </a:lnTo>
                <a:lnTo>
                  <a:pt x="313663" y="925981"/>
                </a:lnTo>
                <a:lnTo>
                  <a:pt x="312075" y="917246"/>
                </a:lnTo>
                <a:lnTo>
                  <a:pt x="309693" y="910892"/>
                </a:lnTo>
                <a:lnTo>
                  <a:pt x="308105" y="904539"/>
                </a:lnTo>
                <a:lnTo>
                  <a:pt x="304134" y="899774"/>
                </a:lnTo>
                <a:lnTo>
                  <a:pt x="299370" y="896598"/>
                </a:lnTo>
                <a:lnTo>
                  <a:pt x="294605" y="894215"/>
                </a:lnTo>
                <a:lnTo>
                  <a:pt x="289841" y="892627"/>
                </a:lnTo>
                <a:lnTo>
                  <a:pt x="285076" y="892627"/>
                </a:lnTo>
                <a:lnTo>
                  <a:pt x="280312" y="894215"/>
                </a:lnTo>
                <a:lnTo>
                  <a:pt x="274753" y="896598"/>
                </a:lnTo>
                <a:lnTo>
                  <a:pt x="274286" y="896909"/>
                </a:lnTo>
                <a:lnTo>
                  <a:pt x="272599" y="897416"/>
                </a:lnTo>
                <a:lnTo>
                  <a:pt x="265458" y="901386"/>
                </a:lnTo>
                <a:lnTo>
                  <a:pt x="256731" y="906945"/>
                </a:lnTo>
                <a:lnTo>
                  <a:pt x="249590" y="916474"/>
                </a:lnTo>
                <a:lnTo>
                  <a:pt x="242449" y="928385"/>
                </a:lnTo>
                <a:lnTo>
                  <a:pt x="236895" y="937914"/>
                </a:lnTo>
                <a:lnTo>
                  <a:pt x="229755" y="948237"/>
                </a:lnTo>
                <a:lnTo>
                  <a:pt x="218647" y="960148"/>
                </a:lnTo>
                <a:lnTo>
                  <a:pt x="211506" y="966501"/>
                </a:lnTo>
                <a:lnTo>
                  <a:pt x="204365" y="971266"/>
                </a:lnTo>
                <a:lnTo>
                  <a:pt x="196431" y="976824"/>
                </a:lnTo>
                <a:lnTo>
                  <a:pt x="186910" y="981589"/>
                </a:lnTo>
                <a:lnTo>
                  <a:pt x="180367" y="984612"/>
                </a:lnTo>
                <a:lnTo>
                  <a:pt x="172316" y="986337"/>
                </a:lnTo>
                <a:lnTo>
                  <a:pt x="159611" y="988719"/>
                </a:lnTo>
                <a:lnTo>
                  <a:pt x="146112" y="988719"/>
                </a:lnTo>
                <a:lnTo>
                  <a:pt x="131818" y="988719"/>
                </a:lnTo>
                <a:lnTo>
                  <a:pt x="117525" y="985543"/>
                </a:lnTo>
                <a:lnTo>
                  <a:pt x="103231" y="981572"/>
                </a:lnTo>
                <a:lnTo>
                  <a:pt x="88938" y="974425"/>
                </a:lnTo>
                <a:lnTo>
                  <a:pt x="77820" y="967277"/>
                </a:lnTo>
                <a:lnTo>
                  <a:pt x="65909" y="957747"/>
                </a:lnTo>
                <a:lnTo>
                  <a:pt x="53998" y="947423"/>
                </a:lnTo>
                <a:lnTo>
                  <a:pt x="42881" y="936305"/>
                </a:lnTo>
                <a:lnTo>
                  <a:pt x="33352" y="923599"/>
                </a:lnTo>
                <a:lnTo>
                  <a:pt x="25411" y="909304"/>
                </a:lnTo>
                <a:lnTo>
                  <a:pt x="18264" y="894215"/>
                </a:lnTo>
                <a:lnTo>
                  <a:pt x="11912" y="878332"/>
                </a:lnTo>
                <a:lnTo>
                  <a:pt x="7147" y="861655"/>
                </a:lnTo>
                <a:lnTo>
                  <a:pt x="3971" y="844184"/>
                </a:lnTo>
                <a:lnTo>
                  <a:pt x="1588" y="825918"/>
                </a:lnTo>
                <a:lnTo>
                  <a:pt x="0" y="806858"/>
                </a:lnTo>
                <a:lnTo>
                  <a:pt x="1588" y="788593"/>
                </a:lnTo>
                <a:lnTo>
                  <a:pt x="3971" y="770327"/>
                </a:lnTo>
                <a:lnTo>
                  <a:pt x="7147" y="752856"/>
                </a:lnTo>
                <a:lnTo>
                  <a:pt x="11912" y="736179"/>
                </a:lnTo>
                <a:lnTo>
                  <a:pt x="18264" y="720296"/>
                </a:lnTo>
                <a:lnTo>
                  <a:pt x="25411" y="705207"/>
                </a:lnTo>
                <a:lnTo>
                  <a:pt x="33352" y="690912"/>
                </a:lnTo>
                <a:lnTo>
                  <a:pt x="42881" y="679000"/>
                </a:lnTo>
                <a:lnTo>
                  <a:pt x="53998" y="667088"/>
                </a:lnTo>
                <a:lnTo>
                  <a:pt x="65909" y="656764"/>
                </a:lnTo>
                <a:lnTo>
                  <a:pt x="77820" y="647234"/>
                </a:lnTo>
                <a:lnTo>
                  <a:pt x="88938" y="640087"/>
                </a:lnTo>
                <a:lnTo>
                  <a:pt x="100770" y="634170"/>
                </a:lnTo>
                <a:lnTo>
                  <a:pt x="110742" y="631397"/>
                </a:lnTo>
                <a:lnTo>
                  <a:pt x="125024" y="628221"/>
                </a:lnTo>
                <a:lnTo>
                  <a:pt x="140892" y="628221"/>
                </a:lnTo>
                <a:lnTo>
                  <a:pt x="153587" y="628221"/>
                </a:lnTo>
                <a:lnTo>
                  <a:pt x="165488" y="630603"/>
                </a:lnTo>
                <a:lnTo>
                  <a:pt x="176596" y="633780"/>
                </a:lnTo>
                <a:lnTo>
                  <a:pt x="186910" y="637750"/>
                </a:lnTo>
                <a:lnTo>
                  <a:pt x="196431" y="642514"/>
                </a:lnTo>
                <a:lnTo>
                  <a:pt x="204365" y="648073"/>
                </a:lnTo>
                <a:lnTo>
                  <a:pt x="211506" y="652838"/>
                </a:lnTo>
                <a:lnTo>
                  <a:pt x="218647" y="659190"/>
                </a:lnTo>
                <a:lnTo>
                  <a:pt x="229755" y="671102"/>
                </a:lnTo>
                <a:lnTo>
                  <a:pt x="236895" y="681425"/>
                </a:lnTo>
                <a:lnTo>
                  <a:pt x="242449" y="690954"/>
                </a:lnTo>
                <a:lnTo>
                  <a:pt x="249590" y="702865"/>
                </a:lnTo>
                <a:lnTo>
                  <a:pt x="256731" y="712394"/>
                </a:lnTo>
                <a:lnTo>
                  <a:pt x="265458" y="717953"/>
                </a:lnTo>
                <a:lnTo>
                  <a:pt x="272599" y="722717"/>
                </a:lnTo>
                <a:lnTo>
                  <a:pt x="280533" y="724305"/>
                </a:lnTo>
                <a:lnTo>
                  <a:pt x="287674" y="722717"/>
                </a:lnTo>
                <a:lnTo>
                  <a:pt x="289339" y="721884"/>
                </a:lnTo>
                <a:lnTo>
                  <a:pt x="289841" y="721884"/>
                </a:lnTo>
                <a:lnTo>
                  <a:pt x="294605" y="720296"/>
                </a:lnTo>
                <a:lnTo>
                  <a:pt x="299370" y="717913"/>
                </a:lnTo>
                <a:lnTo>
                  <a:pt x="304134" y="714737"/>
                </a:lnTo>
                <a:lnTo>
                  <a:pt x="308105" y="709972"/>
                </a:lnTo>
                <a:lnTo>
                  <a:pt x="309693" y="703619"/>
                </a:lnTo>
                <a:lnTo>
                  <a:pt x="312075" y="696471"/>
                </a:lnTo>
                <a:lnTo>
                  <a:pt x="313663" y="688530"/>
                </a:lnTo>
                <a:lnTo>
                  <a:pt x="313663" y="679000"/>
                </a:lnTo>
                <a:lnTo>
                  <a:pt x="313663" y="360545"/>
                </a:lnTo>
                <a:lnTo>
                  <a:pt x="316046" y="360545"/>
                </a:lnTo>
                <a:lnTo>
                  <a:pt x="31604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1" t="193" r="25081" b="59996"/>
          <a:stretch>
            <a:fillRect/>
          </a:stretch>
        </p:blipFill>
        <p:spPr>
          <a:xfrm>
            <a:off x="6811500" y="848619"/>
            <a:ext cx="1885950" cy="1880293"/>
          </a:xfrm>
          <a:custGeom>
            <a:avLst/>
            <a:gdLst>
              <a:gd name="connsiteX0" fmla="*/ 313400 w 1885950"/>
              <a:gd name="connsiteY0" fmla="*/ 0 h 1880293"/>
              <a:gd name="connsiteX1" fmla="*/ 1885950 w 1885950"/>
              <a:gd name="connsiteY1" fmla="*/ 0 h 1880293"/>
              <a:gd name="connsiteX2" fmla="*/ 1885950 w 1885950"/>
              <a:gd name="connsiteY2" fmla="*/ 710706 h 1880293"/>
              <a:gd name="connsiteX3" fmla="*/ 1880396 w 1885950"/>
              <a:gd name="connsiteY3" fmla="*/ 717059 h 1880293"/>
              <a:gd name="connsiteX4" fmla="*/ 1875714 w 1885950"/>
              <a:gd name="connsiteY4" fmla="*/ 719402 h 1880293"/>
              <a:gd name="connsiteX5" fmla="*/ 1871451 w 1885950"/>
              <a:gd name="connsiteY5" fmla="*/ 719402 h 1880293"/>
              <a:gd name="connsiteX6" fmla="*/ 1866687 w 1885950"/>
              <a:gd name="connsiteY6" fmla="*/ 717814 h 1880293"/>
              <a:gd name="connsiteX7" fmla="*/ 1861128 w 1885950"/>
              <a:gd name="connsiteY7" fmla="*/ 715431 h 1880293"/>
              <a:gd name="connsiteX8" fmla="*/ 1856364 w 1885950"/>
              <a:gd name="connsiteY8" fmla="*/ 712255 h 1880293"/>
              <a:gd name="connsiteX9" fmla="*/ 1850011 w 1885950"/>
              <a:gd name="connsiteY9" fmla="*/ 707490 h 1880293"/>
              <a:gd name="connsiteX10" fmla="*/ 1845247 w 1885950"/>
              <a:gd name="connsiteY10" fmla="*/ 701137 h 1880293"/>
              <a:gd name="connsiteX11" fmla="*/ 1840482 w 1885950"/>
              <a:gd name="connsiteY11" fmla="*/ 693989 h 1880293"/>
              <a:gd name="connsiteX12" fmla="*/ 1835718 w 1885950"/>
              <a:gd name="connsiteY12" fmla="*/ 686048 h 1880293"/>
              <a:gd name="connsiteX13" fmla="*/ 1830159 w 1885950"/>
              <a:gd name="connsiteY13" fmla="*/ 676518 h 1880293"/>
              <a:gd name="connsiteX14" fmla="*/ 1823012 w 1885950"/>
              <a:gd name="connsiteY14" fmla="*/ 666194 h 1880293"/>
              <a:gd name="connsiteX15" fmla="*/ 1811101 w 1885950"/>
              <a:gd name="connsiteY15" fmla="*/ 654282 h 1880293"/>
              <a:gd name="connsiteX16" fmla="*/ 1804748 w 1885950"/>
              <a:gd name="connsiteY16" fmla="*/ 647929 h 1880293"/>
              <a:gd name="connsiteX17" fmla="*/ 1796807 w 1885950"/>
              <a:gd name="connsiteY17" fmla="*/ 643164 h 1880293"/>
              <a:gd name="connsiteX18" fmla="*/ 1788073 w 1885950"/>
              <a:gd name="connsiteY18" fmla="*/ 637605 h 1880293"/>
              <a:gd name="connsiteX19" fmla="*/ 1779338 w 1885950"/>
              <a:gd name="connsiteY19" fmla="*/ 632840 h 1880293"/>
              <a:gd name="connsiteX20" fmla="*/ 1769809 w 1885950"/>
              <a:gd name="connsiteY20" fmla="*/ 628869 h 1880293"/>
              <a:gd name="connsiteX21" fmla="*/ 1758691 w 1885950"/>
              <a:gd name="connsiteY21" fmla="*/ 625692 h 1880293"/>
              <a:gd name="connsiteX22" fmla="*/ 1745986 w 1885950"/>
              <a:gd name="connsiteY22" fmla="*/ 623310 h 1880293"/>
              <a:gd name="connsiteX23" fmla="*/ 1732487 w 1885950"/>
              <a:gd name="connsiteY23" fmla="*/ 623310 h 1880293"/>
              <a:gd name="connsiteX24" fmla="*/ 1718193 w 1885950"/>
              <a:gd name="connsiteY24" fmla="*/ 623310 h 1880293"/>
              <a:gd name="connsiteX25" fmla="*/ 1703900 w 1885950"/>
              <a:gd name="connsiteY25" fmla="*/ 626486 h 1880293"/>
              <a:gd name="connsiteX26" fmla="*/ 1689606 w 1885950"/>
              <a:gd name="connsiteY26" fmla="*/ 630457 h 1880293"/>
              <a:gd name="connsiteX27" fmla="*/ 1687145 w 1885950"/>
              <a:gd name="connsiteY27" fmla="*/ 631688 h 1880293"/>
              <a:gd name="connsiteX28" fmla="*/ 1682836 w 1885950"/>
              <a:gd name="connsiteY28" fmla="*/ 632886 h 1880293"/>
              <a:gd name="connsiteX29" fmla="*/ 1670141 w 1885950"/>
              <a:gd name="connsiteY29" fmla="*/ 640032 h 1880293"/>
              <a:gd name="connsiteX30" fmla="*/ 1657446 w 1885950"/>
              <a:gd name="connsiteY30" fmla="*/ 647179 h 1880293"/>
              <a:gd name="connsiteX31" fmla="*/ 1645545 w 1885950"/>
              <a:gd name="connsiteY31" fmla="*/ 656708 h 1880293"/>
              <a:gd name="connsiteX32" fmla="*/ 1634437 w 1885950"/>
              <a:gd name="connsiteY32" fmla="*/ 667031 h 1880293"/>
              <a:gd name="connsiteX33" fmla="*/ 1624123 w 1885950"/>
              <a:gd name="connsiteY33" fmla="*/ 678943 h 1880293"/>
              <a:gd name="connsiteX34" fmla="*/ 1614602 w 1885950"/>
              <a:gd name="connsiteY34" fmla="*/ 690854 h 1880293"/>
              <a:gd name="connsiteX35" fmla="*/ 1605874 w 1885950"/>
              <a:gd name="connsiteY35" fmla="*/ 705147 h 1880293"/>
              <a:gd name="connsiteX36" fmla="*/ 1598734 w 1885950"/>
              <a:gd name="connsiteY36" fmla="*/ 720235 h 1880293"/>
              <a:gd name="connsiteX37" fmla="*/ 1591593 w 1885950"/>
              <a:gd name="connsiteY37" fmla="*/ 736117 h 1880293"/>
              <a:gd name="connsiteX38" fmla="*/ 1586832 w 1885950"/>
              <a:gd name="connsiteY38" fmla="*/ 752793 h 1880293"/>
              <a:gd name="connsiteX39" fmla="*/ 1583659 w 1885950"/>
              <a:gd name="connsiteY39" fmla="*/ 770262 h 1880293"/>
              <a:gd name="connsiteX40" fmla="*/ 1581278 w 1885950"/>
              <a:gd name="connsiteY40" fmla="*/ 788526 h 1880293"/>
              <a:gd name="connsiteX41" fmla="*/ 1581278 w 1885950"/>
              <a:gd name="connsiteY41" fmla="*/ 806790 h 1880293"/>
              <a:gd name="connsiteX42" fmla="*/ 1581278 w 1885950"/>
              <a:gd name="connsiteY42" fmla="*/ 825848 h 1880293"/>
              <a:gd name="connsiteX43" fmla="*/ 1583659 w 1885950"/>
              <a:gd name="connsiteY43" fmla="*/ 844112 h 1880293"/>
              <a:gd name="connsiteX44" fmla="*/ 1586832 w 1885950"/>
              <a:gd name="connsiteY44" fmla="*/ 861582 h 1880293"/>
              <a:gd name="connsiteX45" fmla="*/ 1591593 w 1885950"/>
              <a:gd name="connsiteY45" fmla="*/ 878258 h 1880293"/>
              <a:gd name="connsiteX46" fmla="*/ 1598734 w 1885950"/>
              <a:gd name="connsiteY46" fmla="*/ 894140 h 1880293"/>
              <a:gd name="connsiteX47" fmla="*/ 1605874 w 1885950"/>
              <a:gd name="connsiteY47" fmla="*/ 909227 h 1880293"/>
              <a:gd name="connsiteX48" fmla="*/ 1614602 w 1885950"/>
              <a:gd name="connsiteY48" fmla="*/ 923521 h 1880293"/>
              <a:gd name="connsiteX49" fmla="*/ 1624123 w 1885950"/>
              <a:gd name="connsiteY49" fmla="*/ 936226 h 1880293"/>
              <a:gd name="connsiteX50" fmla="*/ 1634437 w 1885950"/>
              <a:gd name="connsiteY50" fmla="*/ 947343 h 1880293"/>
              <a:gd name="connsiteX51" fmla="*/ 1645545 w 1885950"/>
              <a:gd name="connsiteY51" fmla="*/ 957666 h 1880293"/>
              <a:gd name="connsiteX52" fmla="*/ 1657446 w 1885950"/>
              <a:gd name="connsiteY52" fmla="*/ 967195 h 1880293"/>
              <a:gd name="connsiteX53" fmla="*/ 1670141 w 1885950"/>
              <a:gd name="connsiteY53" fmla="*/ 974342 h 1880293"/>
              <a:gd name="connsiteX54" fmla="*/ 1682836 w 1885950"/>
              <a:gd name="connsiteY54" fmla="*/ 981489 h 1880293"/>
              <a:gd name="connsiteX55" fmla="*/ 1697117 w 1885950"/>
              <a:gd name="connsiteY55" fmla="*/ 985459 h 1880293"/>
              <a:gd name="connsiteX56" fmla="*/ 1711399 w 1885950"/>
              <a:gd name="connsiteY56" fmla="*/ 988636 h 1880293"/>
              <a:gd name="connsiteX57" fmla="*/ 1727267 w 1885950"/>
              <a:gd name="connsiteY57" fmla="*/ 988636 h 1880293"/>
              <a:gd name="connsiteX58" fmla="*/ 1739962 w 1885950"/>
              <a:gd name="connsiteY58" fmla="*/ 988636 h 1880293"/>
              <a:gd name="connsiteX59" fmla="*/ 1751863 w 1885950"/>
              <a:gd name="connsiteY59" fmla="*/ 986253 h 1880293"/>
              <a:gd name="connsiteX60" fmla="*/ 1762971 w 1885950"/>
              <a:gd name="connsiteY60" fmla="*/ 983871 h 1880293"/>
              <a:gd name="connsiteX61" fmla="*/ 1766742 w 1885950"/>
              <a:gd name="connsiteY61" fmla="*/ 982130 h 1880293"/>
              <a:gd name="connsiteX62" fmla="*/ 1769809 w 1885950"/>
              <a:gd name="connsiteY62" fmla="*/ 981472 h 1880293"/>
              <a:gd name="connsiteX63" fmla="*/ 1779338 w 1885950"/>
              <a:gd name="connsiteY63" fmla="*/ 976707 h 1880293"/>
              <a:gd name="connsiteX64" fmla="*/ 1788073 w 1885950"/>
              <a:gd name="connsiteY64" fmla="*/ 971943 h 1880293"/>
              <a:gd name="connsiteX65" fmla="*/ 1796807 w 1885950"/>
              <a:gd name="connsiteY65" fmla="*/ 966383 h 1880293"/>
              <a:gd name="connsiteX66" fmla="*/ 1804748 w 1885950"/>
              <a:gd name="connsiteY66" fmla="*/ 961619 h 1880293"/>
              <a:gd name="connsiteX67" fmla="*/ 1811101 w 1885950"/>
              <a:gd name="connsiteY67" fmla="*/ 955265 h 1880293"/>
              <a:gd name="connsiteX68" fmla="*/ 1823012 w 1885950"/>
              <a:gd name="connsiteY68" fmla="*/ 943353 h 1880293"/>
              <a:gd name="connsiteX69" fmla="*/ 1830159 w 1885950"/>
              <a:gd name="connsiteY69" fmla="*/ 933029 h 1880293"/>
              <a:gd name="connsiteX70" fmla="*/ 1835718 w 1885950"/>
              <a:gd name="connsiteY70" fmla="*/ 923499 h 1880293"/>
              <a:gd name="connsiteX71" fmla="*/ 1840482 w 1885950"/>
              <a:gd name="connsiteY71" fmla="*/ 914764 h 1880293"/>
              <a:gd name="connsiteX72" fmla="*/ 1845247 w 1885950"/>
              <a:gd name="connsiteY72" fmla="*/ 908410 h 1880293"/>
              <a:gd name="connsiteX73" fmla="*/ 1850011 w 1885950"/>
              <a:gd name="connsiteY73" fmla="*/ 902057 h 1880293"/>
              <a:gd name="connsiteX74" fmla="*/ 1856364 w 1885950"/>
              <a:gd name="connsiteY74" fmla="*/ 897292 h 1880293"/>
              <a:gd name="connsiteX75" fmla="*/ 1860661 w 1885950"/>
              <a:gd name="connsiteY75" fmla="*/ 894427 h 1880293"/>
              <a:gd name="connsiteX76" fmla="*/ 1866908 w 1885950"/>
              <a:gd name="connsiteY76" fmla="*/ 892551 h 1880293"/>
              <a:gd name="connsiteX77" fmla="*/ 1874049 w 1885950"/>
              <a:gd name="connsiteY77" fmla="*/ 894140 h 1880293"/>
              <a:gd name="connsiteX78" fmla="*/ 1880396 w 1885950"/>
              <a:gd name="connsiteY78" fmla="*/ 897316 h 1880293"/>
              <a:gd name="connsiteX79" fmla="*/ 1885950 w 1885950"/>
              <a:gd name="connsiteY79" fmla="*/ 903669 h 1880293"/>
              <a:gd name="connsiteX80" fmla="*/ 1885950 w 1885950"/>
              <a:gd name="connsiteY80" fmla="*/ 1569112 h 1880293"/>
              <a:gd name="connsiteX81" fmla="*/ 1881384 w 1885950"/>
              <a:gd name="connsiteY81" fmla="*/ 1569112 h 1880293"/>
              <a:gd name="connsiteX82" fmla="*/ 1881384 w 1885950"/>
              <a:gd name="connsiteY82" fmla="*/ 1565968 h 1880293"/>
              <a:gd name="connsiteX83" fmla="*/ 1245819 w 1885950"/>
              <a:gd name="connsiteY83" fmla="*/ 1565968 h 1880293"/>
              <a:gd name="connsiteX84" fmla="*/ 1236298 w 1885950"/>
              <a:gd name="connsiteY84" fmla="*/ 1566762 h 1880293"/>
              <a:gd name="connsiteX85" fmla="*/ 1227569 w 1885950"/>
              <a:gd name="connsiteY85" fmla="*/ 1568349 h 1880293"/>
              <a:gd name="connsiteX86" fmla="*/ 1220428 w 1885950"/>
              <a:gd name="connsiteY86" fmla="*/ 1570731 h 1880293"/>
              <a:gd name="connsiteX87" fmla="*/ 1215668 w 1885950"/>
              <a:gd name="connsiteY87" fmla="*/ 1573112 h 1880293"/>
              <a:gd name="connsiteX88" fmla="*/ 1210907 w 1885950"/>
              <a:gd name="connsiteY88" fmla="*/ 1576287 h 1880293"/>
              <a:gd name="connsiteX89" fmla="*/ 1207733 w 1885950"/>
              <a:gd name="connsiteY89" fmla="*/ 1580256 h 1880293"/>
              <a:gd name="connsiteX90" fmla="*/ 1205352 w 1885950"/>
              <a:gd name="connsiteY90" fmla="*/ 1585018 h 1880293"/>
              <a:gd name="connsiteX91" fmla="*/ 1203766 w 1885950"/>
              <a:gd name="connsiteY91" fmla="*/ 1589781 h 1880293"/>
              <a:gd name="connsiteX92" fmla="*/ 1203766 w 1885950"/>
              <a:gd name="connsiteY92" fmla="*/ 1595337 h 1880293"/>
              <a:gd name="connsiteX93" fmla="*/ 1205352 w 1885950"/>
              <a:gd name="connsiteY93" fmla="*/ 1600099 h 1880293"/>
              <a:gd name="connsiteX94" fmla="*/ 1206146 w 1885950"/>
              <a:gd name="connsiteY94" fmla="*/ 1605656 h 1880293"/>
              <a:gd name="connsiteX95" fmla="*/ 1210113 w 1885950"/>
              <a:gd name="connsiteY95" fmla="*/ 1610418 h 1880293"/>
              <a:gd name="connsiteX96" fmla="*/ 1214874 w 1885950"/>
              <a:gd name="connsiteY96" fmla="*/ 1616768 h 1880293"/>
              <a:gd name="connsiteX97" fmla="*/ 1220428 w 1885950"/>
              <a:gd name="connsiteY97" fmla="*/ 1621531 h 1880293"/>
              <a:gd name="connsiteX98" fmla="*/ 1224751 w 1885950"/>
              <a:gd name="connsiteY98" fmla="*/ 1624414 h 1880293"/>
              <a:gd name="connsiteX99" fmla="*/ 1225035 w 1885950"/>
              <a:gd name="connsiteY99" fmla="*/ 1624698 h 1880293"/>
              <a:gd name="connsiteX100" fmla="*/ 1232175 w 1885950"/>
              <a:gd name="connsiteY100" fmla="*/ 1629462 h 1880293"/>
              <a:gd name="connsiteX101" fmla="*/ 1238490 w 1885950"/>
              <a:gd name="connsiteY101" fmla="*/ 1632335 h 1880293"/>
              <a:gd name="connsiteX102" fmla="*/ 1245819 w 1885950"/>
              <a:gd name="connsiteY102" fmla="*/ 1636612 h 1880293"/>
              <a:gd name="connsiteX103" fmla="*/ 1255675 w 1885950"/>
              <a:gd name="connsiteY103" fmla="*/ 1643438 h 1880293"/>
              <a:gd name="connsiteX104" fmla="*/ 1256951 w 1885950"/>
              <a:gd name="connsiteY104" fmla="*/ 1644519 h 1880293"/>
              <a:gd name="connsiteX105" fmla="*/ 1268036 w 1885950"/>
              <a:gd name="connsiteY105" fmla="*/ 1654868 h 1880293"/>
              <a:gd name="connsiteX106" fmla="*/ 1274384 w 1885950"/>
              <a:gd name="connsiteY106" fmla="*/ 1662012 h 1880293"/>
              <a:gd name="connsiteX107" fmla="*/ 1279938 w 1885950"/>
              <a:gd name="connsiteY107" fmla="*/ 1669156 h 1880293"/>
              <a:gd name="connsiteX108" fmla="*/ 1284699 w 1885950"/>
              <a:gd name="connsiteY108" fmla="*/ 1677093 h 1880293"/>
              <a:gd name="connsiteX109" fmla="*/ 1289460 w 1885950"/>
              <a:gd name="connsiteY109" fmla="*/ 1686618 h 1880293"/>
              <a:gd name="connsiteX110" fmla="*/ 1294220 w 1885950"/>
              <a:gd name="connsiteY110" fmla="*/ 1697731 h 1880293"/>
              <a:gd name="connsiteX111" fmla="*/ 1296601 w 1885950"/>
              <a:gd name="connsiteY111" fmla="*/ 1708049 h 1880293"/>
              <a:gd name="connsiteX112" fmla="*/ 1298981 w 1885950"/>
              <a:gd name="connsiteY112" fmla="*/ 1719956 h 1880293"/>
              <a:gd name="connsiteX113" fmla="*/ 1300568 w 1885950"/>
              <a:gd name="connsiteY113" fmla="*/ 1732656 h 1880293"/>
              <a:gd name="connsiteX114" fmla="*/ 1298981 w 1885950"/>
              <a:gd name="connsiteY114" fmla="*/ 1748531 h 1880293"/>
              <a:gd name="connsiteX115" fmla="*/ 1296601 w 1885950"/>
              <a:gd name="connsiteY115" fmla="*/ 1762818 h 1880293"/>
              <a:gd name="connsiteX116" fmla="*/ 1291840 w 1885950"/>
              <a:gd name="connsiteY116" fmla="*/ 1777106 h 1880293"/>
              <a:gd name="connsiteX117" fmla="*/ 1286286 w 1885950"/>
              <a:gd name="connsiteY117" fmla="*/ 1789806 h 1880293"/>
              <a:gd name="connsiteX118" fmla="*/ 1277558 w 1885950"/>
              <a:gd name="connsiteY118" fmla="*/ 1803299 h 1880293"/>
              <a:gd name="connsiteX119" fmla="*/ 1269623 w 1885950"/>
              <a:gd name="connsiteY119" fmla="*/ 1815206 h 1880293"/>
              <a:gd name="connsiteX120" fmla="*/ 1258515 w 1885950"/>
              <a:gd name="connsiteY120" fmla="*/ 1827112 h 1880293"/>
              <a:gd name="connsiteX121" fmla="*/ 1246613 w 1885950"/>
              <a:gd name="connsiteY121" fmla="*/ 1835843 h 1880293"/>
              <a:gd name="connsiteX122" fmla="*/ 1233917 w 1885950"/>
              <a:gd name="connsiteY122" fmla="*/ 1845368 h 1880293"/>
              <a:gd name="connsiteX123" fmla="*/ 1219635 w 1885950"/>
              <a:gd name="connsiteY123" fmla="*/ 1854099 h 1880293"/>
              <a:gd name="connsiteX124" fmla="*/ 1203766 w 1885950"/>
              <a:gd name="connsiteY124" fmla="*/ 1862037 h 1880293"/>
              <a:gd name="connsiteX125" fmla="*/ 1188690 w 1885950"/>
              <a:gd name="connsiteY125" fmla="*/ 1868387 h 1880293"/>
              <a:gd name="connsiteX126" fmla="*/ 1172027 w 1885950"/>
              <a:gd name="connsiteY126" fmla="*/ 1873149 h 1880293"/>
              <a:gd name="connsiteX127" fmla="*/ 1154571 w 1885950"/>
              <a:gd name="connsiteY127" fmla="*/ 1876324 h 1880293"/>
              <a:gd name="connsiteX128" fmla="*/ 1136321 w 1885950"/>
              <a:gd name="connsiteY128" fmla="*/ 1878706 h 1880293"/>
              <a:gd name="connsiteX129" fmla="*/ 1117278 w 1885950"/>
              <a:gd name="connsiteY129" fmla="*/ 1880293 h 1880293"/>
              <a:gd name="connsiteX130" fmla="*/ 1099822 w 1885950"/>
              <a:gd name="connsiteY130" fmla="*/ 1878706 h 1880293"/>
              <a:gd name="connsiteX131" fmla="*/ 1080779 w 1885950"/>
              <a:gd name="connsiteY131" fmla="*/ 1876324 h 1880293"/>
              <a:gd name="connsiteX132" fmla="*/ 1064116 w 1885950"/>
              <a:gd name="connsiteY132" fmla="*/ 1873149 h 1880293"/>
              <a:gd name="connsiteX133" fmla="*/ 1047453 w 1885950"/>
              <a:gd name="connsiteY133" fmla="*/ 1868387 h 1880293"/>
              <a:gd name="connsiteX134" fmla="*/ 1030790 w 1885950"/>
              <a:gd name="connsiteY134" fmla="*/ 1862037 h 1880293"/>
              <a:gd name="connsiteX135" fmla="*/ 1015715 w 1885950"/>
              <a:gd name="connsiteY135" fmla="*/ 1854099 h 1880293"/>
              <a:gd name="connsiteX136" fmla="*/ 1002226 w 1885950"/>
              <a:gd name="connsiteY136" fmla="*/ 1845368 h 1880293"/>
              <a:gd name="connsiteX137" fmla="*/ 989530 w 1885950"/>
              <a:gd name="connsiteY137" fmla="*/ 1835843 h 1880293"/>
              <a:gd name="connsiteX138" fmla="*/ 989201 w 1885950"/>
              <a:gd name="connsiteY138" fmla="*/ 1835602 h 1880293"/>
              <a:gd name="connsiteX139" fmla="*/ 982249 w 1885950"/>
              <a:gd name="connsiteY139" fmla="*/ 1829572 h 1880293"/>
              <a:gd name="connsiteX140" fmla="*/ 971935 w 1885950"/>
              <a:gd name="connsiteY140" fmla="*/ 1818454 h 1880293"/>
              <a:gd name="connsiteX141" fmla="*/ 962414 w 1885950"/>
              <a:gd name="connsiteY141" fmla="*/ 1806543 h 1880293"/>
              <a:gd name="connsiteX142" fmla="*/ 955273 w 1885950"/>
              <a:gd name="connsiteY142" fmla="*/ 1793838 h 1880293"/>
              <a:gd name="connsiteX143" fmla="*/ 948926 w 1885950"/>
              <a:gd name="connsiteY143" fmla="*/ 1780338 h 1880293"/>
              <a:gd name="connsiteX144" fmla="*/ 944165 w 1885950"/>
              <a:gd name="connsiteY144" fmla="*/ 1766045 h 1880293"/>
              <a:gd name="connsiteX145" fmla="*/ 940992 w 1885950"/>
              <a:gd name="connsiteY145" fmla="*/ 1751751 h 1880293"/>
              <a:gd name="connsiteX146" fmla="*/ 940992 w 1885950"/>
              <a:gd name="connsiteY146" fmla="*/ 1736664 h 1880293"/>
              <a:gd name="connsiteX147" fmla="*/ 940992 w 1885950"/>
              <a:gd name="connsiteY147" fmla="*/ 1723958 h 1880293"/>
              <a:gd name="connsiteX148" fmla="*/ 943372 w 1885950"/>
              <a:gd name="connsiteY148" fmla="*/ 1712047 h 1880293"/>
              <a:gd name="connsiteX149" fmla="*/ 946546 w 1885950"/>
              <a:gd name="connsiteY149" fmla="*/ 1700136 h 1880293"/>
              <a:gd name="connsiteX150" fmla="*/ 950513 w 1885950"/>
              <a:gd name="connsiteY150" fmla="*/ 1690607 h 1880293"/>
              <a:gd name="connsiteX151" fmla="*/ 955273 w 1885950"/>
              <a:gd name="connsiteY151" fmla="*/ 1681078 h 1880293"/>
              <a:gd name="connsiteX152" fmla="*/ 960827 w 1885950"/>
              <a:gd name="connsiteY152" fmla="*/ 1672343 h 1880293"/>
              <a:gd name="connsiteX153" fmla="*/ 965588 w 1885950"/>
              <a:gd name="connsiteY153" fmla="*/ 1665196 h 1880293"/>
              <a:gd name="connsiteX154" fmla="*/ 971935 w 1885950"/>
              <a:gd name="connsiteY154" fmla="*/ 1658049 h 1880293"/>
              <a:gd name="connsiteX155" fmla="*/ 983043 w 1885950"/>
              <a:gd name="connsiteY155" fmla="*/ 1647726 h 1880293"/>
              <a:gd name="connsiteX156" fmla="*/ 994151 w 1885950"/>
              <a:gd name="connsiteY156" fmla="*/ 1638991 h 1880293"/>
              <a:gd name="connsiteX157" fmla="*/ 1003672 w 1885950"/>
              <a:gd name="connsiteY157" fmla="*/ 1633433 h 1880293"/>
              <a:gd name="connsiteX158" fmla="*/ 1011606 w 1885950"/>
              <a:gd name="connsiteY158" fmla="*/ 1629462 h 1880293"/>
              <a:gd name="connsiteX159" fmla="*/ 1018746 w 1885950"/>
              <a:gd name="connsiteY159" fmla="*/ 1624698 h 1880293"/>
              <a:gd name="connsiteX160" fmla="*/ 1025094 w 1885950"/>
              <a:gd name="connsiteY160" fmla="*/ 1619933 h 1880293"/>
              <a:gd name="connsiteX161" fmla="*/ 1029854 w 1885950"/>
              <a:gd name="connsiteY161" fmla="*/ 1614375 h 1880293"/>
              <a:gd name="connsiteX162" fmla="*/ 1033028 w 1885950"/>
              <a:gd name="connsiteY162" fmla="*/ 1609610 h 1880293"/>
              <a:gd name="connsiteX163" fmla="*/ 1035408 w 1885950"/>
              <a:gd name="connsiteY163" fmla="*/ 1604051 h 1880293"/>
              <a:gd name="connsiteX164" fmla="*/ 1036995 w 1885950"/>
              <a:gd name="connsiteY164" fmla="*/ 1599287 h 1880293"/>
              <a:gd name="connsiteX165" fmla="*/ 1036995 w 1885950"/>
              <a:gd name="connsiteY165" fmla="*/ 1592934 h 1880293"/>
              <a:gd name="connsiteX166" fmla="*/ 1035408 w 1885950"/>
              <a:gd name="connsiteY166" fmla="*/ 1588170 h 1880293"/>
              <a:gd name="connsiteX167" fmla="*/ 1033028 w 1885950"/>
              <a:gd name="connsiteY167" fmla="*/ 1584993 h 1880293"/>
              <a:gd name="connsiteX168" fmla="*/ 1029854 w 1885950"/>
              <a:gd name="connsiteY168" fmla="*/ 1580229 h 1880293"/>
              <a:gd name="connsiteX169" fmla="*/ 1025451 w 1885950"/>
              <a:gd name="connsiteY169" fmla="*/ 1576556 h 1880293"/>
              <a:gd name="connsiteX170" fmla="*/ 1025236 w 1885950"/>
              <a:gd name="connsiteY170" fmla="*/ 1576287 h 1880293"/>
              <a:gd name="connsiteX171" fmla="*/ 1020475 w 1885950"/>
              <a:gd name="connsiteY171" fmla="*/ 1573112 h 1880293"/>
              <a:gd name="connsiteX172" fmla="*/ 1014128 w 1885950"/>
              <a:gd name="connsiteY172" fmla="*/ 1570731 h 1880293"/>
              <a:gd name="connsiteX173" fmla="*/ 1006987 w 1885950"/>
              <a:gd name="connsiteY173" fmla="*/ 1568349 h 1880293"/>
              <a:gd name="connsiteX174" fmla="*/ 999052 w 1885950"/>
              <a:gd name="connsiteY174" fmla="*/ 1566762 h 1880293"/>
              <a:gd name="connsiteX175" fmla="*/ 990324 w 1885950"/>
              <a:gd name="connsiteY175" fmla="*/ 1565968 h 1880293"/>
              <a:gd name="connsiteX176" fmla="*/ 313400 w 1885950"/>
              <a:gd name="connsiteY176" fmla="*/ 1565968 h 1880293"/>
              <a:gd name="connsiteX177" fmla="*/ 313400 w 1885950"/>
              <a:gd name="connsiteY177" fmla="*/ 933844 h 1880293"/>
              <a:gd name="connsiteX178" fmla="*/ 311813 w 1885950"/>
              <a:gd name="connsiteY178" fmla="*/ 925903 h 1880293"/>
              <a:gd name="connsiteX179" fmla="*/ 311019 w 1885950"/>
              <a:gd name="connsiteY179" fmla="*/ 917168 h 1880293"/>
              <a:gd name="connsiteX180" fmla="*/ 308639 w 1885950"/>
              <a:gd name="connsiteY180" fmla="*/ 910815 h 1880293"/>
              <a:gd name="connsiteX181" fmla="*/ 306259 w 1885950"/>
              <a:gd name="connsiteY181" fmla="*/ 904463 h 1880293"/>
              <a:gd name="connsiteX182" fmla="*/ 303085 w 1885950"/>
              <a:gd name="connsiteY182" fmla="*/ 899698 h 1880293"/>
              <a:gd name="connsiteX183" fmla="*/ 299118 w 1885950"/>
              <a:gd name="connsiteY183" fmla="*/ 896522 h 1880293"/>
              <a:gd name="connsiteX184" fmla="*/ 294358 w 1885950"/>
              <a:gd name="connsiteY184" fmla="*/ 894140 h 1880293"/>
              <a:gd name="connsiteX185" fmla="*/ 289597 w 1885950"/>
              <a:gd name="connsiteY185" fmla="*/ 892551 h 1880293"/>
              <a:gd name="connsiteX186" fmla="*/ 284043 w 1885950"/>
              <a:gd name="connsiteY186" fmla="*/ 892551 h 1880293"/>
              <a:gd name="connsiteX187" fmla="*/ 283542 w 1885950"/>
              <a:gd name="connsiteY187" fmla="*/ 892719 h 1880293"/>
              <a:gd name="connsiteX188" fmla="*/ 281422 w 1885950"/>
              <a:gd name="connsiteY188" fmla="*/ 891658 h 1880293"/>
              <a:gd name="connsiteX189" fmla="*/ 274281 w 1885950"/>
              <a:gd name="connsiteY189" fmla="*/ 890069 h 1880293"/>
              <a:gd name="connsiteX190" fmla="*/ 266347 w 1885950"/>
              <a:gd name="connsiteY190" fmla="*/ 892452 h 1880293"/>
              <a:gd name="connsiteX191" fmla="*/ 259206 w 1885950"/>
              <a:gd name="connsiteY191" fmla="*/ 896422 h 1880293"/>
              <a:gd name="connsiteX192" fmla="*/ 250479 w 1885950"/>
              <a:gd name="connsiteY192" fmla="*/ 901981 h 1880293"/>
              <a:gd name="connsiteX193" fmla="*/ 243338 w 1885950"/>
              <a:gd name="connsiteY193" fmla="*/ 911510 h 1880293"/>
              <a:gd name="connsiteX194" fmla="*/ 236197 w 1885950"/>
              <a:gd name="connsiteY194" fmla="*/ 923421 h 1880293"/>
              <a:gd name="connsiteX195" fmla="*/ 230643 w 1885950"/>
              <a:gd name="connsiteY195" fmla="*/ 932950 h 1880293"/>
              <a:gd name="connsiteX196" fmla="*/ 223503 w 1885950"/>
              <a:gd name="connsiteY196" fmla="*/ 943273 h 1880293"/>
              <a:gd name="connsiteX197" fmla="*/ 212395 w 1885950"/>
              <a:gd name="connsiteY197" fmla="*/ 955184 h 1880293"/>
              <a:gd name="connsiteX198" fmla="*/ 205254 w 1885950"/>
              <a:gd name="connsiteY198" fmla="*/ 961537 h 1880293"/>
              <a:gd name="connsiteX199" fmla="*/ 198113 w 1885950"/>
              <a:gd name="connsiteY199" fmla="*/ 966302 h 1880293"/>
              <a:gd name="connsiteX200" fmla="*/ 190179 w 1885950"/>
              <a:gd name="connsiteY200" fmla="*/ 971860 h 1880293"/>
              <a:gd name="connsiteX201" fmla="*/ 180658 w 1885950"/>
              <a:gd name="connsiteY201" fmla="*/ 976625 h 1880293"/>
              <a:gd name="connsiteX202" fmla="*/ 170344 w 1885950"/>
              <a:gd name="connsiteY202" fmla="*/ 981389 h 1880293"/>
              <a:gd name="connsiteX203" fmla="*/ 159236 w 1885950"/>
              <a:gd name="connsiteY203" fmla="*/ 983771 h 1880293"/>
              <a:gd name="connsiteX204" fmla="*/ 147335 w 1885950"/>
              <a:gd name="connsiteY204" fmla="*/ 986154 h 1880293"/>
              <a:gd name="connsiteX205" fmla="*/ 134640 w 1885950"/>
              <a:gd name="connsiteY205" fmla="*/ 986154 h 1880293"/>
              <a:gd name="connsiteX206" fmla="*/ 120798 w 1885950"/>
              <a:gd name="connsiteY206" fmla="*/ 986154 h 1880293"/>
              <a:gd name="connsiteX207" fmla="*/ 116632 w 1885950"/>
              <a:gd name="connsiteY207" fmla="*/ 985459 h 1880293"/>
              <a:gd name="connsiteX208" fmla="*/ 102351 w 1885950"/>
              <a:gd name="connsiteY208" fmla="*/ 980695 h 1880293"/>
              <a:gd name="connsiteX209" fmla="*/ 88863 w 1885950"/>
              <a:gd name="connsiteY209" fmla="*/ 974342 h 1880293"/>
              <a:gd name="connsiteX210" fmla="*/ 76168 w 1885950"/>
              <a:gd name="connsiteY210" fmla="*/ 967195 h 1880293"/>
              <a:gd name="connsiteX211" fmla="*/ 64267 w 1885950"/>
              <a:gd name="connsiteY211" fmla="*/ 957666 h 1880293"/>
              <a:gd name="connsiteX212" fmla="*/ 52366 w 1885950"/>
              <a:gd name="connsiteY212" fmla="*/ 947343 h 1880293"/>
              <a:gd name="connsiteX213" fmla="*/ 42845 w 1885950"/>
              <a:gd name="connsiteY213" fmla="*/ 935432 h 1880293"/>
              <a:gd name="connsiteX214" fmla="*/ 33324 w 1885950"/>
              <a:gd name="connsiteY214" fmla="*/ 921933 h 1880293"/>
              <a:gd name="connsiteX215" fmla="*/ 25389 w 1885950"/>
              <a:gd name="connsiteY215" fmla="*/ 909227 h 1880293"/>
              <a:gd name="connsiteX216" fmla="*/ 16662 w 1885950"/>
              <a:gd name="connsiteY216" fmla="*/ 894140 h 1880293"/>
              <a:gd name="connsiteX217" fmla="*/ 11108 w 1885950"/>
              <a:gd name="connsiteY217" fmla="*/ 877464 h 1880293"/>
              <a:gd name="connsiteX218" fmla="*/ 6347 w 1885950"/>
              <a:gd name="connsiteY218" fmla="*/ 860788 h 1880293"/>
              <a:gd name="connsiteX219" fmla="*/ 2380 w 1885950"/>
              <a:gd name="connsiteY219" fmla="*/ 844112 h 1880293"/>
              <a:gd name="connsiteX220" fmla="*/ 0 w 1885950"/>
              <a:gd name="connsiteY220" fmla="*/ 825054 h 1880293"/>
              <a:gd name="connsiteX221" fmla="*/ 0 w 1885950"/>
              <a:gd name="connsiteY221" fmla="*/ 806790 h 1880293"/>
              <a:gd name="connsiteX222" fmla="*/ 0 w 1885950"/>
              <a:gd name="connsiteY222" fmla="*/ 788526 h 1880293"/>
              <a:gd name="connsiteX223" fmla="*/ 2380 w 1885950"/>
              <a:gd name="connsiteY223" fmla="*/ 770262 h 1880293"/>
              <a:gd name="connsiteX224" fmla="*/ 6347 w 1885950"/>
              <a:gd name="connsiteY224" fmla="*/ 752793 h 1880293"/>
              <a:gd name="connsiteX225" fmla="*/ 11108 w 1885950"/>
              <a:gd name="connsiteY225" fmla="*/ 736117 h 1880293"/>
              <a:gd name="connsiteX226" fmla="*/ 16662 w 1885950"/>
              <a:gd name="connsiteY226" fmla="*/ 720235 h 1880293"/>
              <a:gd name="connsiteX227" fmla="*/ 25389 w 1885950"/>
              <a:gd name="connsiteY227" fmla="*/ 705147 h 1880293"/>
              <a:gd name="connsiteX228" fmla="*/ 33324 w 1885950"/>
              <a:gd name="connsiteY228" fmla="*/ 690854 h 1880293"/>
              <a:gd name="connsiteX229" fmla="*/ 42845 w 1885950"/>
              <a:gd name="connsiteY229" fmla="*/ 678149 h 1880293"/>
              <a:gd name="connsiteX230" fmla="*/ 52366 w 1885950"/>
              <a:gd name="connsiteY230" fmla="*/ 666237 h 1880293"/>
              <a:gd name="connsiteX231" fmla="*/ 64267 w 1885950"/>
              <a:gd name="connsiteY231" fmla="*/ 655120 h 1880293"/>
              <a:gd name="connsiteX232" fmla="*/ 76168 w 1885950"/>
              <a:gd name="connsiteY232" fmla="*/ 647179 h 1880293"/>
              <a:gd name="connsiteX233" fmla="*/ 88863 w 1885950"/>
              <a:gd name="connsiteY233" fmla="*/ 638444 h 1880293"/>
              <a:gd name="connsiteX234" fmla="*/ 102351 w 1885950"/>
              <a:gd name="connsiteY234" fmla="*/ 632886 h 1880293"/>
              <a:gd name="connsiteX235" fmla="*/ 116632 w 1885950"/>
              <a:gd name="connsiteY235" fmla="*/ 628121 h 1880293"/>
              <a:gd name="connsiteX236" fmla="*/ 130914 w 1885950"/>
              <a:gd name="connsiteY236" fmla="*/ 625739 h 1880293"/>
              <a:gd name="connsiteX237" fmla="*/ 145989 w 1885950"/>
              <a:gd name="connsiteY237" fmla="*/ 624151 h 1880293"/>
              <a:gd name="connsiteX238" fmla="*/ 159477 w 1885950"/>
              <a:gd name="connsiteY238" fmla="*/ 625739 h 1880293"/>
              <a:gd name="connsiteX239" fmla="*/ 159839 w 1885950"/>
              <a:gd name="connsiteY239" fmla="*/ 625812 h 1880293"/>
              <a:gd name="connsiteX240" fmla="*/ 170344 w 1885950"/>
              <a:gd name="connsiteY240" fmla="*/ 628816 h 1880293"/>
              <a:gd name="connsiteX241" fmla="*/ 180658 w 1885950"/>
              <a:gd name="connsiteY241" fmla="*/ 632786 h 1880293"/>
              <a:gd name="connsiteX242" fmla="*/ 190179 w 1885950"/>
              <a:gd name="connsiteY242" fmla="*/ 637550 h 1880293"/>
              <a:gd name="connsiteX243" fmla="*/ 198113 w 1885950"/>
              <a:gd name="connsiteY243" fmla="*/ 643109 h 1880293"/>
              <a:gd name="connsiteX244" fmla="*/ 205254 w 1885950"/>
              <a:gd name="connsiteY244" fmla="*/ 647874 h 1880293"/>
              <a:gd name="connsiteX245" fmla="*/ 212395 w 1885950"/>
              <a:gd name="connsiteY245" fmla="*/ 654226 h 1880293"/>
              <a:gd name="connsiteX246" fmla="*/ 223503 w 1885950"/>
              <a:gd name="connsiteY246" fmla="*/ 666138 h 1880293"/>
              <a:gd name="connsiteX247" fmla="*/ 230643 w 1885950"/>
              <a:gd name="connsiteY247" fmla="*/ 676461 h 1880293"/>
              <a:gd name="connsiteX248" fmla="*/ 236197 w 1885950"/>
              <a:gd name="connsiteY248" fmla="*/ 685990 h 1880293"/>
              <a:gd name="connsiteX249" fmla="*/ 243338 w 1885950"/>
              <a:gd name="connsiteY249" fmla="*/ 697901 h 1880293"/>
              <a:gd name="connsiteX250" fmla="*/ 250479 w 1885950"/>
              <a:gd name="connsiteY250" fmla="*/ 707430 h 1880293"/>
              <a:gd name="connsiteX251" fmla="*/ 259206 w 1885950"/>
              <a:gd name="connsiteY251" fmla="*/ 712989 h 1880293"/>
              <a:gd name="connsiteX252" fmla="*/ 266347 w 1885950"/>
              <a:gd name="connsiteY252" fmla="*/ 717753 h 1880293"/>
              <a:gd name="connsiteX253" fmla="*/ 274281 w 1885950"/>
              <a:gd name="connsiteY253" fmla="*/ 719341 h 1880293"/>
              <a:gd name="connsiteX254" fmla="*/ 275926 w 1885950"/>
              <a:gd name="connsiteY254" fmla="*/ 718975 h 1880293"/>
              <a:gd name="connsiteX255" fmla="*/ 279283 w 1885950"/>
              <a:gd name="connsiteY255" fmla="*/ 720235 h 1880293"/>
              <a:gd name="connsiteX256" fmla="*/ 284043 w 1885950"/>
              <a:gd name="connsiteY256" fmla="*/ 720235 h 1880293"/>
              <a:gd name="connsiteX257" fmla="*/ 289597 w 1885950"/>
              <a:gd name="connsiteY257" fmla="*/ 720235 h 1880293"/>
              <a:gd name="connsiteX258" fmla="*/ 294358 w 1885950"/>
              <a:gd name="connsiteY258" fmla="*/ 719441 h 1880293"/>
              <a:gd name="connsiteX259" fmla="*/ 299118 w 1885950"/>
              <a:gd name="connsiteY259" fmla="*/ 717059 h 1880293"/>
              <a:gd name="connsiteX260" fmla="*/ 303085 w 1885950"/>
              <a:gd name="connsiteY260" fmla="*/ 713088 h 1880293"/>
              <a:gd name="connsiteX261" fmla="*/ 306259 w 1885950"/>
              <a:gd name="connsiteY261" fmla="*/ 708324 h 1880293"/>
              <a:gd name="connsiteX262" fmla="*/ 308639 w 1885950"/>
              <a:gd name="connsiteY262" fmla="*/ 703559 h 1880293"/>
              <a:gd name="connsiteX263" fmla="*/ 311019 w 1885950"/>
              <a:gd name="connsiteY263" fmla="*/ 696413 h 1880293"/>
              <a:gd name="connsiteX264" fmla="*/ 311813 w 1885950"/>
              <a:gd name="connsiteY264" fmla="*/ 688472 h 1880293"/>
              <a:gd name="connsiteX265" fmla="*/ 313400 w 1885950"/>
              <a:gd name="connsiteY265" fmla="*/ 678943 h 1880293"/>
              <a:gd name="connsiteX266" fmla="*/ 313400 w 1885950"/>
              <a:gd name="connsiteY266" fmla="*/ 0 h 18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885950" h="1880293">
                <a:moveTo>
                  <a:pt x="313400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5714" y="719402"/>
                </a:lnTo>
                <a:lnTo>
                  <a:pt x="1871451" y="719402"/>
                </a:lnTo>
                <a:lnTo>
                  <a:pt x="1866687" y="717814"/>
                </a:lnTo>
                <a:lnTo>
                  <a:pt x="1861128" y="715431"/>
                </a:lnTo>
                <a:lnTo>
                  <a:pt x="1856364" y="712255"/>
                </a:lnTo>
                <a:lnTo>
                  <a:pt x="1850011" y="707490"/>
                </a:lnTo>
                <a:lnTo>
                  <a:pt x="1845247" y="701137"/>
                </a:lnTo>
                <a:lnTo>
                  <a:pt x="1840482" y="693989"/>
                </a:lnTo>
                <a:lnTo>
                  <a:pt x="1835718" y="686048"/>
                </a:lnTo>
                <a:lnTo>
                  <a:pt x="1830159" y="676518"/>
                </a:lnTo>
                <a:lnTo>
                  <a:pt x="1823012" y="666194"/>
                </a:lnTo>
                <a:lnTo>
                  <a:pt x="1811101" y="654282"/>
                </a:lnTo>
                <a:lnTo>
                  <a:pt x="1804748" y="647929"/>
                </a:lnTo>
                <a:lnTo>
                  <a:pt x="1796807" y="643164"/>
                </a:lnTo>
                <a:lnTo>
                  <a:pt x="1788073" y="637605"/>
                </a:lnTo>
                <a:lnTo>
                  <a:pt x="1779338" y="632840"/>
                </a:lnTo>
                <a:lnTo>
                  <a:pt x="1769809" y="628869"/>
                </a:lnTo>
                <a:lnTo>
                  <a:pt x="1758691" y="625692"/>
                </a:lnTo>
                <a:lnTo>
                  <a:pt x="1745986" y="623310"/>
                </a:lnTo>
                <a:lnTo>
                  <a:pt x="1732487" y="623310"/>
                </a:lnTo>
                <a:lnTo>
                  <a:pt x="1718193" y="623310"/>
                </a:lnTo>
                <a:lnTo>
                  <a:pt x="1703900" y="626486"/>
                </a:lnTo>
                <a:lnTo>
                  <a:pt x="1689606" y="630457"/>
                </a:lnTo>
                <a:lnTo>
                  <a:pt x="1687145" y="631688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27267" y="988636"/>
                </a:lnTo>
                <a:lnTo>
                  <a:pt x="1739962" y="988636"/>
                </a:lnTo>
                <a:lnTo>
                  <a:pt x="1751863" y="986253"/>
                </a:lnTo>
                <a:lnTo>
                  <a:pt x="1762971" y="983871"/>
                </a:lnTo>
                <a:lnTo>
                  <a:pt x="1766742" y="982130"/>
                </a:lnTo>
                <a:lnTo>
                  <a:pt x="1769809" y="981472"/>
                </a:lnTo>
                <a:lnTo>
                  <a:pt x="1779338" y="976707"/>
                </a:lnTo>
                <a:lnTo>
                  <a:pt x="1788073" y="971943"/>
                </a:lnTo>
                <a:lnTo>
                  <a:pt x="1796807" y="966383"/>
                </a:lnTo>
                <a:lnTo>
                  <a:pt x="1804748" y="961619"/>
                </a:lnTo>
                <a:lnTo>
                  <a:pt x="1811101" y="955265"/>
                </a:lnTo>
                <a:lnTo>
                  <a:pt x="1823012" y="943353"/>
                </a:lnTo>
                <a:lnTo>
                  <a:pt x="1830159" y="933029"/>
                </a:lnTo>
                <a:lnTo>
                  <a:pt x="1835718" y="923499"/>
                </a:lnTo>
                <a:lnTo>
                  <a:pt x="1840482" y="914764"/>
                </a:lnTo>
                <a:lnTo>
                  <a:pt x="1845247" y="908410"/>
                </a:lnTo>
                <a:lnTo>
                  <a:pt x="1850011" y="902057"/>
                </a:lnTo>
                <a:lnTo>
                  <a:pt x="1856364" y="897292"/>
                </a:lnTo>
                <a:lnTo>
                  <a:pt x="1860661" y="894427"/>
                </a:lnTo>
                <a:lnTo>
                  <a:pt x="1866908" y="892551"/>
                </a:lnTo>
                <a:lnTo>
                  <a:pt x="1874049" y="894140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9112"/>
                </a:lnTo>
                <a:lnTo>
                  <a:pt x="1881384" y="1569112"/>
                </a:lnTo>
                <a:lnTo>
                  <a:pt x="1881384" y="1565968"/>
                </a:lnTo>
                <a:lnTo>
                  <a:pt x="1245819" y="1565968"/>
                </a:lnTo>
                <a:lnTo>
                  <a:pt x="1236298" y="1566762"/>
                </a:lnTo>
                <a:lnTo>
                  <a:pt x="1227569" y="1568349"/>
                </a:lnTo>
                <a:lnTo>
                  <a:pt x="1220428" y="1570731"/>
                </a:lnTo>
                <a:lnTo>
                  <a:pt x="1215668" y="1573112"/>
                </a:lnTo>
                <a:lnTo>
                  <a:pt x="1210907" y="1576287"/>
                </a:lnTo>
                <a:lnTo>
                  <a:pt x="1207733" y="1580256"/>
                </a:lnTo>
                <a:lnTo>
                  <a:pt x="1205352" y="1585018"/>
                </a:lnTo>
                <a:lnTo>
                  <a:pt x="1203766" y="1589781"/>
                </a:lnTo>
                <a:lnTo>
                  <a:pt x="1203766" y="1595337"/>
                </a:lnTo>
                <a:lnTo>
                  <a:pt x="1205352" y="1600099"/>
                </a:lnTo>
                <a:lnTo>
                  <a:pt x="1206146" y="1605656"/>
                </a:lnTo>
                <a:lnTo>
                  <a:pt x="1210113" y="1610418"/>
                </a:lnTo>
                <a:lnTo>
                  <a:pt x="1214874" y="1616768"/>
                </a:lnTo>
                <a:lnTo>
                  <a:pt x="1220428" y="1621531"/>
                </a:lnTo>
                <a:lnTo>
                  <a:pt x="1224751" y="1624414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38490" y="1632335"/>
                </a:lnTo>
                <a:lnTo>
                  <a:pt x="1245819" y="1636612"/>
                </a:lnTo>
                <a:lnTo>
                  <a:pt x="1255675" y="1643438"/>
                </a:lnTo>
                <a:lnTo>
                  <a:pt x="1256951" y="1644519"/>
                </a:lnTo>
                <a:lnTo>
                  <a:pt x="1268036" y="1654868"/>
                </a:lnTo>
                <a:lnTo>
                  <a:pt x="1274384" y="1662012"/>
                </a:lnTo>
                <a:lnTo>
                  <a:pt x="1279938" y="1669156"/>
                </a:lnTo>
                <a:lnTo>
                  <a:pt x="1284699" y="1677093"/>
                </a:lnTo>
                <a:lnTo>
                  <a:pt x="1289460" y="1686618"/>
                </a:lnTo>
                <a:lnTo>
                  <a:pt x="1294220" y="1697731"/>
                </a:lnTo>
                <a:lnTo>
                  <a:pt x="1296601" y="1708049"/>
                </a:lnTo>
                <a:lnTo>
                  <a:pt x="1298981" y="1719956"/>
                </a:lnTo>
                <a:lnTo>
                  <a:pt x="1300568" y="1732656"/>
                </a:lnTo>
                <a:lnTo>
                  <a:pt x="1298981" y="1748531"/>
                </a:lnTo>
                <a:lnTo>
                  <a:pt x="1296601" y="1762818"/>
                </a:lnTo>
                <a:lnTo>
                  <a:pt x="1291840" y="1777106"/>
                </a:lnTo>
                <a:lnTo>
                  <a:pt x="1286286" y="1789806"/>
                </a:lnTo>
                <a:lnTo>
                  <a:pt x="1277558" y="1803299"/>
                </a:lnTo>
                <a:lnTo>
                  <a:pt x="1269623" y="1815206"/>
                </a:lnTo>
                <a:lnTo>
                  <a:pt x="1258515" y="1827112"/>
                </a:lnTo>
                <a:lnTo>
                  <a:pt x="1246613" y="1835843"/>
                </a:lnTo>
                <a:lnTo>
                  <a:pt x="1233917" y="1845368"/>
                </a:lnTo>
                <a:lnTo>
                  <a:pt x="1219635" y="1854099"/>
                </a:lnTo>
                <a:lnTo>
                  <a:pt x="1203766" y="1862037"/>
                </a:lnTo>
                <a:lnTo>
                  <a:pt x="1188690" y="1868387"/>
                </a:lnTo>
                <a:lnTo>
                  <a:pt x="1172027" y="1873149"/>
                </a:lnTo>
                <a:lnTo>
                  <a:pt x="1154571" y="1876324"/>
                </a:lnTo>
                <a:lnTo>
                  <a:pt x="1136321" y="1878706"/>
                </a:lnTo>
                <a:lnTo>
                  <a:pt x="1117278" y="1880293"/>
                </a:lnTo>
                <a:lnTo>
                  <a:pt x="1099822" y="1878706"/>
                </a:lnTo>
                <a:lnTo>
                  <a:pt x="1080779" y="1876324"/>
                </a:lnTo>
                <a:lnTo>
                  <a:pt x="1064116" y="1873149"/>
                </a:lnTo>
                <a:lnTo>
                  <a:pt x="1047453" y="1868387"/>
                </a:lnTo>
                <a:lnTo>
                  <a:pt x="1030790" y="1862037"/>
                </a:lnTo>
                <a:lnTo>
                  <a:pt x="1015715" y="1854099"/>
                </a:lnTo>
                <a:lnTo>
                  <a:pt x="1002226" y="1845368"/>
                </a:lnTo>
                <a:lnTo>
                  <a:pt x="989530" y="1835843"/>
                </a:lnTo>
                <a:lnTo>
                  <a:pt x="989201" y="1835602"/>
                </a:lnTo>
                <a:lnTo>
                  <a:pt x="982249" y="1829572"/>
                </a:lnTo>
                <a:lnTo>
                  <a:pt x="971935" y="1818454"/>
                </a:lnTo>
                <a:lnTo>
                  <a:pt x="962414" y="1806543"/>
                </a:lnTo>
                <a:lnTo>
                  <a:pt x="955273" y="1793838"/>
                </a:lnTo>
                <a:lnTo>
                  <a:pt x="948926" y="1780338"/>
                </a:lnTo>
                <a:lnTo>
                  <a:pt x="944165" y="1766045"/>
                </a:lnTo>
                <a:lnTo>
                  <a:pt x="940992" y="1751751"/>
                </a:lnTo>
                <a:lnTo>
                  <a:pt x="940992" y="1736664"/>
                </a:lnTo>
                <a:lnTo>
                  <a:pt x="940992" y="1723958"/>
                </a:lnTo>
                <a:lnTo>
                  <a:pt x="943372" y="1712047"/>
                </a:lnTo>
                <a:lnTo>
                  <a:pt x="946546" y="1700136"/>
                </a:lnTo>
                <a:lnTo>
                  <a:pt x="950513" y="1690607"/>
                </a:lnTo>
                <a:lnTo>
                  <a:pt x="955273" y="1681078"/>
                </a:lnTo>
                <a:lnTo>
                  <a:pt x="960827" y="1672343"/>
                </a:lnTo>
                <a:lnTo>
                  <a:pt x="965588" y="1665196"/>
                </a:lnTo>
                <a:lnTo>
                  <a:pt x="971935" y="1658049"/>
                </a:lnTo>
                <a:lnTo>
                  <a:pt x="983043" y="1647726"/>
                </a:lnTo>
                <a:lnTo>
                  <a:pt x="994151" y="1638991"/>
                </a:lnTo>
                <a:lnTo>
                  <a:pt x="1003672" y="1633433"/>
                </a:lnTo>
                <a:lnTo>
                  <a:pt x="1011606" y="162946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5408" y="1604051"/>
                </a:lnTo>
                <a:lnTo>
                  <a:pt x="1036995" y="1599287"/>
                </a:lnTo>
                <a:lnTo>
                  <a:pt x="1036995" y="1592934"/>
                </a:lnTo>
                <a:lnTo>
                  <a:pt x="1035408" y="1588170"/>
                </a:lnTo>
                <a:lnTo>
                  <a:pt x="1033028" y="1584993"/>
                </a:lnTo>
                <a:lnTo>
                  <a:pt x="1029854" y="1580229"/>
                </a:lnTo>
                <a:lnTo>
                  <a:pt x="1025451" y="1576556"/>
                </a:lnTo>
                <a:lnTo>
                  <a:pt x="1025236" y="1576287"/>
                </a:lnTo>
                <a:lnTo>
                  <a:pt x="1020475" y="1573112"/>
                </a:lnTo>
                <a:lnTo>
                  <a:pt x="1014128" y="1570731"/>
                </a:lnTo>
                <a:lnTo>
                  <a:pt x="1006987" y="1568349"/>
                </a:lnTo>
                <a:lnTo>
                  <a:pt x="999052" y="1566762"/>
                </a:lnTo>
                <a:lnTo>
                  <a:pt x="990324" y="1565968"/>
                </a:lnTo>
                <a:lnTo>
                  <a:pt x="313400" y="1565968"/>
                </a:lnTo>
                <a:lnTo>
                  <a:pt x="313400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3542" y="892719"/>
                </a:lnTo>
                <a:lnTo>
                  <a:pt x="281422" y="891658"/>
                </a:lnTo>
                <a:lnTo>
                  <a:pt x="274281" y="890069"/>
                </a:lnTo>
                <a:lnTo>
                  <a:pt x="266347" y="892452"/>
                </a:lnTo>
                <a:lnTo>
                  <a:pt x="259206" y="896422"/>
                </a:lnTo>
                <a:lnTo>
                  <a:pt x="250479" y="901981"/>
                </a:lnTo>
                <a:lnTo>
                  <a:pt x="243338" y="911510"/>
                </a:lnTo>
                <a:lnTo>
                  <a:pt x="236197" y="923421"/>
                </a:lnTo>
                <a:lnTo>
                  <a:pt x="230643" y="932950"/>
                </a:lnTo>
                <a:lnTo>
                  <a:pt x="223503" y="943273"/>
                </a:lnTo>
                <a:lnTo>
                  <a:pt x="212395" y="955184"/>
                </a:lnTo>
                <a:lnTo>
                  <a:pt x="205254" y="961537"/>
                </a:lnTo>
                <a:lnTo>
                  <a:pt x="198113" y="966302"/>
                </a:lnTo>
                <a:lnTo>
                  <a:pt x="190179" y="971860"/>
                </a:lnTo>
                <a:lnTo>
                  <a:pt x="180658" y="976625"/>
                </a:lnTo>
                <a:lnTo>
                  <a:pt x="170344" y="981389"/>
                </a:lnTo>
                <a:lnTo>
                  <a:pt x="159236" y="983771"/>
                </a:lnTo>
                <a:lnTo>
                  <a:pt x="147335" y="986154"/>
                </a:lnTo>
                <a:lnTo>
                  <a:pt x="134640" y="986154"/>
                </a:lnTo>
                <a:lnTo>
                  <a:pt x="120798" y="986154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45989" y="624151"/>
                </a:lnTo>
                <a:lnTo>
                  <a:pt x="159477" y="625739"/>
                </a:lnTo>
                <a:lnTo>
                  <a:pt x="159839" y="625812"/>
                </a:lnTo>
                <a:lnTo>
                  <a:pt x="170344" y="628816"/>
                </a:lnTo>
                <a:lnTo>
                  <a:pt x="180658" y="632786"/>
                </a:lnTo>
                <a:lnTo>
                  <a:pt x="190179" y="637550"/>
                </a:lnTo>
                <a:lnTo>
                  <a:pt x="198113" y="643109"/>
                </a:lnTo>
                <a:lnTo>
                  <a:pt x="205254" y="647874"/>
                </a:lnTo>
                <a:lnTo>
                  <a:pt x="212395" y="654226"/>
                </a:lnTo>
                <a:lnTo>
                  <a:pt x="223503" y="666138"/>
                </a:lnTo>
                <a:lnTo>
                  <a:pt x="230643" y="676461"/>
                </a:lnTo>
                <a:lnTo>
                  <a:pt x="236197" y="685990"/>
                </a:lnTo>
                <a:lnTo>
                  <a:pt x="243338" y="697901"/>
                </a:lnTo>
                <a:lnTo>
                  <a:pt x="250479" y="707430"/>
                </a:lnTo>
                <a:lnTo>
                  <a:pt x="259206" y="712989"/>
                </a:lnTo>
                <a:lnTo>
                  <a:pt x="266347" y="717753"/>
                </a:lnTo>
                <a:lnTo>
                  <a:pt x="274281" y="719341"/>
                </a:lnTo>
                <a:lnTo>
                  <a:pt x="275926" y="718975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400" y="678943"/>
                </a:lnTo>
                <a:lnTo>
                  <a:pt x="31340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7" t="26862" b="33309"/>
          <a:stretch>
            <a:fillRect/>
          </a:stretch>
        </p:blipFill>
        <p:spPr>
          <a:xfrm>
            <a:off x="8713787" y="2108200"/>
            <a:ext cx="1571624" cy="1881187"/>
          </a:xfrm>
          <a:custGeom>
            <a:avLst/>
            <a:gdLst>
              <a:gd name="connsiteX0" fmla="*/ 745708 w 1571624"/>
              <a:gd name="connsiteY0" fmla="*/ 0 h 1881187"/>
              <a:gd name="connsiteX1" fmla="*/ 764768 w 1571624"/>
              <a:gd name="connsiteY1" fmla="*/ 0 h 1881187"/>
              <a:gd name="connsiteX2" fmla="*/ 782239 w 1571624"/>
              <a:gd name="connsiteY2" fmla="*/ 0 h 1881187"/>
              <a:gd name="connsiteX3" fmla="*/ 799710 w 1571624"/>
              <a:gd name="connsiteY3" fmla="*/ 2380 h 1881187"/>
              <a:gd name="connsiteX4" fmla="*/ 817976 w 1571624"/>
              <a:gd name="connsiteY4" fmla="*/ 5554 h 1881187"/>
              <a:gd name="connsiteX5" fmla="*/ 834653 w 1571624"/>
              <a:gd name="connsiteY5" fmla="*/ 10315 h 1881187"/>
              <a:gd name="connsiteX6" fmla="*/ 851330 w 1571624"/>
              <a:gd name="connsiteY6" fmla="*/ 16662 h 1881187"/>
              <a:gd name="connsiteX7" fmla="*/ 865625 w 1571624"/>
              <a:gd name="connsiteY7" fmla="*/ 24596 h 1881187"/>
              <a:gd name="connsiteX8" fmla="*/ 879920 w 1571624"/>
              <a:gd name="connsiteY8" fmla="*/ 33324 h 1881187"/>
              <a:gd name="connsiteX9" fmla="*/ 892626 w 1571624"/>
              <a:gd name="connsiteY9" fmla="*/ 42845 h 1881187"/>
              <a:gd name="connsiteX10" fmla="*/ 904538 w 1571624"/>
              <a:gd name="connsiteY10" fmla="*/ 52366 h 1881187"/>
              <a:gd name="connsiteX11" fmla="*/ 914862 w 1571624"/>
              <a:gd name="connsiteY11" fmla="*/ 64267 h 1881187"/>
              <a:gd name="connsiteX12" fmla="*/ 923598 w 1571624"/>
              <a:gd name="connsiteY12" fmla="*/ 76168 h 1881187"/>
              <a:gd name="connsiteX13" fmla="*/ 931539 w 1571624"/>
              <a:gd name="connsiteY13" fmla="*/ 88863 h 1881187"/>
              <a:gd name="connsiteX14" fmla="*/ 937893 w 1571624"/>
              <a:gd name="connsiteY14" fmla="*/ 102351 h 1881187"/>
              <a:gd name="connsiteX15" fmla="*/ 942658 w 1571624"/>
              <a:gd name="connsiteY15" fmla="*/ 116632 h 1881187"/>
              <a:gd name="connsiteX16" fmla="*/ 945040 w 1571624"/>
              <a:gd name="connsiteY16" fmla="*/ 130120 h 1881187"/>
              <a:gd name="connsiteX17" fmla="*/ 945659 w 1571624"/>
              <a:gd name="connsiteY17" fmla="*/ 142479 h 1881187"/>
              <a:gd name="connsiteX18" fmla="*/ 945093 w 1571624"/>
              <a:gd name="connsiteY18" fmla="*/ 151528 h 1881187"/>
              <a:gd name="connsiteX19" fmla="*/ 943505 w 1571624"/>
              <a:gd name="connsiteY19" fmla="*/ 165028 h 1881187"/>
              <a:gd name="connsiteX20" fmla="*/ 940329 w 1571624"/>
              <a:gd name="connsiteY20" fmla="*/ 175352 h 1881187"/>
              <a:gd name="connsiteX21" fmla="*/ 936358 w 1571624"/>
              <a:gd name="connsiteY21" fmla="*/ 184882 h 1881187"/>
              <a:gd name="connsiteX22" fmla="*/ 931594 w 1571624"/>
              <a:gd name="connsiteY22" fmla="*/ 194412 h 1881187"/>
              <a:gd name="connsiteX23" fmla="*/ 926035 w 1571624"/>
              <a:gd name="connsiteY23" fmla="*/ 203147 h 1881187"/>
              <a:gd name="connsiteX24" fmla="*/ 919682 w 1571624"/>
              <a:gd name="connsiteY24" fmla="*/ 211089 h 1881187"/>
              <a:gd name="connsiteX25" fmla="*/ 914124 w 1571624"/>
              <a:gd name="connsiteY25" fmla="*/ 217442 h 1881187"/>
              <a:gd name="connsiteX26" fmla="*/ 902213 w 1571624"/>
              <a:gd name="connsiteY26" fmla="*/ 229354 h 1881187"/>
              <a:gd name="connsiteX27" fmla="*/ 892684 w 1571624"/>
              <a:gd name="connsiteY27" fmla="*/ 235708 h 1881187"/>
              <a:gd name="connsiteX28" fmla="*/ 882361 w 1571624"/>
              <a:gd name="connsiteY28" fmla="*/ 242061 h 1881187"/>
              <a:gd name="connsiteX29" fmla="*/ 873626 w 1571624"/>
              <a:gd name="connsiteY29" fmla="*/ 246826 h 1881187"/>
              <a:gd name="connsiteX30" fmla="*/ 866479 w 1571624"/>
              <a:gd name="connsiteY30" fmla="*/ 251591 h 1881187"/>
              <a:gd name="connsiteX31" fmla="*/ 861714 w 1571624"/>
              <a:gd name="connsiteY31" fmla="*/ 256356 h 1881187"/>
              <a:gd name="connsiteX32" fmla="*/ 856950 w 1571624"/>
              <a:gd name="connsiteY32" fmla="*/ 261915 h 1881187"/>
              <a:gd name="connsiteX33" fmla="*/ 853774 w 1571624"/>
              <a:gd name="connsiteY33" fmla="*/ 266680 h 1881187"/>
              <a:gd name="connsiteX34" fmla="*/ 851391 w 1571624"/>
              <a:gd name="connsiteY34" fmla="*/ 273033 h 1881187"/>
              <a:gd name="connsiteX35" fmla="*/ 849803 w 1571624"/>
              <a:gd name="connsiteY35" fmla="*/ 277798 h 1881187"/>
              <a:gd name="connsiteX36" fmla="*/ 849803 w 1571624"/>
              <a:gd name="connsiteY36" fmla="*/ 282563 h 1881187"/>
              <a:gd name="connsiteX37" fmla="*/ 849887 w 1571624"/>
              <a:gd name="connsiteY37" fmla="*/ 282815 h 1881187"/>
              <a:gd name="connsiteX38" fmla="*/ 849742 w 1571624"/>
              <a:gd name="connsiteY38" fmla="*/ 283249 h 1881187"/>
              <a:gd name="connsiteX39" fmla="*/ 849742 w 1571624"/>
              <a:gd name="connsiteY39" fmla="*/ 288010 h 1881187"/>
              <a:gd name="connsiteX40" fmla="*/ 849742 w 1571624"/>
              <a:gd name="connsiteY40" fmla="*/ 291977 h 1881187"/>
              <a:gd name="connsiteX41" fmla="*/ 852124 w 1571624"/>
              <a:gd name="connsiteY41" fmla="*/ 296737 h 1881187"/>
              <a:gd name="connsiteX42" fmla="*/ 854507 w 1571624"/>
              <a:gd name="connsiteY42" fmla="*/ 299911 h 1881187"/>
              <a:gd name="connsiteX43" fmla="*/ 858478 w 1571624"/>
              <a:gd name="connsiteY43" fmla="*/ 303878 h 1881187"/>
              <a:gd name="connsiteX44" fmla="*/ 861654 w 1571624"/>
              <a:gd name="connsiteY44" fmla="*/ 306258 h 1881187"/>
              <a:gd name="connsiteX45" fmla="*/ 868007 w 1571624"/>
              <a:gd name="connsiteY45" fmla="*/ 308639 h 1881187"/>
              <a:gd name="connsiteX46" fmla="*/ 873566 w 1571624"/>
              <a:gd name="connsiteY46" fmla="*/ 311019 h 1881187"/>
              <a:gd name="connsiteX47" fmla="*/ 1571624 w 1571624"/>
              <a:gd name="connsiteY47" fmla="*/ 311019 h 1881187"/>
              <a:gd name="connsiteX48" fmla="*/ 1571624 w 1571624"/>
              <a:gd name="connsiteY48" fmla="*/ 1881187 h 1881187"/>
              <a:gd name="connsiteX49" fmla="*/ 880500 w 1571624"/>
              <a:gd name="connsiteY49" fmla="*/ 1881187 h 1881187"/>
              <a:gd name="connsiteX50" fmla="*/ 873213 w 1571624"/>
              <a:gd name="connsiteY50" fmla="*/ 1880525 h 1881187"/>
              <a:gd name="connsiteX51" fmla="*/ 866062 w 1571624"/>
              <a:gd name="connsiteY51" fmla="*/ 1878143 h 1881187"/>
              <a:gd name="connsiteX52" fmla="*/ 861295 w 1571624"/>
              <a:gd name="connsiteY52" fmla="*/ 1874173 h 1881187"/>
              <a:gd name="connsiteX53" fmla="*/ 856527 w 1571624"/>
              <a:gd name="connsiteY53" fmla="*/ 1870996 h 1881187"/>
              <a:gd name="connsiteX54" fmla="*/ 853349 w 1571624"/>
              <a:gd name="connsiteY54" fmla="*/ 1867026 h 1881187"/>
              <a:gd name="connsiteX55" fmla="*/ 850966 w 1571624"/>
              <a:gd name="connsiteY55" fmla="*/ 1862261 h 1881187"/>
              <a:gd name="connsiteX56" fmla="*/ 850335 w 1571624"/>
              <a:gd name="connsiteY56" fmla="*/ 1860369 h 1881187"/>
              <a:gd name="connsiteX57" fmla="*/ 852124 w 1571624"/>
              <a:gd name="connsiteY57" fmla="*/ 1855004 h 1881187"/>
              <a:gd name="connsiteX58" fmla="*/ 856889 w 1571624"/>
              <a:gd name="connsiteY58" fmla="*/ 1847864 h 1881187"/>
              <a:gd name="connsiteX59" fmla="*/ 863242 w 1571624"/>
              <a:gd name="connsiteY59" fmla="*/ 1842310 h 1881187"/>
              <a:gd name="connsiteX60" fmla="*/ 871184 w 1571624"/>
              <a:gd name="connsiteY60" fmla="*/ 1835169 h 1881187"/>
              <a:gd name="connsiteX61" fmla="*/ 882302 w 1571624"/>
              <a:gd name="connsiteY61" fmla="*/ 1828822 h 1881187"/>
              <a:gd name="connsiteX62" fmla="*/ 891832 w 1571624"/>
              <a:gd name="connsiteY62" fmla="*/ 1823268 h 1881187"/>
              <a:gd name="connsiteX63" fmla="*/ 902156 w 1571624"/>
              <a:gd name="connsiteY63" fmla="*/ 1816127 h 1881187"/>
              <a:gd name="connsiteX64" fmla="*/ 914068 w 1571624"/>
              <a:gd name="connsiteY64" fmla="*/ 1805019 h 1881187"/>
              <a:gd name="connsiteX65" fmla="*/ 919627 w 1571624"/>
              <a:gd name="connsiteY65" fmla="*/ 1797879 h 1881187"/>
              <a:gd name="connsiteX66" fmla="*/ 925980 w 1571624"/>
              <a:gd name="connsiteY66" fmla="*/ 1790738 h 1881187"/>
              <a:gd name="connsiteX67" fmla="*/ 930745 w 1571624"/>
              <a:gd name="connsiteY67" fmla="*/ 1782804 h 1881187"/>
              <a:gd name="connsiteX68" fmla="*/ 935510 w 1571624"/>
              <a:gd name="connsiteY68" fmla="*/ 1773283 h 1881187"/>
              <a:gd name="connsiteX69" fmla="*/ 940275 w 1571624"/>
              <a:gd name="connsiteY69" fmla="*/ 1762175 h 1881187"/>
              <a:gd name="connsiteX70" fmla="*/ 942658 w 1571624"/>
              <a:gd name="connsiteY70" fmla="*/ 1751861 h 1881187"/>
              <a:gd name="connsiteX71" fmla="*/ 945040 w 1571624"/>
              <a:gd name="connsiteY71" fmla="*/ 1739959 h 1881187"/>
              <a:gd name="connsiteX72" fmla="*/ 945834 w 1571624"/>
              <a:gd name="connsiteY72" fmla="*/ 1727265 h 1881187"/>
              <a:gd name="connsiteX73" fmla="*/ 945340 w 1571624"/>
              <a:gd name="connsiteY73" fmla="*/ 1717393 h 1881187"/>
              <a:gd name="connsiteX74" fmla="*/ 945517 w 1571624"/>
              <a:gd name="connsiteY74" fmla="*/ 1714562 h 1881187"/>
              <a:gd name="connsiteX75" fmla="*/ 944723 w 1571624"/>
              <a:gd name="connsiteY75" fmla="*/ 1700268 h 1881187"/>
              <a:gd name="connsiteX76" fmla="*/ 942339 w 1571624"/>
              <a:gd name="connsiteY76" fmla="*/ 1684387 h 1881187"/>
              <a:gd name="connsiteX77" fmla="*/ 937572 w 1571624"/>
              <a:gd name="connsiteY77" fmla="*/ 1671681 h 1881187"/>
              <a:gd name="connsiteX78" fmla="*/ 931215 w 1571624"/>
              <a:gd name="connsiteY78" fmla="*/ 1657388 h 1881187"/>
              <a:gd name="connsiteX79" fmla="*/ 923270 w 1571624"/>
              <a:gd name="connsiteY79" fmla="*/ 1643888 h 1881187"/>
              <a:gd name="connsiteX80" fmla="*/ 914530 w 1571624"/>
              <a:gd name="connsiteY80" fmla="*/ 1631977 h 1881187"/>
              <a:gd name="connsiteX81" fmla="*/ 904201 w 1571624"/>
              <a:gd name="connsiteY81" fmla="*/ 1621654 h 1881187"/>
              <a:gd name="connsiteX82" fmla="*/ 892282 w 1571624"/>
              <a:gd name="connsiteY82" fmla="*/ 1610537 h 1881187"/>
              <a:gd name="connsiteX83" fmla="*/ 879569 w 1571624"/>
              <a:gd name="connsiteY83" fmla="*/ 1601802 h 1881187"/>
              <a:gd name="connsiteX84" fmla="*/ 865267 w 1571624"/>
              <a:gd name="connsiteY84" fmla="*/ 1593067 h 1881187"/>
              <a:gd name="connsiteX85" fmla="*/ 849376 w 1571624"/>
              <a:gd name="connsiteY85" fmla="*/ 1585920 h 1881187"/>
              <a:gd name="connsiteX86" fmla="*/ 834280 w 1571624"/>
              <a:gd name="connsiteY86" fmla="*/ 1580362 h 1881187"/>
              <a:gd name="connsiteX87" fmla="*/ 817594 w 1571624"/>
              <a:gd name="connsiteY87" fmla="*/ 1574009 h 1881187"/>
              <a:gd name="connsiteX88" fmla="*/ 799320 w 1571624"/>
              <a:gd name="connsiteY88" fmla="*/ 1570833 h 1881187"/>
              <a:gd name="connsiteX89" fmla="*/ 781839 w 1571624"/>
              <a:gd name="connsiteY89" fmla="*/ 1569244 h 1881187"/>
              <a:gd name="connsiteX90" fmla="*/ 762770 w 1571624"/>
              <a:gd name="connsiteY90" fmla="*/ 1568450 h 1881187"/>
              <a:gd name="connsiteX91" fmla="*/ 745290 w 1571624"/>
              <a:gd name="connsiteY91" fmla="*/ 1569244 h 1881187"/>
              <a:gd name="connsiteX92" fmla="*/ 726221 w 1571624"/>
              <a:gd name="connsiteY92" fmla="*/ 1570833 h 1881187"/>
              <a:gd name="connsiteX93" fmla="*/ 709535 w 1571624"/>
              <a:gd name="connsiteY93" fmla="*/ 1574009 h 1881187"/>
              <a:gd name="connsiteX94" fmla="*/ 692849 w 1571624"/>
              <a:gd name="connsiteY94" fmla="*/ 1580362 h 1881187"/>
              <a:gd name="connsiteX95" fmla="*/ 676164 w 1571624"/>
              <a:gd name="connsiteY95" fmla="*/ 1585920 h 1881187"/>
              <a:gd name="connsiteX96" fmla="*/ 661067 w 1571624"/>
              <a:gd name="connsiteY96" fmla="*/ 1593067 h 1881187"/>
              <a:gd name="connsiteX97" fmla="*/ 647560 w 1571624"/>
              <a:gd name="connsiteY97" fmla="*/ 1601802 h 1881187"/>
              <a:gd name="connsiteX98" fmla="*/ 634847 w 1571624"/>
              <a:gd name="connsiteY98" fmla="*/ 1610537 h 1881187"/>
              <a:gd name="connsiteX99" fmla="*/ 622929 w 1571624"/>
              <a:gd name="connsiteY99" fmla="*/ 1621654 h 1881187"/>
              <a:gd name="connsiteX100" fmla="*/ 611805 w 1571624"/>
              <a:gd name="connsiteY100" fmla="*/ 1631977 h 1881187"/>
              <a:gd name="connsiteX101" fmla="*/ 602270 w 1571624"/>
              <a:gd name="connsiteY101" fmla="*/ 1643888 h 1881187"/>
              <a:gd name="connsiteX102" fmla="*/ 595119 w 1571624"/>
              <a:gd name="connsiteY102" fmla="*/ 1657388 h 1881187"/>
              <a:gd name="connsiteX103" fmla="*/ 589558 w 1571624"/>
              <a:gd name="connsiteY103" fmla="*/ 1671681 h 1881187"/>
              <a:gd name="connsiteX104" fmla="*/ 584790 w 1571624"/>
              <a:gd name="connsiteY104" fmla="*/ 1684387 h 1881187"/>
              <a:gd name="connsiteX105" fmla="*/ 582407 w 1571624"/>
              <a:gd name="connsiteY105" fmla="*/ 1700268 h 1881187"/>
              <a:gd name="connsiteX106" fmla="*/ 580817 w 1571624"/>
              <a:gd name="connsiteY106" fmla="*/ 1714562 h 1881187"/>
              <a:gd name="connsiteX107" fmla="*/ 580817 w 1571624"/>
              <a:gd name="connsiteY107" fmla="*/ 1727267 h 1881187"/>
              <a:gd name="connsiteX108" fmla="*/ 581319 w 1571624"/>
              <a:gd name="connsiteY108" fmla="*/ 1729775 h 1881187"/>
              <a:gd name="connsiteX109" fmla="*/ 581319 w 1571624"/>
              <a:gd name="connsiteY109" fmla="*/ 1739959 h 1881187"/>
              <a:gd name="connsiteX110" fmla="*/ 583701 w 1571624"/>
              <a:gd name="connsiteY110" fmla="*/ 1751861 h 1881187"/>
              <a:gd name="connsiteX111" fmla="*/ 587672 w 1571624"/>
              <a:gd name="connsiteY111" fmla="*/ 1762175 h 1881187"/>
              <a:gd name="connsiteX112" fmla="*/ 590849 w 1571624"/>
              <a:gd name="connsiteY112" fmla="*/ 1773283 h 1881187"/>
              <a:gd name="connsiteX113" fmla="*/ 595614 w 1571624"/>
              <a:gd name="connsiteY113" fmla="*/ 1782804 h 1881187"/>
              <a:gd name="connsiteX114" fmla="*/ 601967 w 1571624"/>
              <a:gd name="connsiteY114" fmla="*/ 1790738 h 1881187"/>
              <a:gd name="connsiteX115" fmla="*/ 607526 w 1571624"/>
              <a:gd name="connsiteY115" fmla="*/ 1797879 h 1881187"/>
              <a:gd name="connsiteX116" fmla="*/ 613879 w 1571624"/>
              <a:gd name="connsiteY116" fmla="*/ 1805019 h 1881187"/>
              <a:gd name="connsiteX117" fmla="*/ 625791 w 1571624"/>
              <a:gd name="connsiteY117" fmla="*/ 1816127 h 1881187"/>
              <a:gd name="connsiteX118" fmla="*/ 635321 w 1571624"/>
              <a:gd name="connsiteY118" fmla="*/ 1823268 h 1881187"/>
              <a:gd name="connsiteX119" fmla="*/ 645645 w 1571624"/>
              <a:gd name="connsiteY119" fmla="*/ 1828822 h 1881187"/>
              <a:gd name="connsiteX120" fmla="*/ 655175 w 1571624"/>
              <a:gd name="connsiteY120" fmla="*/ 1835169 h 1881187"/>
              <a:gd name="connsiteX121" fmla="*/ 663911 w 1571624"/>
              <a:gd name="connsiteY121" fmla="*/ 1842310 h 1881187"/>
              <a:gd name="connsiteX122" fmla="*/ 670264 w 1571624"/>
              <a:gd name="connsiteY122" fmla="*/ 1847864 h 1881187"/>
              <a:gd name="connsiteX123" fmla="*/ 675029 w 1571624"/>
              <a:gd name="connsiteY123" fmla="*/ 1855004 h 1881187"/>
              <a:gd name="connsiteX124" fmla="*/ 676593 w 1571624"/>
              <a:gd name="connsiteY124" fmla="*/ 1859691 h 1881187"/>
              <a:gd name="connsiteX125" fmla="*/ 676164 w 1571624"/>
              <a:gd name="connsiteY125" fmla="*/ 1862261 h 1881187"/>
              <a:gd name="connsiteX126" fmla="*/ 673780 w 1571624"/>
              <a:gd name="connsiteY126" fmla="*/ 1867026 h 1881187"/>
              <a:gd name="connsiteX127" fmla="*/ 669807 w 1571624"/>
              <a:gd name="connsiteY127" fmla="*/ 1870996 h 1881187"/>
              <a:gd name="connsiteX128" fmla="*/ 665835 w 1571624"/>
              <a:gd name="connsiteY128" fmla="*/ 1874173 h 1881187"/>
              <a:gd name="connsiteX129" fmla="*/ 659478 w 1571624"/>
              <a:gd name="connsiteY129" fmla="*/ 1878143 h 1881187"/>
              <a:gd name="connsiteX130" fmla="*/ 652327 w 1571624"/>
              <a:gd name="connsiteY130" fmla="*/ 1880525 h 1881187"/>
              <a:gd name="connsiteX131" fmla="*/ 645703 w 1571624"/>
              <a:gd name="connsiteY131" fmla="*/ 1881187 h 1881187"/>
              <a:gd name="connsiteX132" fmla="*/ 0 w 1571624"/>
              <a:gd name="connsiteY132" fmla="*/ 1881187 h 1881187"/>
              <a:gd name="connsiteX133" fmla="*/ 0 w 1571624"/>
              <a:gd name="connsiteY133" fmla="*/ 1169494 h 1881187"/>
              <a:gd name="connsiteX134" fmla="*/ 4765 w 1571624"/>
              <a:gd name="connsiteY134" fmla="*/ 1164733 h 1881187"/>
              <a:gd name="connsiteX135" fmla="*/ 11913 w 1571624"/>
              <a:gd name="connsiteY135" fmla="*/ 1160766 h 1881187"/>
              <a:gd name="connsiteX136" fmla="*/ 19060 w 1571624"/>
              <a:gd name="connsiteY136" fmla="*/ 1159973 h 1881187"/>
              <a:gd name="connsiteX137" fmla="*/ 26207 w 1571624"/>
              <a:gd name="connsiteY137" fmla="*/ 1160766 h 1881187"/>
              <a:gd name="connsiteX138" fmla="*/ 26955 w 1571624"/>
              <a:gd name="connsiteY138" fmla="*/ 1161214 h 1881187"/>
              <a:gd name="connsiteX139" fmla="*/ 31465 w 1571624"/>
              <a:gd name="connsiteY139" fmla="*/ 1165225 h 1881187"/>
              <a:gd name="connsiteX140" fmla="*/ 38606 w 1571624"/>
              <a:gd name="connsiteY140" fmla="*/ 1174750 h 1881187"/>
              <a:gd name="connsiteX141" fmla="*/ 45748 w 1571624"/>
              <a:gd name="connsiteY141" fmla="*/ 1185068 h 1881187"/>
              <a:gd name="connsiteX142" fmla="*/ 51302 w 1571624"/>
              <a:gd name="connsiteY142" fmla="*/ 1196181 h 1881187"/>
              <a:gd name="connsiteX143" fmla="*/ 58443 w 1571624"/>
              <a:gd name="connsiteY143" fmla="*/ 1205706 h 1881187"/>
              <a:gd name="connsiteX144" fmla="*/ 69551 w 1571624"/>
              <a:gd name="connsiteY144" fmla="*/ 1217612 h 1881187"/>
              <a:gd name="connsiteX145" fmla="*/ 76693 w 1571624"/>
              <a:gd name="connsiteY145" fmla="*/ 1223168 h 1881187"/>
              <a:gd name="connsiteX146" fmla="*/ 83834 w 1571624"/>
              <a:gd name="connsiteY146" fmla="*/ 1229518 h 1881187"/>
              <a:gd name="connsiteX147" fmla="*/ 92562 w 1571624"/>
              <a:gd name="connsiteY147" fmla="*/ 1235075 h 1881187"/>
              <a:gd name="connsiteX148" fmla="*/ 98074 w 1571624"/>
              <a:gd name="connsiteY148" fmla="*/ 1238083 h 1881187"/>
              <a:gd name="connsiteX149" fmla="*/ 103240 w 1571624"/>
              <a:gd name="connsiteY149" fmla="*/ 1241695 h 1881187"/>
              <a:gd name="connsiteX150" fmla="*/ 112770 w 1571624"/>
              <a:gd name="connsiteY150" fmla="*/ 1246455 h 1881187"/>
              <a:gd name="connsiteX151" fmla="*/ 122300 w 1571624"/>
              <a:gd name="connsiteY151" fmla="*/ 1250422 h 1881187"/>
              <a:gd name="connsiteX152" fmla="*/ 134212 w 1571624"/>
              <a:gd name="connsiteY152" fmla="*/ 1253596 h 1881187"/>
              <a:gd name="connsiteX153" fmla="*/ 146124 w 1571624"/>
              <a:gd name="connsiteY153" fmla="*/ 1255976 h 1881187"/>
              <a:gd name="connsiteX154" fmla="*/ 158830 w 1571624"/>
              <a:gd name="connsiteY154" fmla="*/ 1255976 h 1881187"/>
              <a:gd name="connsiteX155" fmla="*/ 173125 w 1571624"/>
              <a:gd name="connsiteY155" fmla="*/ 1255183 h 1881187"/>
              <a:gd name="connsiteX156" fmla="*/ 189008 w 1571624"/>
              <a:gd name="connsiteY156" fmla="*/ 1252802 h 1881187"/>
              <a:gd name="connsiteX157" fmla="*/ 201715 w 1571624"/>
              <a:gd name="connsiteY157" fmla="*/ 1248042 h 1881187"/>
              <a:gd name="connsiteX158" fmla="*/ 216009 w 1571624"/>
              <a:gd name="connsiteY158" fmla="*/ 1241695 h 1881187"/>
              <a:gd name="connsiteX159" fmla="*/ 227922 w 1571624"/>
              <a:gd name="connsiteY159" fmla="*/ 1234554 h 1881187"/>
              <a:gd name="connsiteX160" fmla="*/ 240628 w 1571624"/>
              <a:gd name="connsiteY160" fmla="*/ 1225033 h 1881187"/>
              <a:gd name="connsiteX161" fmla="*/ 251746 w 1571624"/>
              <a:gd name="connsiteY161" fmla="*/ 1214719 h 1881187"/>
              <a:gd name="connsiteX162" fmla="*/ 262070 w 1571624"/>
              <a:gd name="connsiteY162" fmla="*/ 1202817 h 1881187"/>
              <a:gd name="connsiteX163" fmla="*/ 271600 w 1571624"/>
              <a:gd name="connsiteY163" fmla="*/ 1189329 h 1881187"/>
              <a:gd name="connsiteX164" fmla="*/ 280336 w 1571624"/>
              <a:gd name="connsiteY164" fmla="*/ 1176635 h 1881187"/>
              <a:gd name="connsiteX165" fmla="*/ 287483 w 1571624"/>
              <a:gd name="connsiteY165" fmla="*/ 1160766 h 1881187"/>
              <a:gd name="connsiteX166" fmla="*/ 293042 w 1571624"/>
              <a:gd name="connsiteY166" fmla="*/ 1144898 h 1881187"/>
              <a:gd name="connsiteX167" fmla="*/ 297807 w 1571624"/>
              <a:gd name="connsiteY167" fmla="*/ 1128236 h 1881187"/>
              <a:gd name="connsiteX168" fmla="*/ 301778 w 1571624"/>
              <a:gd name="connsiteY168" fmla="*/ 1111575 h 1881187"/>
              <a:gd name="connsiteX169" fmla="*/ 304160 w 1571624"/>
              <a:gd name="connsiteY169" fmla="*/ 1092533 h 1881187"/>
              <a:gd name="connsiteX170" fmla="*/ 304954 w 1571624"/>
              <a:gd name="connsiteY170" fmla="*/ 1074284 h 1881187"/>
              <a:gd name="connsiteX171" fmla="*/ 304160 w 1571624"/>
              <a:gd name="connsiteY171" fmla="*/ 1055242 h 1881187"/>
              <a:gd name="connsiteX172" fmla="*/ 301778 w 1571624"/>
              <a:gd name="connsiteY172" fmla="*/ 1037787 h 1881187"/>
              <a:gd name="connsiteX173" fmla="*/ 297807 w 1571624"/>
              <a:gd name="connsiteY173" fmla="*/ 1020332 h 1881187"/>
              <a:gd name="connsiteX174" fmla="*/ 293042 w 1571624"/>
              <a:gd name="connsiteY174" fmla="*/ 1003670 h 1881187"/>
              <a:gd name="connsiteX175" fmla="*/ 287483 w 1571624"/>
              <a:gd name="connsiteY175" fmla="*/ 987802 h 1881187"/>
              <a:gd name="connsiteX176" fmla="*/ 280336 w 1571624"/>
              <a:gd name="connsiteY176" fmla="*/ 972727 h 1881187"/>
              <a:gd name="connsiteX177" fmla="*/ 271600 w 1571624"/>
              <a:gd name="connsiteY177" fmla="*/ 958445 h 1881187"/>
              <a:gd name="connsiteX178" fmla="*/ 262070 w 1571624"/>
              <a:gd name="connsiteY178" fmla="*/ 944957 h 1881187"/>
              <a:gd name="connsiteX179" fmla="*/ 251746 w 1571624"/>
              <a:gd name="connsiteY179" fmla="*/ 933056 h 1881187"/>
              <a:gd name="connsiteX180" fmla="*/ 240628 w 1571624"/>
              <a:gd name="connsiteY180" fmla="*/ 922742 h 1881187"/>
              <a:gd name="connsiteX181" fmla="*/ 227922 w 1571624"/>
              <a:gd name="connsiteY181" fmla="*/ 914808 h 1881187"/>
              <a:gd name="connsiteX182" fmla="*/ 216009 w 1571624"/>
              <a:gd name="connsiteY182" fmla="*/ 906080 h 1881187"/>
              <a:gd name="connsiteX183" fmla="*/ 212016 w 1571624"/>
              <a:gd name="connsiteY183" fmla="*/ 904529 h 1881187"/>
              <a:gd name="connsiteX184" fmla="*/ 204440 w 1571624"/>
              <a:gd name="connsiteY184" fmla="*/ 899318 h 1881187"/>
              <a:gd name="connsiteX185" fmla="*/ 191745 w 1571624"/>
              <a:gd name="connsiteY185" fmla="*/ 893762 h 1881187"/>
              <a:gd name="connsiteX186" fmla="*/ 177463 w 1571624"/>
              <a:gd name="connsiteY186" fmla="*/ 889000 h 1881187"/>
              <a:gd name="connsiteX187" fmla="*/ 163180 w 1571624"/>
              <a:gd name="connsiteY187" fmla="*/ 886618 h 1881187"/>
              <a:gd name="connsiteX188" fmla="*/ 147311 w 1571624"/>
              <a:gd name="connsiteY188" fmla="*/ 885031 h 1881187"/>
              <a:gd name="connsiteX189" fmla="*/ 134616 w 1571624"/>
              <a:gd name="connsiteY189" fmla="*/ 886618 h 1881187"/>
              <a:gd name="connsiteX190" fmla="*/ 122714 w 1571624"/>
              <a:gd name="connsiteY190" fmla="*/ 889000 h 1881187"/>
              <a:gd name="connsiteX191" fmla="*/ 111605 w 1571624"/>
              <a:gd name="connsiteY191" fmla="*/ 891381 h 1881187"/>
              <a:gd name="connsiteX192" fmla="*/ 101290 w 1571624"/>
              <a:gd name="connsiteY192" fmla="*/ 896143 h 1881187"/>
              <a:gd name="connsiteX193" fmla="*/ 92562 w 1571624"/>
              <a:gd name="connsiteY193" fmla="*/ 900906 h 1881187"/>
              <a:gd name="connsiteX194" fmla="*/ 83834 w 1571624"/>
              <a:gd name="connsiteY194" fmla="*/ 905668 h 1881187"/>
              <a:gd name="connsiteX195" fmla="*/ 76693 w 1571624"/>
              <a:gd name="connsiteY195" fmla="*/ 911225 h 1881187"/>
              <a:gd name="connsiteX196" fmla="*/ 69551 w 1571624"/>
              <a:gd name="connsiteY196" fmla="*/ 917575 h 1881187"/>
              <a:gd name="connsiteX197" fmla="*/ 58443 w 1571624"/>
              <a:gd name="connsiteY197" fmla="*/ 928687 h 1881187"/>
              <a:gd name="connsiteX198" fmla="*/ 51302 w 1571624"/>
              <a:gd name="connsiteY198" fmla="*/ 939800 h 1881187"/>
              <a:gd name="connsiteX199" fmla="*/ 45748 w 1571624"/>
              <a:gd name="connsiteY199" fmla="*/ 949325 h 1881187"/>
              <a:gd name="connsiteX200" fmla="*/ 38606 w 1571624"/>
              <a:gd name="connsiteY200" fmla="*/ 961231 h 1881187"/>
              <a:gd name="connsiteX201" fmla="*/ 31465 w 1571624"/>
              <a:gd name="connsiteY201" fmla="*/ 969168 h 1881187"/>
              <a:gd name="connsiteX202" fmla="*/ 24324 w 1571624"/>
              <a:gd name="connsiteY202" fmla="*/ 976312 h 1881187"/>
              <a:gd name="connsiteX203" fmla="*/ 15596 w 1571624"/>
              <a:gd name="connsiteY203" fmla="*/ 980281 h 1881187"/>
              <a:gd name="connsiteX204" fmla="*/ 8455 w 1571624"/>
              <a:gd name="connsiteY204" fmla="*/ 981075 h 1881187"/>
              <a:gd name="connsiteX205" fmla="*/ 2098 w 1571624"/>
              <a:gd name="connsiteY205" fmla="*/ 981075 h 1881187"/>
              <a:gd name="connsiteX206" fmla="*/ 0 w 1571624"/>
              <a:gd name="connsiteY206" fmla="*/ 978281 h 1881187"/>
              <a:gd name="connsiteX207" fmla="*/ 0 w 1571624"/>
              <a:gd name="connsiteY207" fmla="*/ 311019 h 1881187"/>
              <a:gd name="connsiteX208" fmla="*/ 654381 w 1571624"/>
              <a:gd name="connsiteY208" fmla="*/ 311019 h 1881187"/>
              <a:gd name="connsiteX209" fmla="*/ 659940 w 1571624"/>
              <a:gd name="connsiteY209" fmla="*/ 308639 h 1881187"/>
              <a:gd name="connsiteX210" fmla="*/ 666293 w 1571624"/>
              <a:gd name="connsiteY210" fmla="*/ 306258 h 1881187"/>
              <a:gd name="connsiteX211" fmla="*/ 669470 w 1571624"/>
              <a:gd name="connsiteY211" fmla="*/ 303878 h 1881187"/>
              <a:gd name="connsiteX212" fmla="*/ 672646 w 1571624"/>
              <a:gd name="connsiteY212" fmla="*/ 299911 h 1881187"/>
              <a:gd name="connsiteX213" fmla="*/ 675029 w 1571624"/>
              <a:gd name="connsiteY213" fmla="*/ 296737 h 1881187"/>
              <a:gd name="connsiteX214" fmla="*/ 677411 w 1571624"/>
              <a:gd name="connsiteY214" fmla="*/ 291977 h 1881187"/>
              <a:gd name="connsiteX215" fmla="*/ 677411 w 1571624"/>
              <a:gd name="connsiteY215" fmla="*/ 288010 h 1881187"/>
              <a:gd name="connsiteX216" fmla="*/ 677411 w 1571624"/>
              <a:gd name="connsiteY216" fmla="*/ 283249 h 1881187"/>
              <a:gd name="connsiteX217" fmla="*/ 677392 w 1571624"/>
              <a:gd name="connsiteY217" fmla="*/ 283134 h 1881187"/>
              <a:gd name="connsiteX218" fmla="*/ 677487 w 1571624"/>
              <a:gd name="connsiteY218" fmla="*/ 282563 h 1881187"/>
              <a:gd name="connsiteX219" fmla="*/ 677487 w 1571624"/>
              <a:gd name="connsiteY219" fmla="*/ 277798 h 1881187"/>
              <a:gd name="connsiteX220" fmla="*/ 676693 w 1571624"/>
              <a:gd name="connsiteY220" fmla="*/ 273033 h 1881187"/>
              <a:gd name="connsiteX221" fmla="*/ 674311 w 1571624"/>
              <a:gd name="connsiteY221" fmla="*/ 266680 h 1881187"/>
              <a:gd name="connsiteX222" fmla="*/ 670340 w 1571624"/>
              <a:gd name="connsiteY222" fmla="*/ 261915 h 1881187"/>
              <a:gd name="connsiteX223" fmla="*/ 667164 w 1571624"/>
              <a:gd name="connsiteY223" fmla="*/ 256356 h 1881187"/>
              <a:gd name="connsiteX224" fmla="*/ 661605 w 1571624"/>
              <a:gd name="connsiteY224" fmla="*/ 251591 h 1881187"/>
              <a:gd name="connsiteX225" fmla="*/ 654459 w 1571624"/>
              <a:gd name="connsiteY225" fmla="*/ 246826 h 1881187"/>
              <a:gd name="connsiteX226" fmla="*/ 645724 w 1571624"/>
              <a:gd name="connsiteY226" fmla="*/ 242061 h 1881187"/>
              <a:gd name="connsiteX227" fmla="*/ 635401 w 1571624"/>
              <a:gd name="connsiteY227" fmla="*/ 235708 h 1881187"/>
              <a:gd name="connsiteX228" fmla="*/ 625872 w 1571624"/>
              <a:gd name="connsiteY228" fmla="*/ 229354 h 1881187"/>
              <a:gd name="connsiteX229" fmla="*/ 613960 w 1571624"/>
              <a:gd name="connsiteY229" fmla="*/ 217442 h 1881187"/>
              <a:gd name="connsiteX230" fmla="*/ 607608 w 1571624"/>
              <a:gd name="connsiteY230" fmla="*/ 211089 h 1881187"/>
              <a:gd name="connsiteX231" fmla="*/ 602049 w 1571624"/>
              <a:gd name="connsiteY231" fmla="*/ 203147 h 1881187"/>
              <a:gd name="connsiteX232" fmla="*/ 597284 w 1571624"/>
              <a:gd name="connsiteY232" fmla="*/ 194412 h 1881187"/>
              <a:gd name="connsiteX233" fmla="*/ 590932 w 1571624"/>
              <a:gd name="connsiteY233" fmla="*/ 184882 h 1881187"/>
              <a:gd name="connsiteX234" fmla="*/ 587755 w 1571624"/>
              <a:gd name="connsiteY234" fmla="*/ 175352 h 1881187"/>
              <a:gd name="connsiteX235" fmla="*/ 583785 w 1571624"/>
              <a:gd name="connsiteY235" fmla="*/ 165028 h 1881187"/>
              <a:gd name="connsiteX236" fmla="*/ 582991 w 1571624"/>
              <a:gd name="connsiteY236" fmla="*/ 151528 h 1881187"/>
              <a:gd name="connsiteX237" fmla="*/ 581755 w 1571624"/>
              <a:gd name="connsiteY237" fmla="*/ 141635 h 1881187"/>
              <a:gd name="connsiteX238" fmla="*/ 582907 w 1571624"/>
              <a:gd name="connsiteY238" fmla="*/ 130120 h 1881187"/>
              <a:gd name="connsiteX239" fmla="*/ 585290 w 1571624"/>
              <a:gd name="connsiteY239" fmla="*/ 116632 h 1881187"/>
              <a:gd name="connsiteX240" fmla="*/ 590054 w 1571624"/>
              <a:gd name="connsiteY240" fmla="*/ 102351 h 1881187"/>
              <a:gd name="connsiteX241" fmla="*/ 595614 w 1571624"/>
              <a:gd name="connsiteY241" fmla="*/ 88863 h 1881187"/>
              <a:gd name="connsiteX242" fmla="*/ 604349 w 1571624"/>
              <a:gd name="connsiteY242" fmla="*/ 76168 h 1881187"/>
              <a:gd name="connsiteX243" fmla="*/ 612291 w 1571624"/>
              <a:gd name="connsiteY243" fmla="*/ 64267 h 1881187"/>
              <a:gd name="connsiteX244" fmla="*/ 623409 w 1571624"/>
              <a:gd name="connsiteY244" fmla="*/ 52366 h 1881187"/>
              <a:gd name="connsiteX245" fmla="*/ 635321 w 1571624"/>
              <a:gd name="connsiteY245" fmla="*/ 42845 h 1881187"/>
              <a:gd name="connsiteX246" fmla="*/ 648028 w 1571624"/>
              <a:gd name="connsiteY246" fmla="*/ 33324 h 1881187"/>
              <a:gd name="connsiteX247" fmla="*/ 662322 w 1571624"/>
              <a:gd name="connsiteY247" fmla="*/ 24596 h 1881187"/>
              <a:gd name="connsiteX248" fmla="*/ 676617 w 1571624"/>
              <a:gd name="connsiteY248" fmla="*/ 16662 h 1881187"/>
              <a:gd name="connsiteX249" fmla="*/ 693294 w 1571624"/>
              <a:gd name="connsiteY249" fmla="*/ 10315 h 1881187"/>
              <a:gd name="connsiteX250" fmla="*/ 709971 w 1571624"/>
              <a:gd name="connsiteY250" fmla="*/ 5554 h 1881187"/>
              <a:gd name="connsiteX251" fmla="*/ 727443 w 1571624"/>
              <a:gd name="connsiteY251" fmla="*/ 2380 h 1881187"/>
              <a:gd name="connsiteX252" fmla="*/ 745708 w 1571624"/>
              <a:gd name="connsiteY252" fmla="*/ 0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1571624" h="1881187">
                <a:moveTo>
                  <a:pt x="745708" y="0"/>
                </a:moveTo>
                <a:lnTo>
                  <a:pt x="764768" y="0"/>
                </a:lnTo>
                <a:lnTo>
                  <a:pt x="782239" y="0"/>
                </a:lnTo>
                <a:lnTo>
                  <a:pt x="799710" y="2380"/>
                </a:lnTo>
                <a:lnTo>
                  <a:pt x="817976" y="5554"/>
                </a:lnTo>
                <a:lnTo>
                  <a:pt x="834653" y="10315"/>
                </a:lnTo>
                <a:lnTo>
                  <a:pt x="851330" y="16662"/>
                </a:lnTo>
                <a:lnTo>
                  <a:pt x="865625" y="24596"/>
                </a:lnTo>
                <a:lnTo>
                  <a:pt x="879920" y="33324"/>
                </a:lnTo>
                <a:lnTo>
                  <a:pt x="892626" y="42845"/>
                </a:lnTo>
                <a:lnTo>
                  <a:pt x="904538" y="52366"/>
                </a:lnTo>
                <a:lnTo>
                  <a:pt x="914862" y="64267"/>
                </a:lnTo>
                <a:lnTo>
                  <a:pt x="923598" y="76168"/>
                </a:lnTo>
                <a:lnTo>
                  <a:pt x="931539" y="88863"/>
                </a:lnTo>
                <a:lnTo>
                  <a:pt x="937893" y="102351"/>
                </a:lnTo>
                <a:lnTo>
                  <a:pt x="942658" y="116632"/>
                </a:lnTo>
                <a:lnTo>
                  <a:pt x="945040" y="130120"/>
                </a:lnTo>
                <a:lnTo>
                  <a:pt x="945659" y="142479"/>
                </a:lnTo>
                <a:lnTo>
                  <a:pt x="945093" y="151528"/>
                </a:lnTo>
                <a:lnTo>
                  <a:pt x="943505" y="165028"/>
                </a:lnTo>
                <a:lnTo>
                  <a:pt x="940329" y="175352"/>
                </a:lnTo>
                <a:lnTo>
                  <a:pt x="936358" y="184882"/>
                </a:lnTo>
                <a:lnTo>
                  <a:pt x="931594" y="194412"/>
                </a:lnTo>
                <a:lnTo>
                  <a:pt x="926035" y="203147"/>
                </a:lnTo>
                <a:lnTo>
                  <a:pt x="919682" y="211089"/>
                </a:lnTo>
                <a:lnTo>
                  <a:pt x="914124" y="217442"/>
                </a:lnTo>
                <a:lnTo>
                  <a:pt x="902213" y="229354"/>
                </a:lnTo>
                <a:lnTo>
                  <a:pt x="892684" y="235708"/>
                </a:lnTo>
                <a:lnTo>
                  <a:pt x="882361" y="242061"/>
                </a:lnTo>
                <a:lnTo>
                  <a:pt x="873626" y="246826"/>
                </a:lnTo>
                <a:lnTo>
                  <a:pt x="866479" y="251591"/>
                </a:lnTo>
                <a:lnTo>
                  <a:pt x="861714" y="256356"/>
                </a:lnTo>
                <a:lnTo>
                  <a:pt x="856950" y="261915"/>
                </a:lnTo>
                <a:lnTo>
                  <a:pt x="853774" y="266680"/>
                </a:lnTo>
                <a:lnTo>
                  <a:pt x="851391" y="273033"/>
                </a:lnTo>
                <a:lnTo>
                  <a:pt x="849803" y="277798"/>
                </a:lnTo>
                <a:lnTo>
                  <a:pt x="849803" y="282563"/>
                </a:lnTo>
                <a:lnTo>
                  <a:pt x="849887" y="282815"/>
                </a:lnTo>
                <a:lnTo>
                  <a:pt x="849742" y="283249"/>
                </a:lnTo>
                <a:lnTo>
                  <a:pt x="849742" y="288010"/>
                </a:lnTo>
                <a:lnTo>
                  <a:pt x="849742" y="291977"/>
                </a:lnTo>
                <a:lnTo>
                  <a:pt x="852124" y="296737"/>
                </a:lnTo>
                <a:lnTo>
                  <a:pt x="854507" y="299911"/>
                </a:lnTo>
                <a:lnTo>
                  <a:pt x="858478" y="303878"/>
                </a:lnTo>
                <a:lnTo>
                  <a:pt x="861654" y="306258"/>
                </a:lnTo>
                <a:lnTo>
                  <a:pt x="868007" y="308639"/>
                </a:lnTo>
                <a:lnTo>
                  <a:pt x="873566" y="311019"/>
                </a:lnTo>
                <a:lnTo>
                  <a:pt x="1571624" y="311019"/>
                </a:lnTo>
                <a:lnTo>
                  <a:pt x="1571624" y="1881187"/>
                </a:lnTo>
                <a:lnTo>
                  <a:pt x="880500" y="1881187"/>
                </a:lnTo>
                <a:lnTo>
                  <a:pt x="873213" y="1880525"/>
                </a:lnTo>
                <a:lnTo>
                  <a:pt x="866062" y="1878143"/>
                </a:lnTo>
                <a:lnTo>
                  <a:pt x="861295" y="1874173"/>
                </a:lnTo>
                <a:lnTo>
                  <a:pt x="856527" y="1870996"/>
                </a:lnTo>
                <a:lnTo>
                  <a:pt x="853349" y="1867026"/>
                </a:lnTo>
                <a:lnTo>
                  <a:pt x="850966" y="1862261"/>
                </a:lnTo>
                <a:lnTo>
                  <a:pt x="850335" y="1860369"/>
                </a:lnTo>
                <a:lnTo>
                  <a:pt x="852124" y="1855004"/>
                </a:lnTo>
                <a:lnTo>
                  <a:pt x="856889" y="1847864"/>
                </a:lnTo>
                <a:lnTo>
                  <a:pt x="863242" y="1842310"/>
                </a:lnTo>
                <a:lnTo>
                  <a:pt x="871184" y="1835169"/>
                </a:lnTo>
                <a:lnTo>
                  <a:pt x="882302" y="1828822"/>
                </a:lnTo>
                <a:lnTo>
                  <a:pt x="891832" y="1823268"/>
                </a:lnTo>
                <a:lnTo>
                  <a:pt x="902156" y="1816127"/>
                </a:lnTo>
                <a:lnTo>
                  <a:pt x="914068" y="1805019"/>
                </a:lnTo>
                <a:lnTo>
                  <a:pt x="919627" y="1797879"/>
                </a:lnTo>
                <a:lnTo>
                  <a:pt x="925980" y="1790738"/>
                </a:lnTo>
                <a:lnTo>
                  <a:pt x="930745" y="1782804"/>
                </a:lnTo>
                <a:lnTo>
                  <a:pt x="935510" y="1773283"/>
                </a:lnTo>
                <a:lnTo>
                  <a:pt x="940275" y="1762175"/>
                </a:lnTo>
                <a:lnTo>
                  <a:pt x="942658" y="1751861"/>
                </a:lnTo>
                <a:lnTo>
                  <a:pt x="945040" y="1739959"/>
                </a:lnTo>
                <a:lnTo>
                  <a:pt x="945834" y="1727265"/>
                </a:lnTo>
                <a:lnTo>
                  <a:pt x="945340" y="1717393"/>
                </a:lnTo>
                <a:lnTo>
                  <a:pt x="945517" y="1714562"/>
                </a:lnTo>
                <a:lnTo>
                  <a:pt x="944723" y="1700268"/>
                </a:lnTo>
                <a:lnTo>
                  <a:pt x="942339" y="1684387"/>
                </a:lnTo>
                <a:lnTo>
                  <a:pt x="937572" y="1671681"/>
                </a:lnTo>
                <a:lnTo>
                  <a:pt x="931215" y="1657388"/>
                </a:lnTo>
                <a:lnTo>
                  <a:pt x="923270" y="1643888"/>
                </a:lnTo>
                <a:lnTo>
                  <a:pt x="914530" y="1631977"/>
                </a:lnTo>
                <a:lnTo>
                  <a:pt x="904201" y="1621654"/>
                </a:lnTo>
                <a:lnTo>
                  <a:pt x="892282" y="1610537"/>
                </a:lnTo>
                <a:lnTo>
                  <a:pt x="879569" y="1601802"/>
                </a:lnTo>
                <a:lnTo>
                  <a:pt x="865267" y="1593067"/>
                </a:lnTo>
                <a:lnTo>
                  <a:pt x="849376" y="1585920"/>
                </a:lnTo>
                <a:lnTo>
                  <a:pt x="834280" y="1580362"/>
                </a:lnTo>
                <a:lnTo>
                  <a:pt x="817594" y="1574009"/>
                </a:lnTo>
                <a:lnTo>
                  <a:pt x="799320" y="1570833"/>
                </a:lnTo>
                <a:lnTo>
                  <a:pt x="781839" y="1569244"/>
                </a:lnTo>
                <a:lnTo>
                  <a:pt x="762770" y="1568450"/>
                </a:lnTo>
                <a:lnTo>
                  <a:pt x="745290" y="1569244"/>
                </a:lnTo>
                <a:lnTo>
                  <a:pt x="726221" y="1570833"/>
                </a:lnTo>
                <a:lnTo>
                  <a:pt x="709535" y="1574009"/>
                </a:lnTo>
                <a:lnTo>
                  <a:pt x="692849" y="1580362"/>
                </a:lnTo>
                <a:lnTo>
                  <a:pt x="676164" y="1585920"/>
                </a:lnTo>
                <a:lnTo>
                  <a:pt x="661067" y="1593067"/>
                </a:lnTo>
                <a:lnTo>
                  <a:pt x="647560" y="1601802"/>
                </a:lnTo>
                <a:lnTo>
                  <a:pt x="634847" y="1610537"/>
                </a:lnTo>
                <a:lnTo>
                  <a:pt x="622929" y="1621654"/>
                </a:lnTo>
                <a:lnTo>
                  <a:pt x="611805" y="1631977"/>
                </a:lnTo>
                <a:lnTo>
                  <a:pt x="602270" y="1643888"/>
                </a:lnTo>
                <a:lnTo>
                  <a:pt x="595119" y="1657388"/>
                </a:lnTo>
                <a:lnTo>
                  <a:pt x="589558" y="1671681"/>
                </a:lnTo>
                <a:lnTo>
                  <a:pt x="584790" y="1684387"/>
                </a:lnTo>
                <a:lnTo>
                  <a:pt x="582407" y="1700268"/>
                </a:lnTo>
                <a:lnTo>
                  <a:pt x="580817" y="1714562"/>
                </a:lnTo>
                <a:lnTo>
                  <a:pt x="580817" y="1727267"/>
                </a:lnTo>
                <a:lnTo>
                  <a:pt x="581319" y="1729775"/>
                </a:lnTo>
                <a:lnTo>
                  <a:pt x="581319" y="1739959"/>
                </a:lnTo>
                <a:lnTo>
                  <a:pt x="583701" y="1751861"/>
                </a:lnTo>
                <a:lnTo>
                  <a:pt x="587672" y="1762175"/>
                </a:lnTo>
                <a:lnTo>
                  <a:pt x="590849" y="1773283"/>
                </a:lnTo>
                <a:lnTo>
                  <a:pt x="595614" y="1782804"/>
                </a:lnTo>
                <a:lnTo>
                  <a:pt x="601967" y="1790738"/>
                </a:lnTo>
                <a:lnTo>
                  <a:pt x="607526" y="1797879"/>
                </a:lnTo>
                <a:lnTo>
                  <a:pt x="613879" y="1805019"/>
                </a:lnTo>
                <a:lnTo>
                  <a:pt x="625791" y="1816127"/>
                </a:lnTo>
                <a:lnTo>
                  <a:pt x="635321" y="1823268"/>
                </a:lnTo>
                <a:lnTo>
                  <a:pt x="645645" y="1828822"/>
                </a:lnTo>
                <a:lnTo>
                  <a:pt x="655175" y="1835169"/>
                </a:lnTo>
                <a:lnTo>
                  <a:pt x="663911" y="1842310"/>
                </a:lnTo>
                <a:lnTo>
                  <a:pt x="670264" y="1847864"/>
                </a:lnTo>
                <a:lnTo>
                  <a:pt x="675029" y="1855004"/>
                </a:lnTo>
                <a:lnTo>
                  <a:pt x="676593" y="1859691"/>
                </a:lnTo>
                <a:lnTo>
                  <a:pt x="676164" y="1862261"/>
                </a:lnTo>
                <a:lnTo>
                  <a:pt x="673780" y="1867026"/>
                </a:lnTo>
                <a:lnTo>
                  <a:pt x="669807" y="1870996"/>
                </a:lnTo>
                <a:lnTo>
                  <a:pt x="665835" y="1874173"/>
                </a:lnTo>
                <a:lnTo>
                  <a:pt x="659478" y="1878143"/>
                </a:lnTo>
                <a:lnTo>
                  <a:pt x="652327" y="1880525"/>
                </a:lnTo>
                <a:lnTo>
                  <a:pt x="645703" y="1881187"/>
                </a:lnTo>
                <a:lnTo>
                  <a:pt x="0" y="1881187"/>
                </a:lnTo>
                <a:lnTo>
                  <a:pt x="0" y="1169494"/>
                </a:lnTo>
                <a:lnTo>
                  <a:pt x="4765" y="1164733"/>
                </a:lnTo>
                <a:lnTo>
                  <a:pt x="11913" y="1160766"/>
                </a:lnTo>
                <a:lnTo>
                  <a:pt x="19060" y="1159973"/>
                </a:lnTo>
                <a:lnTo>
                  <a:pt x="26207" y="1160766"/>
                </a:lnTo>
                <a:lnTo>
                  <a:pt x="26955" y="1161214"/>
                </a:lnTo>
                <a:lnTo>
                  <a:pt x="31465" y="1165225"/>
                </a:lnTo>
                <a:lnTo>
                  <a:pt x="38606" y="1174750"/>
                </a:lnTo>
                <a:lnTo>
                  <a:pt x="45748" y="1185068"/>
                </a:lnTo>
                <a:lnTo>
                  <a:pt x="51302" y="1196181"/>
                </a:lnTo>
                <a:lnTo>
                  <a:pt x="58443" y="1205706"/>
                </a:lnTo>
                <a:lnTo>
                  <a:pt x="69551" y="1217612"/>
                </a:lnTo>
                <a:lnTo>
                  <a:pt x="76693" y="1223168"/>
                </a:lnTo>
                <a:lnTo>
                  <a:pt x="83834" y="1229518"/>
                </a:lnTo>
                <a:lnTo>
                  <a:pt x="92562" y="1235075"/>
                </a:lnTo>
                <a:lnTo>
                  <a:pt x="98074" y="1238083"/>
                </a:lnTo>
                <a:lnTo>
                  <a:pt x="103240" y="1241695"/>
                </a:lnTo>
                <a:lnTo>
                  <a:pt x="112770" y="1246455"/>
                </a:lnTo>
                <a:lnTo>
                  <a:pt x="122300" y="1250422"/>
                </a:lnTo>
                <a:lnTo>
                  <a:pt x="134212" y="1253596"/>
                </a:lnTo>
                <a:lnTo>
                  <a:pt x="146124" y="1255976"/>
                </a:lnTo>
                <a:lnTo>
                  <a:pt x="158830" y="1255976"/>
                </a:lnTo>
                <a:lnTo>
                  <a:pt x="173125" y="1255183"/>
                </a:lnTo>
                <a:lnTo>
                  <a:pt x="189008" y="1252802"/>
                </a:lnTo>
                <a:lnTo>
                  <a:pt x="201715" y="1248042"/>
                </a:lnTo>
                <a:lnTo>
                  <a:pt x="216009" y="1241695"/>
                </a:lnTo>
                <a:lnTo>
                  <a:pt x="227922" y="1234554"/>
                </a:lnTo>
                <a:lnTo>
                  <a:pt x="240628" y="1225033"/>
                </a:lnTo>
                <a:lnTo>
                  <a:pt x="251746" y="1214719"/>
                </a:lnTo>
                <a:lnTo>
                  <a:pt x="262070" y="1202817"/>
                </a:lnTo>
                <a:lnTo>
                  <a:pt x="271600" y="1189329"/>
                </a:lnTo>
                <a:lnTo>
                  <a:pt x="280336" y="1176635"/>
                </a:lnTo>
                <a:lnTo>
                  <a:pt x="287483" y="1160766"/>
                </a:lnTo>
                <a:lnTo>
                  <a:pt x="293042" y="1144898"/>
                </a:lnTo>
                <a:lnTo>
                  <a:pt x="297807" y="1128236"/>
                </a:lnTo>
                <a:lnTo>
                  <a:pt x="301778" y="1111575"/>
                </a:lnTo>
                <a:lnTo>
                  <a:pt x="304160" y="1092533"/>
                </a:lnTo>
                <a:lnTo>
                  <a:pt x="304954" y="1074284"/>
                </a:lnTo>
                <a:lnTo>
                  <a:pt x="304160" y="1055242"/>
                </a:lnTo>
                <a:lnTo>
                  <a:pt x="301778" y="1037787"/>
                </a:lnTo>
                <a:lnTo>
                  <a:pt x="297807" y="1020332"/>
                </a:lnTo>
                <a:lnTo>
                  <a:pt x="293042" y="1003670"/>
                </a:lnTo>
                <a:lnTo>
                  <a:pt x="287483" y="987802"/>
                </a:lnTo>
                <a:lnTo>
                  <a:pt x="280336" y="972727"/>
                </a:lnTo>
                <a:lnTo>
                  <a:pt x="271600" y="958445"/>
                </a:lnTo>
                <a:lnTo>
                  <a:pt x="262070" y="944957"/>
                </a:lnTo>
                <a:lnTo>
                  <a:pt x="251746" y="933056"/>
                </a:lnTo>
                <a:lnTo>
                  <a:pt x="240628" y="922742"/>
                </a:lnTo>
                <a:lnTo>
                  <a:pt x="227922" y="914808"/>
                </a:lnTo>
                <a:lnTo>
                  <a:pt x="216009" y="906080"/>
                </a:lnTo>
                <a:lnTo>
                  <a:pt x="212016" y="904529"/>
                </a:lnTo>
                <a:lnTo>
                  <a:pt x="204440" y="899318"/>
                </a:lnTo>
                <a:lnTo>
                  <a:pt x="191745" y="893762"/>
                </a:lnTo>
                <a:lnTo>
                  <a:pt x="177463" y="889000"/>
                </a:lnTo>
                <a:lnTo>
                  <a:pt x="163180" y="886618"/>
                </a:lnTo>
                <a:lnTo>
                  <a:pt x="147311" y="885031"/>
                </a:lnTo>
                <a:lnTo>
                  <a:pt x="134616" y="886618"/>
                </a:lnTo>
                <a:lnTo>
                  <a:pt x="122714" y="889000"/>
                </a:lnTo>
                <a:lnTo>
                  <a:pt x="111605" y="891381"/>
                </a:lnTo>
                <a:lnTo>
                  <a:pt x="101290" y="896143"/>
                </a:lnTo>
                <a:lnTo>
                  <a:pt x="92562" y="900906"/>
                </a:lnTo>
                <a:lnTo>
                  <a:pt x="83834" y="905668"/>
                </a:lnTo>
                <a:lnTo>
                  <a:pt x="76693" y="911225"/>
                </a:lnTo>
                <a:lnTo>
                  <a:pt x="69551" y="917575"/>
                </a:lnTo>
                <a:lnTo>
                  <a:pt x="58443" y="928687"/>
                </a:lnTo>
                <a:lnTo>
                  <a:pt x="51302" y="939800"/>
                </a:lnTo>
                <a:lnTo>
                  <a:pt x="45748" y="949325"/>
                </a:lnTo>
                <a:lnTo>
                  <a:pt x="38606" y="961231"/>
                </a:lnTo>
                <a:lnTo>
                  <a:pt x="31465" y="969168"/>
                </a:lnTo>
                <a:lnTo>
                  <a:pt x="24324" y="976312"/>
                </a:lnTo>
                <a:lnTo>
                  <a:pt x="15596" y="980281"/>
                </a:lnTo>
                <a:lnTo>
                  <a:pt x="8455" y="981075"/>
                </a:lnTo>
                <a:lnTo>
                  <a:pt x="2098" y="981075"/>
                </a:lnTo>
                <a:lnTo>
                  <a:pt x="0" y="978281"/>
                </a:lnTo>
                <a:lnTo>
                  <a:pt x="0" y="311019"/>
                </a:lnTo>
                <a:lnTo>
                  <a:pt x="654381" y="311019"/>
                </a:lnTo>
                <a:lnTo>
                  <a:pt x="659940" y="308639"/>
                </a:lnTo>
                <a:lnTo>
                  <a:pt x="666293" y="306258"/>
                </a:lnTo>
                <a:lnTo>
                  <a:pt x="669470" y="303878"/>
                </a:lnTo>
                <a:lnTo>
                  <a:pt x="672646" y="299911"/>
                </a:lnTo>
                <a:lnTo>
                  <a:pt x="675029" y="296737"/>
                </a:lnTo>
                <a:lnTo>
                  <a:pt x="677411" y="291977"/>
                </a:lnTo>
                <a:lnTo>
                  <a:pt x="677411" y="288010"/>
                </a:lnTo>
                <a:lnTo>
                  <a:pt x="677411" y="283249"/>
                </a:lnTo>
                <a:lnTo>
                  <a:pt x="677392" y="283134"/>
                </a:lnTo>
                <a:lnTo>
                  <a:pt x="677487" y="282563"/>
                </a:lnTo>
                <a:lnTo>
                  <a:pt x="677487" y="277798"/>
                </a:lnTo>
                <a:lnTo>
                  <a:pt x="676693" y="273033"/>
                </a:lnTo>
                <a:lnTo>
                  <a:pt x="674311" y="266680"/>
                </a:lnTo>
                <a:lnTo>
                  <a:pt x="670340" y="261915"/>
                </a:lnTo>
                <a:lnTo>
                  <a:pt x="667164" y="256356"/>
                </a:lnTo>
                <a:lnTo>
                  <a:pt x="661605" y="251591"/>
                </a:lnTo>
                <a:lnTo>
                  <a:pt x="654459" y="246826"/>
                </a:lnTo>
                <a:lnTo>
                  <a:pt x="645724" y="242061"/>
                </a:lnTo>
                <a:lnTo>
                  <a:pt x="635401" y="235708"/>
                </a:lnTo>
                <a:lnTo>
                  <a:pt x="625872" y="229354"/>
                </a:lnTo>
                <a:lnTo>
                  <a:pt x="613960" y="217442"/>
                </a:lnTo>
                <a:lnTo>
                  <a:pt x="607608" y="211089"/>
                </a:lnTo>
                <a:lnTo>
                  <a:pt x="602049" y="203147"/>
                </a:lnTo>
                <a:lnTo>
                  <a:pt x="597284" y="194412"/>
                </a:lnTo>
                <a:lnTo>
                  <a:pt x="590932" y="184882"/>
                </a:lnTo>
                <a:lnTo>
                  <a:pt x="587755" y="175352"/>
                </a:lnTo>
                <a:lnTo>
                  <a:pt x="583785" y="165028"/>
                </a:lnTo>
                <a:lnTo>
                  <a:pt x="582991" y="151528"/>
                </a:lnTo>
                <a:lnTo>
                  <a:pt x="581755" y="141635"/>
                </a:lnTo>
                <a:lnTo>
                  <a:pt x="582907" y="130120"/>
                </a:lnTo>
                <a:lnTo>
                  <a:pt x="585290" y="116632"/>
                </a:lnTo>
                <a:lnTo>
                  <a:pt x="590054" y="102351"/>
                </a:lnTo>
                <a:lnTo>
                  <a:pt x="595614" y="88863"/>
                </a:lnTo>
                <a:lnTo>
                  <a:pt x="604349" y="76168"/>
                </a:lnTo>
                <a:lnTo>
                  <a:pt x="612291" y="64267"/>
                </a:lnTo>
                <a:lnTo>
                  <a:pt x="623409" y="52366"/>
                </a:lnTo>
                <a:lnTo>
                  <a:pt x="635321" y="42845"/>
                </a:lnTo>
                <a:lnTo>
                  <a:pt x="648028" y="33324"/>
                </a:lnTo>
                <a:lnTo>
                  <a:pt x="662322" y="24596"/>
                </a:lnTo>
                <a:lnTo>
                  <a:pt x="676617" y="16662"/>
                </a:lnTo>
                <a:lnTo>
                  <a:pt x="693294" y="10315"/>
                </a:lnTo>
                <a:lnTo>
                  <a:pt x="709971" y="5554"/>
                </a:lnTo>
                <a:lnTo>
                  <a:pt x="727443" y="2380"/>
                </a:lnTo>
                <a:lnTo>
                  <a:pt x="74570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t="33349" r="45236" b="33443"/>
          <a:stretch>
            <a:fillRect/>
          </a:stretch>
        </p:blipFill>
        <p:spPr>
          <a:xfrm>
            <a:off x="5221156" y="2414587"/>
            <a:ext cx="2200275" cy="1568450"/>
          </a:xfrm>
          <a:custGeom>
            <a:avLst/>
            <a:gdLst>
              <a:gd name="connsiteX0" fmla="*/ 1883667 w 2200275"/>
              <a:gd name="connsiteY0" fmla="*/ 0 h 1568450"/>
              <a:gd name="connsiteX1" fmla="*/ 1884477 w 2200275"/>
              <a:gd name="connsiteY1" fmla="*/ 0 h 1568450"/>
              <a:gd name="connsiteX2" fmla="*/ 1884477 w 2200275"/>
              <a:gd name="connsiteY2" fmla="*/ 434181 h 1568450"/>
              <a:gd name="connsiteX3" fmla="*/ 1885270 w 2200275"/>
              <a:gd name="connsiteY3" fmla="*/ 434181 h 1568450"/>
              <a:gd name="connsiteX4" fmla="*/ 1885270 w 2200275"/>
              <a:gd name="connsiteY4" fmla="*/ 633413 h 1568450"/>
              <a:gd name="connsiteX5" fmla="*/ 1886857 w 2200275"/>
              <a:gd name="connsiteY5" fmla="*/ 642938 h 1568450"/>
              <a:gd name="connsiteX6" fmla="*/ 1887650 w 2200275"/>
              <a:gd name="connsiteY6" fmla="*/ 652463 h 1568450"/>
              <a:gd name="connsiteX7" fmla="*/ 1890031 w 2200275"/>
              <a:gd name="connsiteY7" fmla="*/ 659606 h 1568450"/>
              <a:gd name="connsiteX8" fmla="*/ 1893998 w 2200275"/>
              <a:gd name="connsiteY8" fmla="*/ 665163 h 1568450"/>
              <a:gd name="connsiteX9" fmla="*/ 1899552 w 2200275"/>
              <a:gd name="connsiteY9" fmla="*/ 671513 h 1568450"/>
              <a:gd name="connsiteX10" fmla="*/ 1899876 w 2200275"/>
              <a:gd name="connsiteY10" fmla="*/ 671657 h 1568450"/>
              <a:gd name="connsiteX11" fmla="*/ 1899876 w 2200275"/>
              <a:gd name="connsiteY11" fmla="*/ 675340 h 1568450"/>
              <a:gd name="connsiteX12" fmla="*/ 1904859 w 2200275"/>
              <a:gd name="connsiteY12" fmla="*/ 681038 h 1568450"/>
              <a:gd name="connsiteX13" fmla="*/ 1912001 w 2200275"/>
              <a:gd name="connsiteY13" fmla="*/ 684213 h 1568450"/>
              <a:gd name="connsiteX14" fmla="*/ 1919142 w 2200275"/>
              <a:gd name="connsiteY14" fmla="*/ 684213 h 1568450"/>
              <a:gd name="connsiteX15" fmla="*/ 1926283 w 2200275"/>
              <a:gd name="connsiteY15" fmla="*/ 683419 h 1568450"/>
              <a:gd name="connsiteX16" fmla="*/ 1935011 w 2200275"/>
              <a:gd name="connsiteY16" fmla="*/ 679450 h 1568450"/>
              <a:gd name="connsiteX17" fmla="*/ 1942152 w 2200275"/>
              <a:gd name="connsiteY17" fmla="*/ 672306 h 1568450"/>
              <a:gd name="connsiteX18" fmla="*/ 1949293 w 2200275"/>
              <a:gd name="connsiteY18" fmla="*/ 664369 h 1568450"/>
              <a:gd name="connsiteX19" fmla="*/ 1956435 w 2200275"/>
              <a:gd name="connsiteY19" fmla="*/ 652463 h 1568450"/>
              <a:gd name="connsiteX20" fmla="*/ 1961989 w 2200275"/>
              <a:gd name="connsiteY20" fmla="*/ 642938 h 1568450"/>
              <a:gd name="connsiteX21" fmla="*/ 1969130 w 2200275"/>
              <a:gd name="connsiteY21" fmla="*/ 631825 h 1568450"/>
              <a:gd name="connsiteX22" fmla="*/ 1980238 w 2200275"/>
              <a:gd name="connsiteY22" fmla="*/ 620713 h 1568450"/>
              <a:gd name="connsiteX23" fmla="*/ 1987380 w 2200275"/>
              <a:gd name="connsiteY23" fmla="*/ 614363 h 1568450"/>
              <a:gd name="connsiteX24" fmla="*/ 1994521 w 2200275"/>
              <a:gd name="connsiteY24" fmla="*/ 608806 h 1568450"/>
              <a:gd name="connsiteX25" fmla="*/ 2003249 w 2200275"/>
              <a:gd name="connsiteY25" fmla="*/ 604044 h 1568450"/>
              <a:gd name="connsiteX26" fmla="*/ 2011977 w 2200275"/>
              <a:gd name="connsiteY26" fmla="*/ 599281 h 1568450"/>
              <a:gd name="connsiteX27" fmla="*/ 2022292 w 2200275"/>
              <a:gd name="connsiteY27" fmla="*/ 594519 h 1568450"/>
              <a:gd name="connsiteX28" fmla="*/ 2033401 w 2200275"/>
              <a:gd name="connsiteY28" fmla="*/ 592138 h 1568450"/>
              <a:gd name="connsiteX29" fmla="*/ 2045303 w 2200275"/>
              <a:gd name="connsiteY29" fmla="*/ 589756 h 1568450"/>
              <a:gd name="connsiteX30" fmla="*/ 2057998 w 2200275"/>
              <a:gd name="connsiteY30" fmla="*/ 588169 h 1568450"/>
              <a:gd name="connsiteX31" fmla="*/ 2073867 w 2200275"/>
              <a:gd name="connsiteY31" fmla="*/ 589756 h 1568450"/>
              <a:gd name="connsiteX32" fmla="*/ 2088150 w 2200275"/>
              <a:gd name="connsiteY32" fmla="*/ 592138 h 1568450"/>
              <a:gd name="connsiteX33" fmla="*/ 2102432 w 2200275"/>
              <a:gd name="connsiteY33" fmla="*/ 596900 h 1568450"/>
              <a:gd name="connsiteX34" fmla="*/ 2115127 w 2200275"/>
              <a:gd name="connsiteY34" fmla="*/ 602456 h 1568450"/>
              <a:gd name="connsiteX35" fmla="*/ 2127823 w 2200275"/>
              <a:gd name="connsiteY35" fmla="*/ 611188 h 1568450"/>
              <a:gd name="connsiteX36" fmla="*/ 2139725 w 2200275"/>
              <a:gd name="connsiteY36" fmla="*/ 619125 h 1568450"/>
              <a:gd name="connsiteX37" fmla="*/ 2151627 w 2200275"/>
              <a:gd name="connsiteY37" fmla="*/ 629444 h 1568450"/>
              <a:gd name="connsiteX38" fmla="*/ 2162735 w 2200275"/>
              <a:gd name="connsiteY38" fmla="*/ 641350 h 1568450"/>
              <a:gd name="connsiteX39" fmla="*/ 2170670 w 2200275"/>
              <a:gd name="connsiteY39" fmla="*/ 654844 h 1568450"/>
              <a:gd name="connsiteX40" fmla="*/ 2177438 w 2200275"/>
              <a:gd name="connsiteY40" fmla="*/ 665000 h 1568450"/>
              <a:gd name="connsiteX41" fmla="*/ 2182025 w 2200275"/>
              <a:gd name="connsiteY41" fmla="*/ 674688 h 1568450"/>
              <a:gd name="connsiteX42" fmla="*/ 2188373 w 2200275"/>
              <a:gd name="connsiteY42" fmla="*/ 690563 h 1568450"/>
              <a:gd name="connsiteX43" fmla="*/ 2193134 w 2200275"/>
              <a:gd name="connsiteY43" fmla="*/ 707231 h 1568450"/>
              <a:gd name="connsiteX44" fmla="*/ 2196308 w 2200275"/>
              <a:gd name="connsiteY44" fmla="*/ 724694 h 1568450"/>
              <a:gd name="connsiteX45" fmla="*/ 2198688 w 2200275"/>
              <a:gd name="connsiteY45" fmla="*/ 742156 h 1568450"/>
              <a:gd name="connsiteX46" fmla="*/ 2200275 w 2200275"/>
              <a:gd name="connsiteY46" fmla="*/ 761206 h 1568450"/>
              <a:gd name="connsiteX47" fmla="*/ 2198688 w 2200275"/>
              <a:gd name="connsiteY47" fmla="*/ 779463 h 1568450"/>
              <a:gd name="connsiteX48" fmla="*/ 2196308 w 2200275"/>
              <a:gd name="connsiteY48" fmla="*/ 798513 h 1568450"/>
              <a:gd name="connsiteX49" fmla="*/ 2193134 w 2200275"/>
              <a:gd name="connsiteY49" fmla="*/ 815181 h 1568450"/>
              <a:gd name="connsiteX50" fmla="*/ 2188373 w 2200275"/>
              <a:gd name="connsiteY50" fmla="*/ 831850 h 1568450"/>
              <a:gd name="connsiteX51" fmla="*/ 2182025 w 2200275"/>
              <a:gd name="connsiteY51" fmla="*/ 847725 h 1568450"/>
              <a:gd name="connsiteX52" fmla="*/ 2174884 w 2200275"/>
              <a:gd name="connsiteY52" fmla="*/ 863600 h 1568450"/>
              <a:gd name="connsiteX53" fmla="*/ 2165363 w 2200275"/>
              <a:gd name="connsiteY53" fmla="*/ 876300 h 1568450"/>
              <a:gd name="connsiteX54" fmla="*/ 2157428 w 2200275"/>
              <a:gd name="connsiteY54" fmla="*/ 889794 h 1568450"/>
              <a:gd name="connsiteX55" fmla="*/ 2146320 w 2200275"/>
              <a:gd name="connsiteY55" fmla="*/ 901700 h 1568450"/>
              <a:gd name="connsiteX56" fmla="*/ 2134418 w 2200275"/>
              <a:gd name="connsiteY56" fmla="*/ 912019 h 1568450"/>
              <a:gd name="connsiteX57" fmla="*/ 2122516 w 2200275"/>
              <a:gd name="connsiteY57" fmla="*/ 921544 h 1568450"/>
              <a:gd name="connsiteX58" fmla="*/ 2109820 w 2200275"/>
              <a:gd name="connsiteY58" fmla="*/ 928688 h 1568450"/>
              <a:gd name="connsiteX59" fmla="*/ 2097125 w 2200275"/>
              <a:gd name="connsiteY59" fmla="*/ 935038 h 1568450"/>
              <a:gd name="connsiteX60" fmla="*/ 2082843 w 2200275"/>
              <a:gd name="connsiteY60" fmla="*/ 939800 h 1568450"/>
              <a:gd name="connsiteX61" fmla="*/ 2068560 w 2200275"/>
              <a:gd name="connsiteY61" fmla="*/ 942181 h 1568450"/>
              <a:gd name="connsiteX62" fmla="*/ 2052691 w 2200275"/>
              <a:gd name="connsiteY62" fmla="*/ 942975 h 1568450"/>
              <a:gd name="connsiteX63" fmla="*/ 2039996 w 2200275"/>
              <a:gd name="connsiteY63" fmla="*/ 942975 h 1568450"/>
              <a:gd name="connsiteX64" fmla="*/ 2028094 w 2200275"/>
              <a:gd name="connsiteY64" fmla="*/ 940594 h 1568450"/>
              <a:gd name="connsiteX65" fmla="*/ 2016985 w 2200275"/>
              <a:gd name="connsiteY65" fmla="*/ 937419 h 1568450"/>
              <a:gd name="connsiteX66" fmla="*/ 2006670 w 2200275"/>
              <a:gd name="connsiteY66" fmla="*/ 933450 h 1568450"/>
              <a:gd name="connsiteX67" fmla="*/ 1997942 w 2200275"/>
              <a:gd name="connsiteY67" fmla="*/ 928688 h 1568450"/>
              <a:gd name="connsiteX68" fmla="*/ 1989214 w 2200275"/>
              <a:gd name="connsiteY68" fmla="*/ 923131 h 1568450"/>
              <a:gd name="connsiteX69" fmla="*/ 1982073 w 2200275"/>
              <a:gd name="connsiteY69" fmla="*/ 916781 h 1568450"/>
              <a:gd name="connsiteX70" fmla="*/ 1974931 w 2200275"/>
              <a:gd name="connsiteY70" fmla="*/ 911225 h 1568450"/>
              <a:gd name="connsiteX71" fmla="*/ 1963823 w 2200275"/>
              <a:gd name="connsiteY71" fmla="*/ 899319 h 1568450"/>
              <a:gd name="connsiteX72" fmla="*/ 1958322 w 2200275"/>
              <a:gd name="connsiteY72" fmla="*/ 891981 h 1568450"/>
              <a:gd name="connsiteX73" fmla="*/ 1956435 w 2200275"/>
              <a:gd name="connsiteY73" fmla="*/ 888206 h 1568450"/>
              <a:gd name="connsiteX74" fmla="*/ 1954469 w 2200275"/>
              <a:gd name="connsiteY74" fmla="*/ 885365 h 1568450"/>
              <a:gd name="connsiteX75" fmla="*/ 1951128 w 2200275"/>
              <a:gd name="connsiteY75" fmla="*/ 878681 h 1568450"/>
              <a:gd name="connsiteX76" fmla="*/ 1943986 w 2200275"/>
              <a:gd name="connsiteY76" fmla="*/ 868363 h 1568450"/>
              <a:gd name="connsiteX77" fmla="*/ 1936845 w 2200275"/>
              <a:gd name="connsiteY77" fmla="*/ 858838 h 1568450"/>
              <a:gd name="connsiteX78" fmla="*/ 1929704 w 2200275"/>
              <a:gd name="connsiteY78" fmla="*/ 852488 h 1568450"/>
              <a:gd name="connsiteX79" fmla="*/ 1920976 w 2200275"/>
              <a:gd name="connsiteY79" fmla="*/ 847725 h 1568450"/>
              <a:gd name="connsiteX80" fmla="*/ 1913835 w 2200275"/>
              <a:gd name="connsiteY80" fmla="*/ 846931 h 1568450"/>
              <a:gd name="connsiteX81" fmla="*/ 1906694 w 2200275"/>
              <a:gd name="connsiteY81" fmla="*/ 847725 h 1568450"/>
              <a:gd name="connsiteX82" fmla="*/ 1899552 w 2200275"/>
              <a:gd name="connsiteY82" fmla="*/ 851694 h 1568450"/>
              <a:gd name="connsiteX83" fmla="*/ 1893998 w 2200275"/>
              <a:gd name="connsiteY83" fmla="*/ 856456 h 1568450"/>
              <a:gd name="connsiteX84" fmla="*/ 1890031 w 2200275"/>
              <a:gd name="connsiteY84" fmla="*/ 862013 h 1568450"/>
              <a:gd name="connsiteX85" fmla="*/ 1887650 w 2200275"/>
              <a:gd name="connsiteY85" fmla="*/ 870744 h 1568450"/>
              <a:gd name="connsiteX86" fmla="*/ 1886857 w 2200275"/>
              <a:gd name="connsiteY86" fmla="*/ 878681 h 1568450"/>
              <a:gd name="connsiteX87" fmla="*/ 1885270 w 2200275"/>
              <a:gd name="connsiteY87" fmla="*/ 888206 h 1568450"/>
              <a:gd name="connsiteX88" fmla="*/ 1885270 w 2200275"/>
              <a:gd name="connsiteY88" fmla="*/ 1207294 h 1568450"/>
              <a:gd name="connsiteX89" fmla="*/ 1884477 w 2200275"/>
              <a:gd name="connsiteY89" fmla="*/ 1207294 h 1568450"/>
              <a:gd name="connsiteX90" fmla="*/ 1884477 w 2200275"/>
              <a:gd name="connsiteY90" fmla="*/ 1568450 h 1568450"/>
              <a:gd name="connsiteX91" fmla="*/ 1206065 w 2200275"/>
              <a:gd name="connsiteY91" fmla="*/ 1568450 h 1568450"/>
              <a:gd name="connsiteX92" fmla="*/ 1196544 w 2200275"/>
              <a:gd name="connsiteY92" fmla="*/ 1568450 h 1568450"/>
              <a:gd name="connsiteX93" fmla="*/ 1188609 w 2200275"/>
              <a:gd name="connsiteY93" fmla="*/ 1566069 h 1568450"/>
              <a:gd name="connsiteX94" fmla="*/ 1181468 w 2200275"/>
              <a:gd name="connsiteY94" fmla="*/ 1564481 h 1568450"/>
              <a:gd name="connsiteX95" fmla="*/ 1176707 w 2200275"/>
              <a:gd name="connsiteY95" fmla="*/ 1561306 h 1568450"/>
              <a:gd name="connsiteX96" fmla="*/ 1171946 w 2200275"/>
              <a:gd name="connsiteY96" fmla="*/ 1557338 h 1568450"/>
              <a:gd name="connsiteX97" fmla="*/ 1171456 w 2200275"/>
              <a:gd name="connsiteY97" fmla="*/ 1556946 h 1568450"/>
              <a:gd name="connsiteX98" fmla="*/ 1170860 w 2200275"/>
              <a:gd name="connsiteY98" fmla="*/ 1553370 h 1568450"/>
              <a:gd name="connsiteX99" fmla="*/ 1170860 w 2200275"/>
              <a:gd name="connsiteY99" fmla="*/ 1548607 h 1568450"/>
              <a:gd name="connsiteX100" fmla="*/ 1171653 w 2200275"/>
              <a:gd name="connsiteY100" fmla="*/ 1542257 h 1568450"/>
              <a:gd name="connsiteX101" fmla="*/ 1174032 w 2200275"/>
              <a:gd name="connsiteY101" fmla="*/ 1537495 h 1568450"/>
              <a:gd name="connsiteX102" fmla="*/ 1177997 w 2200275"/>
              <a:gd name="connsiteY102" fmla="*/ 1531939 h 1568450"/>
              <a:gd name="connsiteX103" fmla="*/ 1182756 w 2200275"/>
              <a:gd name="connsiteY103" fmla="*/ 1527176 h 1568450"/>
              <a:gd name="connsiteX104" fmla="*/ 1188307 w 2200275"/>
              <a:gd name="connsiteY104" fmla="*/ 1522414 h 1568450"/>
              <a:gd name="connsiteX105" fmla="*/ 1195445 w 2200275"/>
              <a:gd name="connsiteY105" fmla="*/ 1516857 h 1568450"/>
              <a:gd name="connsiteX106" fmla="*/ 1204169 w 2200275"/>
              <a:gd name="connsiteY106" fmla="*/ 1512889 h 1568450"/>
              <a:gd name="connsiteX107" fmla="*/ 1213686 w 2200275"/>
              <a:gd name="connsiteY107" fmla="*/ 1507332 h 1568450"/>
              <a:gd name="connsiteX108" fmla="*/ 1223996 w 2200275"/>
              <a:gd name="connsiteY108" fmla="*/ 1498601 h 1568450"/>
              <a:gd name="connsiteX109" fmla="*/ 1235892 w 2200275"/>
              <a:gd name="connsiteY109" fmla="*/ 1488282 h 1568450"/>
              <a:gd name="connsiteX110" fmla="*/ 1241444 w 2200275"/>
              <a:gd name="connsiteY110" fmla="*/ 1481932 h 1568450"/>
              <a:gd name="connsiteX111" fmla="*/ 1247789 w 2200275"/>
              <a:gd name="connsiteY111" fmla="*/ 1473995 h 1568450"/>
              <a:gd name="connsiteX112" fmla="*/ 1252547 w 2200275"/>
              <a:gd name="connsiteY112" fmla="*/ 1465264 h 1568450"/>
              <a:gd name="connsiteX113" fmla="*/ 1257306 w 2200275"/>
              <a:gd name="connsiteY113" fmla="*/ 1455739 h 1568450"/>
              <a:gd name="connsiteX114" fmla="*/ 1262064 w 2200275"/>
              <a:gd name="connsiteY114" fmla="*/ 1446214 h 1568450"/>
              <a:gd name="connsiteX115" fmla="*/ 1264443 w 2200275"/>
              <a:gd name="connsiteY115" fmla="*/ 1434307 h 1568450"/>
              <a:gd name="connsiteX116" fmla="*/ 1266822 w 2200275"/>
              <a:gd name="connsiteY116" fmla="*/ 1422401 h 1568450"/>
              <a:gd name="connsiteX117" fmla="*/ 1267616 w 2200275"/>
              <a:gd name="connsiteY117" fmla="*/ 1409701 h 1568450"/>
              <a:gd name="connsiteX118" fmla="*/ 1266822 w 2200275"/>
              <a:gd name="connsiteY118" fmla="*/ 1395414 h 1568450"/>
              <a:gd name="connsiteX119" fmla="*/ 1262857 w 2200275"/>
              <a:gd name="connsiteY119" fmla="*/ 1380332 h 1568450"/>
              <a:gd name="connsiteX120" fmla="*/ 1259685 w 2200275"/>
              <a:gd name="connsiteY120" fmla="*/ 1366839 h 1568450"/>
              <a:gd name="connsiteX121" fmla="*/ 1252547 w 2200275"/>
              <a:gd name="connsiteY121" fmla="*/ 1352551 h 1568450"/>
              <a:gd name="connsiteX122" fmla="*/ 1245409 w 2200275"/>
              <a:gd name="connsiteY122" fmla="*/ 1340645 h 1568450"/>
              <a:gd name="connsiteX123" fmla="*/ 1235892 w 2200275"/>
              <a:gd name="connsiteY123" fmla="*/ 1327945 h 1568450"/>
              <a:gd name="connsiteX124" fmla="*/ 1226375 w 2200275"/>
              <a:gd name="connsiteY124" fmla="*/ 1316832 h 1568450"/>
              <a:gd name="connsiteX125" fmla="*/ 1225858 w 2200275"/>
              <a:gd name="connsiteY125" fmla="*/ 1316384 h 1568450"/>
              <a:gd name="connsiteX126" fmla="*/ 1218761 w 2200275"/>
              <a:gd name="connsiteY126" fmla="*/ 1308100 h 1568450"/>
              <a:gd name="connsiteX127" fmla="*/ 1206859 w 2200275"/>
              <a:gd name="connsiteY127" fmla="*/ 1297781 h 1568450"/>
              <a:gd name="connsiteX128" fmla="*/ 1194163 w 2200275"/>
              <a:gd name="connsiteY128" fmla="*/ 1288256 h 1568450"/>
              <a:gd name="connsiteX129" fmla="*/ 1179881 w 2200275"/>
              <a:gd name="connsiteY129" fmla="*/ 1280319 h 1568450"/>
              <a:gd name="connsiteX130" fmla="*/ 1164805 w 2200275"/>
              <a:gd name="connsiteY130" fmla="*/ 1273175 h 1568450"/>
              <a:gd name="connsiteX131" fmla="*/ 1148936 w 2200275"/>
              <a:gd name="connsiteY131" fmla="*/ 1266031 h 1568450"/>
              <a:gd name="connsiteX132" fmla="*/ 1132273 w 2200275"/>
              <a:gd name="connsiteY132" fmla="*/ 1261269 h 1568450"/>
              <a:gd name="connsiteX133" fmla="*/ 1114817 w 2200275"/>
              <a:gd name="connsiteY133" fmla="*/ 1257300 h 1568450"/>
              <a:gd name="connsiteX134" fmla="*/ 1096567 w 2200275"/>
              <a:gd name="connsiteY134" fmla="*/ 1254919 h 1568450"/>
              <a:gd name="connsiteX135" fmla="*/ 1078317 w 2200275"/>
              <a:gd name="connsiteY135" fmla="*/ 1254919 h 1568450"/>
              <a:gd name="connsiteX136" fmla="*/ 1060068 w 2200275"/>
              <a:gd name="connsiteY136" fmla="*/ 1254919 h 1568450"/>
              <a:gd name="connsiteX137" fmla="*/ 1041025 w 2200275"/>
              <a:gd name="connsiteY137" fmla="*/ 1257300 h 1568450"/>
              <a:gd name="connsiteX138" fmla="*/ 1024362 w 2200275"/>
              <a:gd name="connsiteY138" fmla="*/ 1261269 h 1568450"/>
              <a:gd name="connsiteX139" fmla="*/ 1006906 w 2200275"/>
              <a:gd name="connsiteY139" fmla="*/ 1266031 h 1568450"/>
              <a:gd name="connsiteX140" fmla="*/ 991036 w 2200275"/>
              <a:gd name="connsiteY140" fmla="*/ 1273175 h 1568450"/>
              <a:gd name="connsiteX141" fmla="*/ 975961 w 2200275"/>
              <a:gd name="connsiteY141" fmla="*/ 1280319 h 1568450"/>
              <a:gd name="connsiteX142" fmla="*/ 963265 w 2200275"/>
              <a:gd name="connsiteY142" fmla="*/ 1288256 h 1568450"/>
              <a:gd name="connsiteX143" fmla="*/ 949776 w 2200275"/>
              <a:gd name="connsiteY143" fmla="*/ 1297781 h 1568450"/>
              <a:gd name="connsiteX144" fmla="*/ 937874 w 2200275"/>
              <a:gd name="connsiteY144" fmla="*/ 1308100 h 1568450"/>
              <a:gd name="connsiteX145" fmla="*/ 927559 w 2200275"/>
              <a:gd name="connsiteY145" fmla="*/ 1319213 h 1568450"/>
              <a:gd name="connsiteX146" fmla="*/ 918038 w 2200275"/>
              <a:gd name="connsiteY146" fmla="*/ 1331119 h 1568450"/>
              <a:gd name="connsiteX147" fmla="*/ 910897 w 2200275"/>
              <a:gd name="connsiteY147" fmla="*/ 1343819 h 1568450"/>
              <a:gd name="connsiteX148" fmla="*/ 904549 w 2200275"/>
              <a:gd name="connsiteY148" fmla="*/ 1357313 h 1568450"/>
              <a:gd name="connsiteX149" fmla="*/ 899788 w 2200275"/>
              <a:gd name="connsiteY149" fmla="*/ 1371600 h 1568450"/>
              <a:gd name="connsiteX150" fmla="*/ 897408 w 2200275"/>
              <a:gd name="connsiteY150" fmla="*/ 1385888 h 1568450"/>
              <a:gd name="connsiteX151" fmla="*/ 896614 w 2200275"/>
              <a:gd name="connsiteY151" fmla="*/ 1400969 h 1568450"/>
              <a:gd name="connsiteX152" fmla="*/ 896614 w 2200275"/>
              <a:gd name="connsiteY152" fmla="*/ 1414463 h 1568450"/>
              <a:gd name="connsiteX153" fmla="*/ 898995 w 2200275"/>
              <a:gd name="connsiteY153" fmla="*/ 1425575 h 1568450"/>
              <a:gd name="connsiteX154" fmla="*/ 902168 w 2200275"/>
              <a:gd name="connsiteY154" fmla="*/ 1436688 h 1568450"/>
              <a:gd name="connsiteX155" fmla="*/ 906136 w 2200275"/>
              <a:gd name="connsiteY155" fmla="*/ 1447006 h 1568450"/>
              <a:gd name="connsiteX156" fmla="*/ 910897 w 2200275"/>
              <a:gd name="connsiteY156" fmla="*/ 1456531 h 1568450"/>
              <a:gd name="connsiteX157" fmla="*/ 916451 w 2200275"/>
              <a:gd name="connsiteY157" fmla="*/ 1465263 h 1568450"/>
              <a:gd name="connsiteX158" fmla="*/ 922799 w 2200275"/>
              <a:gd name="connsiteY158" fmla="*/ 1472406 h 1568450"/>
              <a:gd name="connsiteX159" fmla="*/ 924807 w 2200275"/>
              <a:gd name="connsiteY159" fmla="*/ 1474989 h 1568450"/>
              <a:gd name="connsiteX160" fmla="*/ 928970 w 2200275"/>
              <a:gd name="connsiteY160" fmla="*/ 1481932 h 1568450"/>
              <a:gd name="connsiteX161" fmla="*/ 936107 w 2200275"/>
              <a:gd name="connsiteY161" fmla="*/ 1488282 h 1568450"/>
              <a:gd name="connsiteX162" fmla="*/ 946417 w 2200275"/>
              <a:gd name="connsiteY162" fmla="*/ 1498601 h 1568450"/>
              <a:gd name="connsiteX163" fmla="*/ 957521 w 2200275"/>
              <a:gd name="connsiteY163" fmla="*/ 1507332 h 1568450"/>
              <a:gd name="connsiteX164" fmla="*/ 967038 w 2200275"/>
              <a:gd name="connsiteY164" fmla="*/ 1512889 h 1568450"/>
              <a:gd name="connsiteX165" fmla="*/ 974968 w 2200275"/>
              <a:gd name="connsiteY165" fmla="*/ 1516857 h 1568450"/>
              <a:gd name="connsiteX166" fmla="*/ 982106 w 2200275"/>
              <a:gd name="connsiteY166" fmla="*/ 1522414 h 1568450"/>
              <a:gd name="connsiteX167" fmla="*/ 987323 w 2200275"/>
              <a:gd name="connsiteY167" fmla="*/ 1526889 h 1568450"/>
              <a:gd name="connsiteX168" fmla="*/ 988656 w 2200275"/>
              <a:gd name="connsiteY168" fmla="*/ 1529556 h 1568450"/>
              <a:gd name="connsiteX169" fmla="*/ 991036 w 2200275"/>
              <a:gd name="connsiteY169" fmla="*/ 1534319 h 1568450"/>
              <a:gd name="connsiteX170" fmla="*/ 992623 w 2200275"/>
              <a:gd name="connsiteY170" fmla="*/ 1539875 h 1568450"/>
              <a:gd name="connsiteX171" fmla="*/ 992623 w 2200275"/>
              <a:gd name="connsiteY171" fmla="*/ 1544638 h 1568450"/>
              <a:gd name="connsiteX172" fmla="*/ 991036 w 2200275"/>
              <a:gd name="connsiteY172" fmla="*/ 1549400 h 1568450"/>
              <a:gd name="connsiteX173" fmla="*/ 988656 w 2200275"/>
              <a:gd name="connsiteY173" fmla="*/ 1554163 h 1568450"/>
              <a:gd name="connsiteX174" fmla="*/ 985482 w 2200275"/>
              <a:gd name="connsiteY174" fmla="*/ 1557338 h 1568450"/>
              <a:gd name="connsiteX175" fmla="*/ 980721 w 2200275"/>
              <a:gd name="connsiteY175" fmla="*/ 1561306 h 1568450"/>
              <a:gd name="connsiteX176" fmla="*/ 975167 w 2200275"/>
              <a:gd name="connsiteY176" fmla="*/ 1564481 h 1568450"/>
              <a:gd name="connsiteX177" fmla="*/ 968026 w 2200275"/>
              <a:gd name="connsiteY177" fmla="*/ 1566069 h 1568450"/>
              <a:gd name="connsiteX178" fmla="*/ 959298 w 2200275"/>
              <a:gd name="connsiteY178" fmla="*/ 1568450 h 1568450"/>
              <a:gd name="connsiteX179" fmla="*/ 951363 w 2200275"/>
              <a:gd name="connsiteY179" fmla="*/ 1568450 h 1568450"/>
              <a:gd name="connsiteX180" fmla="*/ 314212 w 2200275"/>
              <a:gd name="connsiteY180" fmla="*/ 1568450 h 1568450"/>
              <a:gd name="connsiteX181" fmla="*/ 314212 w 2200275"/>
              <a:gd name="connsiteY181" fmla="*/ 1134269 h 1568450"/>
              <a:gd name="connsiteX182" fmla="*/ 312625 w 2200275"/>
              <a:gd name="connsiteY182" fmla="*/ 1134269 h 1568450"/>
              <a:gd name="connsiteX183" fmla="*/ 312625 w 2200275"/>
              <a:gd name="connsiteY183" fmla="*/ 935038 h 1568450"/>
              <a:gd name="connsiteX184" fmla="*/ 312625 w 2200275"/>
              <a:gd name="connsiteY184" fmla="*/ 925513 h 1568450"/>
              <a:gd name="connsiteX185" fmla="*/ 310244 w 2200275"/>
              <a:gd name="connsiteY185" fmla="*/ 915988 h 1568450"/>
              <a:gd name="connsiteX186" fmla="*/ 307864 w 2200275"/>
              <a:gd name="connsiteY186" fmla="*/ 908844 h 1568450"/>
              <a:gd name="connsiteX187" fmla="*/ 304690 w 2200275"/>
              <a:gd name="connsiteY187" fmla="*/ 902494 h 1568450"/>
              <a:gd name="connsiteX188" fmla="*/ 299929 w 2200275"/>
              <a:gd name="connsiteY188" fmla="*/ 896938 h 1568450"/>
              <a:gd name="connsiteX189" fmla="*/ 292788 w 2200275"/>
              <a:gd name="connsiteY189" fmla="*/ 894556 h 1568450"/>
              <a:gd name="connsiteX190" fmla="*/ 285647 w 2200275"/>
              <a:gd name="connsiteY190" fmla="*/ 892969 h 1568450"/>
              <a:gd name="connsiteX191" fmla="*/ 277712 w 2200275"/>
              <a:gd name="connsiteY191" fmla="*/ 894556 h 1568450"/>
              <a:gd name="connsiteX192" fmla="*/ 270571 w 2200275"/>
              <a:gd name="connsiteY192" fmla="*/ 897731 h 1568450"/>
              <a:gd name="connsiteX193" fmla="*/ 261843 w 2200275"/>
              <a:gd name="connsiteY193" fmla="*/ 904875 h 1568450"/>
              <a:gd name="connsiteX194" fmla="*/ 254702 w 2200275"/>
              <a:gd name="connsiteY194" fmla="*/ 914400 h 1568450"/>
              <a:gd name="connsiteX195" fmla="*/ 249148 w 2200275"/>
              <a:gd name="connsiteY195" fmla="*/ 925513 h 1568450"/>
              <a:gd name="connsiteX196" fmla="*/ 242800 w 2200275"/>
              <a:gd name="connsiteY196" fmla="*/ 935831 h 1568450"/>
              <a:gd name="connsiteX197" fmla="*/ 234865 w 2200275"/>
              <a:gd name="connsiteY197" fmla="*/ 945356 h 1568450"/>
              <a:gd name="connsiteX198" fmla="*/ 223757 w 2200275"/>
              <a:gd name="connsiteY198" fmla="*/ 957263 h 1568450"/>
              <a:gd name="connsiteX199" fmla="*/ 216616 w 2200275"/>
              <a:gd name="connsiteY199" fmla="*/ 962819 h 1568450"/>
              <a:gd name="connsiteX200" fmla="*/ 209475 w 2200275"/>
              <a:gd name="connsiteY200" fmla="*/ 969169 h 1568450"/>
              <a:gd name="connsiteX201" fmla="*/ 201540 w 2200275"/>
              <a:gd name="connsiteY201" fmla="*/ 974725 h 1568450"/>
              <a:gd name="connsiteX202" fmla="*/ 192018 w 2200275"/>
              <a:gd name="connsiteY202" fmla="*/ 979488 h 1568450"/>
              <a:gd name="connsiteX203" fmla="*/ 182497 w 2200275"/>
              <a:gd name="connsiteY203" fmla="*/ 983456 h 1568450"/>
              <a:gd name="connsiteX204" fmla="*/ 170595 w 2200275"/>
              <a:gd name="connsiteY204" fmla="*/ 986631 h 1568450"/>
              <a:gd name="connsiteX205" fmla="*/ 158693 w 2200275"/>
              <a:gd name="connsiteY205" fmla="*/ 988219 h 1568450"/>
              <a:gd name="connsiteX206" fmla="*/ 145997 w 2200275"/>
              <a:gd name="connsiteY206" fmla="*/ 989013 h 1568450"/>
              <a:gd name="connsiteX207" fmla="*/ 131715 w 2200275"/>
              <a:gd name="connsiteY207" fmla="*/ 988219 h 1568450"/>
              <a:gd name="connsiteX208" fmla="*/ 115846 w 2200275"/>
              <a:gd name="connsiteY208" fmla="*/ 985838 h 1568450"/>
              <a:gd name="connsiteX209" fmla="*/ 101563 w 2200275"/>
              <a:gd name="connsiteY209" fmla="*/ 981075 h 1568450"/>
              <a:gd name="connsiteX210" fmla="*/ 88868 w 2200275"/>
              <a:gd name="connsiteY210" fmla="*/ 974725 h 1568450"/>
              <a:gd name="connsiteX211" fmla="*/ 75379 w 2200275"/>
              <a:gd name="connsiteY211" fmla="*/ 967581 h 1568450"/>
              <a:gd name="connsiteX212" fmla="*/ 64271 w 2200275"/>
              <a:gd name="connsiteY212" fmla="*/ 958850 h 1568450"/>
              <a:gd name="connsiteX213" fmla="*/ 53162 w 2200275"/>
              <a:gd name="connsiteY213" fmla="*/ 947738 h 1568450"/>
              <a:gd name="connsiteX214" fmla="*/ 42847 w 2200275"/>
              <a:gd name="connsiteY214" fmla="*/ 935831 h 1568450"/>
              <a:gd name="connsiteX215" fmla="*/ 33326 w 2200275"/>
              <a:gd name="connsiteY215" fmla="*/ 923131 h 1568450"/>
              <a:gd name="connsiteX216" fmla="*/ 24598 w 2200275"/>
              <a:gd name="connsiteY216" fmla="*/ 908844 h 1568450"/>
              <a:gd name="connsiteX217" fmla="*/ 17456 w 2200275"/>
              <a:gd name="connsiteY217" fmla="*/ 894556 h 1568450"/>
              <a:gd name="connsiteX218" fmla="*/ 11902 w 2200275"/>
              <a:gd name="connsiteY218" fmla="*/ 877888 h 1568450"/>
              <a:gd name="connsiteX219" fmla="*/ 5554 w 2200275"/>
              <a:gd name="connsiteY219" fmla="*/ 861219 h 1568450"/>
              <a:gd name="connsiteX220" fmla="*/ 2381 w 2200275"/>
              <a:gd name="connsiteY220" fmla="*/ 844550 h 1568450"/>
              <a:gd name="connsiteX221" fmla="*/ 794 w 2200275"/>
              <a:gd name="connsiteY221" fmla="*/ 825500 h 1568450"/>
              <a:gd name="connsiteX222" fmla="*/ 0 w 2200275"/>
              <a:gd name="connsiteY222" fmla="*/ 808038 h 1568450"/>
              <a:gd name="connsiteX223" fmla="*/ 794 w 2200275"/>
              <a:gd name="connsiteY223" fmla="*/ 788988 h 1568450"/>
              <a:gd name="connsiteX224" fmla="*/ 2381 w 2200275"/>
              <a:gd name="connsiteY224" fmla="*/ 770731 h 1568450"/>
              <a:gd name="connsiteX225" fmla="*/ 4525 w 2200275"/>
              <a:gd name="connsiteY225" fmla="*/ 758935 h 1568450"/>
              <a:gd name="connsiteX226" fmla="*/ 9104 w 2200275"/>
              <a:gd name="connsiteY226" fmla="*/ 746919 h 1568450"/>
              <a:gd name="connsiteX227" fmla="*/ 14663 w 2200275"/>
              <a:gd name="connsiteY227" fmla="*/ 731838 h 1568450"/>
              <a:gd name="connsiteX228" fmla="*/ 21811 w 2200275"/>
              <a:gd name="connsiteY228" fmla="*/ 715963 h 1568450"/>
              <a:gd name="connsiteX229" fmla="*/ 30547 w 2200275"/>
              <a:gd name="connsiteY229" fmla="*/ 701675 h 1568450"/>
              <a:gd name="connsiteX230" fmla="*/ 40076 w 2200275"/>
              <a:gd name="connsiteY230" fmla="*/ 688975 h 1568450"/>
              <a:gd name="connsiteX231" fmla="*/ 50400 w 2200275"/>
              <a:gd name="connsiteY231" fmla="*/ 677069 h 1568450"/>
              <a:gd name="connsiteX232" fmla="*/ 61518 w 2200275"/>
              <a:gd name="connsiteY232" fmla="*/ 667544 h 1568450"/>
              <a:gd name="connsiteX233" fmla="*/ 72637 w 2200275"/>
              <a:gd name="connsiteY233" fmla="*/ 658019 h 1568450"/>
              <a:gd name="connsiteX234" fmla="*/ 86137 w 2200275"/>
              <a:gd name="connsiteY234" fmla="*/ 649288 h 1568450"/>
              <a:gd name="connsiteX235" fmla="*/ 98844 w 2200275"/>
              <a:gd name="connsiteY235" fmla="*/ 643732 h 1568450"/>
              <a:gd name="connsiteX236" fmla="*/ 113138 w 2200275"/>
              <a:gd name="connsiteY236" fmla="*/ 638969 h 1568450"/>
              <a:gd name="connsiteX237" fmla="*/ 127433 w 2200275"/>
              <a:gd name="connsiteY237" fmla="*/ 636588 h 1568450"/>
              <a:gd name="connsiteX238" fmla="*/ 143316 w 2200275"/>
              <a:gd name="connsiteY238" fmla="*/ 635000 h 1568450"/>
              <a:gd name="connsiteX239" fmla="*/ 156022 w 2200275"/>
              <a:gd name="connsiteY239" fmla="*/ 636588 h 1568450"/>
              <a:gd name="connsiteX240" fmla="*/ 167935 w 2200275"/>
              <a:gd name="connsiteY240" fmla="*/ 638969 h 1568450"/>
              <a:gd name="connsiteX241" fmla="*/ 179847 w 2200275"/>
              <a:gd name="connsiteY241" fmla="*/ 641350 h 1568450"/>
              <a:gd name="connsiteX242" fmla="*/ 189377 w 2200275"/>
              <a:gd name="connsiteY242" fmla="*/ 646113 h 1568450"/>
              <a:gd name="connsiteX243" fmla="*/ 198907 w 2200275"/>
              <a:gd name="connsiteY243" fmla="*/ 650875 h 1568450"/>
              <a:gd name="connsiteX244" fmla="*/ 206848 w 2200275"/>
              <a:gd name="connsiteY244" fmla="*/ 655638 h 1568450"/>
              <a:gd name="connsiteX245" fmla="*/ 213995 w 2200275"/>
              <a:gd name="connsiteY245" fmla="*/ 661194 h 1568450"/>
              <a:gd name="connsiteX246" fmla="*/ 221143 w 2200275"/>
              <a:gd name="connsiteY246" fmla="*/ 667544 h 1568450"/>
              <a:gd name="connsiteX247" fmla="*/ 232261 w 2200275"/>
              <a:gd name="connsiteY247" fmla="*/ 679450 h 1568450"/>
              <a:gd name="connsiteX248" fmla="*/ 240202 w 2200275"/>
              <a:gd name="connsiteY248" fmla="*/ 689769 h 1568450"/>
              <a:gd name="connsiteX249" fmla="*/ 246556 w 2200275"/>
              <a:gd name="connsiteY249" fmla="*/ 699294 h 1568450"/>
              <a:gd name="connsiteX250" fmla="*/ 252115 w 2200275"/>
              <a:gd name="connsiteY250" fmla="*/ 711200 h 1568450"/>
              <a:gd name="connsiteX251" fmla="*/ 259262 w 2200275"/>
              <a:gd name="connsiteY251" fmla="*/ 719932 h 1568450"/>
              <a:gd name="connsiteX252" fmla="*/ 267998 w 2200275"/>
              <a:gd name="connsiteY252" fmla="*/ 727075 h 1568450"/>
              <a:gd name="connsiteX253" fmla="*/ 275145 w 2200275"/>
              <a:gd name="connsiteY253" fmla="*/ 730250 h 1568450"/>
              <a:gd name="connsiteX254" fmla="*/ 283087 w 2200275"/>
              <a:gd name="connsiteY254" fmla="*/ 732632 h 1568450"/>
              <a:gd name="connsiteX255" fmla="*/ 290234 w 2200275"/>
              <a:gd name="connsiteY255" fmla="*/ 731838 h 1568450"/>
              <a:gd name="connsiteX256" fmla="*/ 296587 w 2200275"/>
              <a:gd name="connsiteY256" fmla="*/ 727869 h 1568450"/>
              <a:gd name="connsiteX257" fmla="*/ 302146 w 2200275"/>
              <a:gd name="connsiteY257" fmla="*/ 722313 h 1568450"/>
              <a:gd name="connsiteX258" fmla="*/ 302146 w 2200275"/>
              <a:gd name="connsiteY258" fmla="*/ 714963 h 1568450"/>
              <a:gd name="connsiteX259" fmla="*/ 304690 w 2200275"/>
              <a:gd name="connsiteY259" fmla="*/ 711994 h 1568450"/>
              <a:gd name="connsiteX260" fmla="*/ 307864 w 2200275"/>
              <a:gd name="connsiteY260" fmla="*/ 705644 h 1568450"/>
              <a:gd name="connsiteX261" fmla="*/ 310244 w 2200275"/>
              <a:gd name="connsiteY261" fmla="*/ 698500 h 1568450"/>
              <a:gd name="connsiteX262" fmla="*/ 312625 w 2200275"/>
              <a:gd name="connsiteY262" fmla="*/ 688975 h 1568450"/>
              <a:gd name="connsiteX263" fmla="*/ 312625 w 2200275"/>
              <a:gd name="connsiteY263" fmla="*/ 679450 h 1568450"/>
              <a:gd name="connsiteX264" fmla="*/ 312625 w 2200275"/>
              <a:gd name="connsiteY264" fmla="*/ 360363 h 1568450"/>
              <a:gd name="connsiteX265" fmla="*/ 314212 w 2200275"/>
              <a:gd name="connsiteY265" fmla="*/ 360363 h 1568450"/>
              <a:gd name="connsiteX266" fmla="*/ 314212 w 2200275"/>
              <a:gd name="connsiteY266" fmla="*/ 3033 h 1568450"/>
              <a:gd name="connsiteX267" fmla="*/ 994248 w 2200275"/>
              <a:gd name="connsiteY267" fmla="*/ 662 h 1568450"/>
              <a:gd name="connsiteX268" fmla="*/ 1002182 w 2200275"/>
              <a:gd name="connsiteY268" fmla="*/ 2250 h 1568450"/>
              <a:gd name="connsiteX269" fmla="*/ 1010909 w 2200275"/>
              <a:gd name="connsiteY269" fmla="*/ 3044 h 1568450"/>
              <a:gd name="connsiteX270" fmla="*/ 1018050 w 2200275"/>
              <a:gd name="connsiteY270" fmla="*/ 5426 h 1568450"/>
              <a:gd name="connsiteX271" fmla="*/ 1022811 w 2200275"/>
              <a:gd name="connsiteY271" fmla="*/ 7808 h 1568450"/>
              <a:gd name="connsiteX272" fmla="*/ 1027571 w 2200275"/>
              <a:gd name="connsiteY272" fmla="*/ 11779 h 1568450"/>
              <a:gd name="connsiteX273" fmla="*/ 1030745 w 2200275"/>
              <a:gd name="connsiteY273" fmla="*/ 16543 h 1568450"/>
              <a:gd name="connsiteX274" fmla="*/ 1033125 w 2200275"/>
              <a:gd name="connsiteY274" fmla="*/ 19720 h 1568450"/>
              <a:gd name="connsiteX275" fmla="*/ 1034712 w 2200275"/>
              <a:gd name="connsiteY275" fmla="*/ 24484 h 1568450"/>
              <a:gd name="connsiteX276" fmla="*/ 1034712 w 2200275"/>
              <a:gd name="connsiteY276" fmla="*/ 30837 h 1568450"/>
              <a:gd name="connsiteX277" fmla="*/ 1033125 w 2200275"/>
              <a:gd name="connsiteY277" fmla="*/ 35601 h 1568450"/>
              <a:gd name="connsiteX278" fmla="*/ 1031146 w 2200275"/>
              <a:gd name="connsiteY278" fmla="*/ 40224 h 1568450"/>
              <a:gd name="connsiteX279" fmla="*/ 1028329 w 2200275"/>
              <a:gd name="connsiteY279" fmla="*/ 44450 h 1568450"/>
              <a:gd name="connsiteX280" fmla="*/ 1024778 w 2200275"/>
              <a:gd name="connsiteY280" fmla="*/ 49187 h 1568450"/>
              <a:gd name="connsiteX281" fmla="*/ 1023087 w 2200275"/>
              <a:gd name="connsiteY281" fmla="*/ 51161 h 1568450"/>
              <a:gd name="connsiteX282" fmla="*/ 1017221 w 2200275"/>
              <a:gd name="connsiteY282" fmla="*/ 55563 h 1568450"/>
              <a:gd name="connsiteX283" fmla="*/ 1016278 w 2200275"/>
              <a:gd name="connsiteY283" fmla="*/ 56372 h 1568450"/>
              <a:gd name="connsiteX284" fmla="*/ 1009323 w 2200275"/>
              <a:gd name="connsiteY284" fmla="*/ 61012 h 1568450"/>
              <a:gd name="connsiteX285" fmla="*/ 1001388 w 2200275"/>
              <a:gd name="connsiteY285" fmla="*/ 64983 h 1568450"/>
              <a:gd name="connsiteX286" fmla="*/ 991867 w 2200275"/>
              <a:gd name="connsiteY286" fmla="*/ 70541 h 1568450"/>
              <a:gd name="connsiteX287" fmla="*/ 980760 w 2200275"/>
              <a:gd name="connsiteY287" fmla="*/ 79276 h 1568450"/>
              <a:gd name="connsiteX288" fmla="*/ 969652 w 2200275"/>
              <a:gd name="connsiteY288" fmla="*/ 89599 h 1568450"/>
              <a:gd name="connsiteX289" fmla="*/ 963305 w 2200275"/>
              <a:gd name="connsiteY289" fmla="*/ 96746 h 1568450"/>
              <a:gd name="connsiteX290" fmla="*/ 958544 w 2200275"/>
              <a:gd name="connsiteY290" fmla="*/ 103893 h 1568450"/>
              <a:gd name="connsiteX291" fmla="*/ 955951 w 2200275"/>
              <a:gd name="connsiteY291" fmla="*/ 107971 h 1568450"/>
              <a:gd name="connsiteX292" fmla="*/ 953744 w 2200275"/>
              <a:gd name="connsiteY292" fmla="*/ 111125 h 1568450"/>
              <a:gd name="connsiteX293" fmla="*/ 953003 w 2200275"/>
              <a:gd name="connsiteY293" fmla="*/ 112608 h 1568450"/>
              <a:gd name="connsiteX294" fmla="*/ 952990 w 2200275"/>
              <a:gd name="connsiteY294" fmla="*/ 112628 h 1568450"/>
              <a:gd name="connsiteX295" fmla="*/ 948230 w 2200275"/>
              <a:gd name="connsiteY295" fmla="*/ 122157 h 1568450"/>
              <a:gd name="connsiteX296" fmla="*/ 944263 w 2200275"/>
              <a:gd name="connsiteY296" fmla="*/ 131686 h 1568450"/>
              <a:gd name="connsiteX297" fmla="*/ 941089 w 2200275"/>
              <a:gd name="connsiteY297" fmla="*/ 143597 h 1568450"/>
              <a:gd name="connsiteX298" fmla="*/ 938709 w 2200275"/>
              <a:gd name="connsiteY298" fmla="*/ 155508 h 1568450"/>
              <a:gd name="connsiteX299" fmla="*/ 938709 w 2200275"/>
              <a:gd name="connsiteY299" fmla="*/ 168214 h 1568450"/>
              <a:gd name="connsiteX300" fmla="*/ 938709 w 2200275"/>
              <a:gd name="connsiteY300" fmla="*/ 183301 h 1568450"/>
              <a:gd name="connsiteX301" fmla="*/ 941882 w 2200275"/>
              <a:gd name="connsiteY301" fmla="*/ 197595 h 1568450"/>
              <a:gd name="connsiteX302" fmla="*/ 946643 w 2200275"/>
              <a:gd name="connsiteY302" fmla="*/ 211888 h 1568450"/>
              <a:gd name="connsiteX303" fmla="*/ 952990 w 2200275"/>
              <a:gd name="connsiteY303" fmla="*/ 225388 h 1568450"/>
              <a:gd name="connsiteX304" fmla="*/ 960131 w 2200275"/>
              <a:gd name="connsiteY304" fmla="*/ 238093 h 1568450"/>
              <a:gd name="connsiteX305" fmla="*/ 969652 w 2200275"/>
              <a:gd name="connsiteY305" fmla="*/ 250004 h 1568450"/>
              <a:gd name="connsiteX306" fmla="*/ 979966 w 2200275"/>
              <a:gd name="connsiteY306" fmla="*/ 261122 h 1568450"/>
              <a:gd name="connsiteX307" fmla="*/ 991867 w 2200275"/>
              <a:gd name="connsiteY307" fmla="*/ 271445 h 1568450"/>
              <a:gd name="connsiteX308" fmla="*/ 1003769 w 2200275"/>
              <a:gd name="connsiteY308" fmla="*/ 280974 h 1568450"/>
              <a:gd name="connsiteX309" fmla="*/ 1018050 w 2200275"/>
              <a:gd name="connsiteY309" fmla="*/ 288914 h 1568450"/>
              <a:gd name="connsiteX310" fmla="*/ 1033125 w 2200275"/>
              <a:gd name="connsiteY310" fmla="*/ 296061 h 1568450"/>
              <a:gd name="connsiteX311" fmla="*/ 1048993 w 2200275"/>
              <a:gd name="connsiteY311" fmla="*/ 303208 h 1568450"/>
              <a:gd name="connsiteX312" fmla="*/ 1065655 w 2200275"/>
              <a:gd name="connsiteY312" fmla="*/ 307973 h 1568450"/>
              <a:gd name="connsiteX313" fmla="*/ 1083110 w 2200275"/>
              <a:gd name="connsiteY313" fmla="*/ 311943 h 1568450"/>
              <a:gd name="connsiteX314" fmla="*/ 1100566 w 2200275"/>
              <a:gd name="connsiteY314" fmla="*/ 314325 h 1568450"/>
              <a:gd name="connsiteX315" fmla="*/ 1119608 w 2200275"/>
              <a:gd name="connsiteY315" fmla="*/ 314325 h 1568450"/>
              <a:gd name="connsiteX316" fmla="*/ 1120371 w 2200275"/>
              <a:gd name="connsiteY316" fmla="*/ 314325 h 1568450"/>
              <a:gd name="connsiteX317" fmla="*/ 1138649 w 2200275"/>
              <a:gd name="connsiteY317" fmla="*/ 314325 h 1568450"/>
              <a:gd name="connsiteX318" fmla="*/ 1156898 w 2200275"/>
              <a:gd name="connsiteY318" fmla="*/ 311943 h 1568450"/>
              <a:gd name="connsiteX319" fmla="*/ 1174353 w 2200275"/>
              <a:gd name="connsiteY319" fmla="*/ 307973 h 1568450"/>
              <a:gd name="connsiteX320" fmla="*/ 1191015 w 2200275"/>
              <a:gd name="connsiteY320" fmla="*/ 303208 h 1568450"/>
              <a:gd name="connsiteX321" fmla="*/ 1199816 w 2200275"/>
              <a:gd name="connsiteY321" fmla="*/ 299036 h 1568450"/>
              <a:gd name="connsiteX322" fmla="*/ 1206859 w 2200275"/>
              <a:gd name="connsiteY322" fmla="*/ 296069 h 1568450"/>
              <a:gd name="connsiteX323" fmla="*/ 1213972 w 2200275"/>
              <a:gd name="connsiteY323" fmla="*/ 292511 h 1568450"/>
              <a:gd name="connsiteX324" fmla="*/ 1221958 w 2200275"/>
              <a:gd name="connsiteY324" fmla="*/ 288914 h 1568450"/>
              <a:gd name="connsiteX325" fmla="*/ 1236240 w 2200275"/>
              <a:gd name="connsiteY325" fmla="*/ 280974 h 1568450"/>
              <a:gd name="connsiteX326" fmla="*/ 1248934 w 2200275"/>
              <a:gd name="connsiteY326" fmla="*/ 271445 h 1568450"/>
              <a:gd name="connsiteX327" fmla="*/ 1254061 w 2200275"/>
              <a:gd name="connsiteY327" fmla="*/ 266680 h 1568450"/>
              <a:gd name="connsiteX328" fmla="*/ 1261608 w 2200275"/>
              <a:gd name="connsiteY328" fmla="*/ 261144 h 1568450"/>
              <a:gd name="connsiteX329" fmla="*/ 1272716 w 2200275"/>
              <a:gd name="connsiteY329" fmla="*/ 249238 h 1568450"/>
              <a:gd name="connsiteX330" fmla="*/ 1280651 w 2200275"/>
              <a:gd name="connsiteY330" fmla="*/ 237331 h 1568450"/>
              <a:gd name="connsiteX331" fmla="*/ 1289379 w 2200275"/>
              <a:gd name="connsiteY331" fmla="*/ 223838 h 1568450"/>
              <a:gd name="connsiteX332" fmla="*/ 1294933 w 2200275"/>
              <a:gd name="connsiteY332" fmla="*/ 211138 h 1568450"/>
              <a:gd name="connsiteX333" fmla="*/ 1299694 w 2200275"/>
              <a:gd name="connsiteY333" fmla="*/ 196850 h 1568450"/>
              <a:gd name="connsiteX334" fmla="*/ 1302074 w 2200275"/>
              <a:gd name="connsiteY334" fmla="*/ 182563 h 1568450"/>
              <a:gd name="connsiteX335" fmla="*/ 1303661 w 2200275"/>
              <a:gd name="connsiteY335" fmla="*/ 166688 h 1568450"/>
              <a:gd name="connsiteX336" fmla="*/ 1302074 w 2200275"/>
              <a:gd name="connsiteY336" fmla="*/ 153988 h 1568450"/>
              <a:gd name="connsiteX337" fmla="*/ 1299694 w 2200275"/>
              <a:gd name="connsiteY337" fmla="*/ 142081 h 1568450"/>
              <a:gd name="connsiteX338" fmla="*/ 1297313 w 2200275"/>
              <a:gd name="connsiteY338" fmla="*/ 131763 h 1568450"/>
              <a:gd name="connsiteX339" fmla="*/ 1292553 w 2200275"/>
              <a:gd name="connsiteY339" fmla="*/ 120650 h 1568450"/>
              <a:gd name="connsiteX340" fmla="*/ 1287792 w 2200275"/>
              <a:gd name="connsiteY340" fmla="*/ 111125 h 1568450"/>
              <a:gd name="connsiteX341" fmla="*/ 1283031 w 2200275"/>
              <a:gd name="connsiteY341" fmla="*/ 103188 h 1568450"/>
              <a:gd name="connsiteX342" fmla="*/ 1277477 w 2200275"/>
              <a:gd name="connsiteY342" fmla="*/ 96044 h 1568450"/>
              <a:gd name="connsiteX343" fmla="*/ 1271129 w 2200275"/>
              <a:gd name="connsiteY343" fmla="*/ 88900 h 1568450"/>
              <a:gd name="connsiteX344" fmla="*/ 1259227 w 2200275"/>
              <a:gd name="connsiteY344" fmla="*/ 77788 h 1568450"/>
              <a:gd name="connsiteX345" fmla="*/ 1248912 w 2200275"/>
              <a:gd name="connsiteY345" fmla="*/ 70644 h 1568450"/>
              <a:gd name="connsiteX346" fmla="*/ 1239391 w 2200275"/>
              <a:gd name="connsiteY346" fmla="*/ 65088 h 1568450"/>
              <a:gd name="connsiteX347" fmla="*/ 1230662 w 2200275"/>
              <a:gd name="connsiteY347" fmla="*/ 60325 h 1568450"/>
              <a:gd name="connsiteX348" fmla="*/ 1223521 w 2200275"/>
              <a:gd name="connsiteY348" fmla="*/ 55563 h 1568450"/>
              <a:gd name="connsiteX349" fmla="*/ 1217967 w 2200275"/>
              <a:gd name="connsiteY349" fmla="*/ 50800 h 1568450"/>
              <a:gd name="connsiteX350" fmla="*/ 1213206 w 2200275"/>
              <a:gd name="connsiteY350" fmla="*/ 44450 h 1568450"/>
              <a:gd name="connsiteX351" fmla="*/ 1209239 w 2200275"/>
              <a:gd name="connsiteY351" fmla="*/ 39688 h 1568450"/>
              <a:gd name="connsiteX352" fmla="*/ 1208445 w 2200275"/>
              <a:gd name="connsiteY352" fmla="*/ 34131 h 1568450"/>
              <a:gd name="connsiteX353" fmla="*/ 1206859 w 2200275"/>
              <a:gd name="connsiteY353" fmla="*/ 29369 h 1568450"/>
              <a:gd name="connsiteX354" fmla="*/ 1206859 w 2200275"/>
              <a:gd name="connsiteY354" fmla="*/ 23813 h 1568450"/>
              <a:gd name="connsiteX355" fmla="*/ 1208445 w 2200275"/>
              <a:gd name="connsiteY355" fmla="*/ 19050 h 1568450"/>
              <a:gd name="connsiteX356" fmla="*/ 1210826 w 2200275"/>
              <a:gd name="connsiteY356" fmla="*/ 14288 h 1568450"/>
              <a:gd name="connsiteX357" fmla="*/ 1213625 w 2200275"/>
              <a:gd name="connsiteY357" fmla="*/ 10789 h 1568450"/>
              <a:gd name="connsiteX358" fmla="*/ 1214935 w 2200275"/>
              <a:gd name="connsiteY358" fmla="*/ 9695 h 1568450"/>
              <a:gd name="connsiteX359" fmla="*/ 1218761 w 2200275"/>
              <a:gd name="connsiteY359" fmla="*/ 7144 h 1568450"/>
              <a:gd name="connsiteX360" fmla="*/ 1223521 w 2200275"/>
              <a:gd name="connsiteY360" fmla="*/ 4763 h 1568450"/>
              <a:gd name="connsiteX361" fmla="*/ 1230662 w 2200275"/>
              <a:gd name="connsiteY361" fmla="*/ 2381 h 1568450"/>
              <a:gd name="connsiteX362" fmla="*/ 1239391 w 2200275"/>
              <a:gd name="connsiteY362" fmla="*/ 794 h 1568450"/>
              <a:gd name="connsiteX363" fmla="*/ 1240974 w 2200275"/>
              <a:gd name="connsiteY363" fmla="*/ 662 h 1568450"/>
              <a:gd name="connsiteX364" fmla="*/ 1248141 w 2200275"/>
              <a:gd name="connsiteY364" fmla="*/ 662 h 1568450"/>
              <a:gd name="connsiteX365" fmla="*/ 1883667 w 2200275"/>
              <a:gd name="connsiteY365" fmla="*/ 662 h 1568450"/>
              <a:gd name="connsiteX366" fmla="*/ 1883667 w 2200275"/>
              <a:gd name="connsiteY366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</a:cxnLst>
            <a:rect l="l" t="t" r="r" b="b"/>
            <a:pathLst>
              <a:path w="2200275" h="1568450">
                <a:moveTo>
                  <a:pt x="1883667" y="0"/>
                </a:moveTo>
                <a:lnTo>
                  <a:pt x="1884477" y="0"/>
                </a:lnTo>
                <a:lnTo>
                  <a:pt x="1884477" y="434181"/>
                </a:lnTo>
                <a:lnTo>
                  <a:pt x="1885270" y="434181"/>
                </a:lnTo>
                <a:lnTo>
                  <a:pt x="1885270" y="633413"/>
                </a:lnTo>
                <a:lnTo>
                  <a:pt x="1886857" y="642938"/>
                </a:lnTo>
                <a:lnTo>
                  <a:pt x="1887650" y="652463"/>
                </a:lnTo>
                <a:lnTo>
                  <a:pt x="1890031" y="659606"/>
                </a:lnTo>
                <a:lnTo>
                  <a:pt x="1893998" y="665163"/>
                </a:lnTo>
                <a:lnTo>
                  <a:pt x="1899552" y="671513"/>
                </a:lnTo>
                <a:lnTo>
                  <a:pt x="1899876" y="671657"/>
                </a:lnTo>
                <a:lnTo>
                  <a:pt x="1899876" y="675340"/>
                </a:lnTo>
                <a:lnTo>
                  <a:pt x="1904859" y="681038"/>
                </a:lnTo>
                <a:lnTo>
                  <a:pt x="1912001" y="684213"/>
                </a:lnTo>
                <a:lnTo>
                  <a:pt x="1919142" y="684213"/>
                </a:lnTo>
                <a:lnTo>
                  <a:pt x="1926283" y="683419"/>
                </a:lnTo>
                <a:lnTo>
                  <a:pt x="1935011" y="679450"/>
                </a:lnTo>
                <a:lnTo>
                  <a:pt x="1942152" y="672306"/>
                </a:lnTo>
                <a:lnTo>
                  <a:pt x="1949293" y="664369"/>
                </a:lnTo>
                <a:lnTo>
                  <a:pt x="1956435" y="652463"/>
                </a:lnTo>
                <a:lnTo>
                  <a:pt x="1961989" y="642938"/>
                </a:lnTo>
                <a:lnTo>
                  <a:pt x="1969130" y="631825"/>
                </a:lnTo>
                <a:lnTo>
                  <a:pt x="1980238" y="620713"/>
                </a:lnTo>
                <a:lnTo>
                  <a:pt x="1987380" y="614363"/>
                </a:lnTo>
                <a:lnTo>
                  <a:pt x="1994521" y="608806"/>
                </a:lnTo>
                <a:lnTo>
                  <a:pt x="2003249" y="604044"/>
                </a:lnTo>
                <a:lnTo>
                  <a:pt x="2011977" y="599281"/>
                </a:lnTo>
                <a:lnTo>
                  <a:pt x="2022292" y="594519"/>
                </a:lnTo>
                <a:lnTo>
                  <a:pt x="2033401" y="592138"/>
                </a:lnTo>
                <a:lnTo>
                  <a:pt x="2045303" y="589756"/>
                </a:lnTo>
                <a:lnTo>
                  <a:pt x="2057998" y="588169"/>
                </a:lnTo>
                <a:lnTo>
                  <a:pt x="2073867" y="589756"/>
                </a:lnTo>
                <a:lnTo>
                  <a:pt x="2088150" y="592138"/>
                </a:lnTo>
                <a:lnTo>
                  <a:pt x="2102432" y="596900"/>
                </a:lnTo>
                <a:lnTo>
                  <a:pt x="2115127" y="602456"/>
                </a:lnTo>
                <a:lnTo>
                  <a:pt x="2127823" y="611188"/>
                </a:lnTo>
                <a:lnTo>
                  <a:pt x="2139725" y="619125"/>
                </a:lnTo>
                <a:lnTo>
                  <a:pt x="2151627" y="629444"/>
                </a:lnTo>
                <a:lnTo>
                  <a:pt x="2162735" y="641350"/>
                </a:lnTo>
                <a:lnTo>
                  <a:pt x="2170670" y="654844"/>
                </a:lnTo>
                <a:lnTo>
                  <a:pt x="2177438" y="665000"/>
                </a:lnTo>
                <a:lnTo>
                  <a:pt x="2182025" y="674688"/>
                </a:lnTo>
                <a:lnTo>
                  <a:pt x="2188373" y="690563"/>
                </a:lnTo>
                <a:lnTo>
                  <a:pt x="2193134" y="707231"/>
                </a:lnTo>
                <a:lnTo>
                  <a:pt x="2196308" y="724694"/>
                </a:lnTo>
                <a:lnTo>
                  <a:pt x="2198688" y="742156"/>
                </a:lnTo>
                <a:lnTo>
                  <a:pt x="2200275" y="761206"/>
                </a:lnTo>
                <a:lnTo>
                  <a:pt x="2198688" y="779463"/>
                </a:lnTo>
                <a:lnTo>
                  <a:pt x="2196308" y="798513"/>
                </a:lnTo>
                <a:lnTo>
                  <a:pt x="2193134" y="815181"/>
                </a:lnTo>
                <a:lnTo>
                  <a:pt x="2188373" y="831850"/>
                </a:lnTo>
                <a:lnTo>
                  <a:pt x="2182025" y="847725"/>
                </a:lnTo>
                <a:lnTo>
                  <a:pt x="2174884" y="863600"/>
                </a:lnTo>
                <a:lnTo>
                  <a:pt x="2165363" y="876300"/>
                </a:lnTo>
                <a:lnTo>
                  <a:pt x="2157428" y="889794"/>
                </a:lnTo>
                <a:lnTo>
                  <a:pt x="2146320" y="901700"/>
                </a:lnTo>
                <a:lnTo>
                  <a:pt x="2134418" y="912019"/>
                </a:lnTo>
                <a:lnTo>
                  <a:pt x="2122516" y="921544"/>
                </a:lnTo>
                <a:lnTo>
                  <a:pt x="2109820" y="928688"/>
                </a:lnTo>
                <a:lnTo>
                  <a:pt x="2097125" y="935038"/>
                </a:lnTo>
                <a:lnTo>
                  <a:pt x="2082843" y="939800"/>
                </a:lnTo>
                <a:lnTo>
                  <a:pt x="2068560" y="942181"/>
                </a:lnTo>
                <a:lnTo>
                  <a:pt x="2052691" y="942975"/>
                </a:lnTo>
                <a:lnTo>
                  <a:pt x="2039996" y="942975"/>
                </a:lnTo>
                <a:lnTo>
                  <a:pt x="2028094" y="940594"/>
                </a:lnTo>
                <a:lnTo>
                  <a:pt x="2016985" y="937419"/>
                </a:lnTo>
                <a:lnTo>
                  <a:pt x="2006670" y="933450"/>
                </a:lnTo>
                <a:lnTo>
                  <a:pt x="1997942" y="928688"/>
                </a:lnTo>
                <a:lnTo>
                  <a:pt x="1989214" y="923131"/>
                </a:lnTo>
                <a:lnTo>
                  <a:pt x="1982073" y="916781"/>
                </a:lnTo>
                <a:lnTo>
                  <a:pt x="1974931" y="911225"/>
                </a:lnTo>
                <a:lnTo>
                  <a:pt x="1963823" y="899319"/>
                </a:lnTo>
                <a:lnTo>
                  <a:pt x="1958322" y="891981"/>
                </a:lnTo>
                <a:lnTo>
                  <a:pt x="1956435" y="888206"/>
                </a:lnTo>
                <a:lnTo>
                  <a:pt x="1954469" y="885365"/>
                </a:lnTo>
                <a:lnTo>
                  <a:pt x="1951128" y="878681"/>
                </a:lnTo>
                <a:lnTo>
                  <a:pt x="1943986" y="868363"/>
                </a:lnTo>
                <a:lnTo>
                  <a:pt x="1936845" y="858838"/>
                </a:lnTo>
                <a:lnTo>
                  <a:pt x="1929704" y="852488"/>
                </a:lnTo>
                <a:lnTo>
                  <a:pt x="1920976" y="847725"/>
                </a:lnTo>
                <a:lnTo>
                  <a:pt x="1913835" y="846931"/>
                </a:lnTo>
                <a:lnTo>
                  <a:pt x="1906694" y="847725"/>
                </a:lnTo>
                <a:lnTo>
                  <a:pt x="1899552" y="851694"/>
                </a:lnTo>
                <a:lnTo>
                  <a:pt x="1893998" y="856456"/>
                </a:lnTo>
                <a:lnTo>
                  <a:pt x="1890031" y="862013"/>
                </a:lnTo>
                <a:lnTo>
                  <a:pt x="1887650" y="870744"/>
                </a:lnTo>
                <a:lnTo>
                  <a:pt x="1886857" y="878681"/>
                </a:lnTo>
                <a:lnTo>
                  <a:pt x="1885270" y="888206"/>
                </a:lnTo>
                <a:lnTo>
                  <a:pt x="1885270" y="1207294"/>
                </a:lnTo>
                <a:lnTo>
                  <a:pt x="1884477" y="1207294"/>
                </a:lnTo>
                <a:lnTo>
                  <a:pt x="1884477" y="1568450"/>
                </a:lnTo>
                <a:lnTo>
                  <a:pt x="1206065" y="1568450"/>
                </a:lnTo>
                <a:lnTo>
                  <a:pt x="1196544" y="1568450"/>
                </a:lnTo>
                <a:lnTo>
                  <a:pt x="1188609" y="1566069"/>
                </a:lnTo>
                <a:lnTo>
                  <a:pt x="1181468" y="1564481"/>
                </a:lnTo>
                <a:lnTo>
                  <a:pt x="1176707" y="1561306"/>
                </a:lnTo>
                <a:lnTo>
                  <a:pt x="1171946" y="1557338"/>
                </a:lnTo>
                <a:lnTo>
                  <a:pt x="1171456" y="1556946"/>
                </a:lnTo>
                <a:lnTo>
                  <a:pt x="1170860" y="1553370"/>
                </a:lnTo>
                <a:lnTo>
                  <a:pt x="1170860" y="1548607"/>
                </a:lnTo>
                <a:lnTo>
                  <a:pt x="1171653" y="1542257"/>
                </a:lnTo>
                <a:lnTo>
                  <a:pt x="1174032" y="1537495"/>
                </a:lnTo>
                <a:lnTo>
                  <a:pt x="1177997" y="1531939"/>
                </a:lnTo>
                <a:lnTo>
                  <a:pt x="1182756" y="1527176"/>
                </a:lnTo>
                <a:lnTo>
                  <a:pt x="1188307" y="1522414"/>
                </a:lnTo>
                <a:lnTo>
                  <a:pt x="1195445" y="1516857"/>
                </a:lnTo>
                <a:lnTo>
                  <a:pt x="1204169" y="1512889"/>
                </a:lnTo>
                <a:lnTo>
                  <a:pt x="1213686" y="1507332"/>
                </a:lnTo>
                <a:lnTo>
                  <a:pt x="1223996" y="1498601"/>
                </a:lnTo>
                <a:lnTo>
                  <a:pt x="1235892" y="1488282"/>
                </a:lnTo>
                <a:lnTo>
                  <a:pt x="1241444" y="1481932"/>
                </a:lnTo>
                <a:lnTo>
                  <a:pt x="1247789" y="1473995"/>
                </a:lnTo>
                <a:lnTo>
                  <a:pt x="1252547" y="1465264"/>
                </a:lnTo>
                <a:lnTo>
                  <a:pt x="1257306" y="1455739"/>
                </a:lnTo>
                <a:lnTo>
                  <a:pt x="1262064" y="1446214"/>
                </a:lnTo>
                <a:lnTo>
                  <a:pt x="1264443" y="1434307"/>
                </a:lnTo>
                <a:lnTo>
                  <a:pt x="1266822" y="1422401"/>
                </a:lnTo>
                <a:lnTo>
                  <a:pt x="1267616" y="1409701"/>
                </a:lnTo>
                <a:lnTo>
                  <a:pt x="1266822" y="1395414"/>
                </a:lnTo>
                <a:lnTo>
                  <a:pt x="1262857" y="1380332"/>
                </a:lnTo>
                <a:lnTo>
                  <a:pt x="1259685" y="1366839"/>
                </a:lnTo>
                <a:lnTo>
                  <a:pt x="1252547" y="1352551"/>
                </a:lnTo>
                <a:lnTo>
                  <a:pt x="1245409" y="1340645"/>
                </a:lnTo>
                <a:lnTo>
                  <a:pt x="1235892" y="1327945"/>
                </a:lnTo>
                <a:lnTo>
                  <a:pt x="1226375" y="1316832"/>
                </a:lnTo>
                <a:lnTo>
                  <a:pt x="1225858" y="1316384"/>
                </a:lnTo>
                <a:lnTo>
                  <a:pt x="1218761" y="1308100"/>
                </a:lnTo>
                <a:lnTo>
                  <a:pt x="1206859" y="1297781"/>
                </a:lnTo>
                <a:lnTo>
                  <a:pt x="1194163" y="1288256"/>
                </a:lnTo>
                <a:lnTo>
                  <a:pt x="1179881" y="1280319"/>
                </a:lnTo>
                <a:lnTo>
                  <a:pt x="1164805" y="1273175"/>
                </a:lnTo>
                <a:lnTo>
                  <a:pt x="1148936" y="1266031"/>
                </a:lnTo>
                <a:lnTo>
                  <a:pt x="1132273" y="1261269"/>
                </a:lnTo>
                <a:lnTo>
                  <a:pt x="1114817" y="1257300"/>
                </a:lnTo>
                <a:lnTo>
                  <a:pt x="1096567" y="1254919"/>
                </a:lnTo>
                <a:lnTo>
                  <a:pt x="1078317" y="1254919"/>
                </a:lnTo>
                <a:lnTo>
                  <a:pt x="1060068" y="1254919"/>
                </a:lnTo>
                <a:lnTo>
                  <a:pt x="1041025" y="1257300"/>
                </a:lnTo>
                <a:lnTo>
                  <a:pt x="1024362" y="1261269"/>
                </a:lnTo>
                <a:lnTo>
                  <a:pt x="1006906" y="1266031"/>
                </a:lnTo>
                <a:lnTo>
                  <a:pt x="991036" y="1273175"/>
                </a:lnTo>
                <a:lnTo>
                  <a:pt x="975961" y="1280319"/>
                </a:lnTo>
                <a:lnTo>
                  <a:pt x="963265" y="1288256"/>
                </a:lnTo>
                <a:lnTo>
                  <a:pt x="949776" y="1297781"/>
                </a:lnTo>
                <a:lnTo>
                  <a:pt x="937874" y="1308100"/>
                </a:lnTo>
                <a:lnTo>
                  <a:pt x="927559" y="1319213"/>
                </a:lnTo>
                <a:lnTo>
                  <a:pt x="918038" y="1331119"/>
                </a:lnTo>
                <a:lnTo>
                  <a:pt x="910897" y="1343819"/>
                </a:lnTo>
                <a:lnTo>
                  <a:pt x="904549" y="1357313"/>
                </a:lnTo>
                <a:lnTo>
                  <a:pt x="899788" y="1371600"/>
                </a:lnTo>
                <a:lnTo>
                  <a:pt x="897408" y="1385888"/>
                </a:lnTo>
                <a:lnTo>
                  <a:pt x="896614" y="1400969"/>
                </a:lnTo>
                <a:lnTo>
                  <a:pt x="896614" y="1414463"/>
                </a:lnTo>
                <a:lnTo>
                  <a:pt x="898995" y="1425575"/>
                </a:lnTo>
                <a:lnTo>
                  <a:pt x="902168" y="1436688"/>
                </a:lnTo>
                <a:lnTo>
                  <a:pt x="906136" y="1447006"/>
                </a:lnTo>
                <a:lnTo>
                  <a:pt x="910897" y="1456531"/>
                </a:lnTo>
                <a:lnTo>
                  <a:pt x="916451" y="1465263"/>
                </a:lnTo>
                <a:lnTo>
                  <a:pt x="922799" y="1472406"/>
                </a:lnTo>
                <a:lnTo>
                  <a:pt x="924807" y="1474989"/>
                </a:lnTo>
                <a:lnTo>
                  <a:pt x="928970" y="1481932"/>
                </a:lnTo>
                <a:lnTo>
                  <a:pt x="936107" y="1488282"/>
                </a:lnTo>
                <a:lnTo>
                  <a:pt x="946417" y="1498601"/>
                </a:lnTo>
                <a:lnTo>
                  <a:pt x="957521" y="1507332"/>
                </a:lnTo>
                <a:lnTo>
                  <a:pt x="967038" y="1512889"/>
                </a:lnTo>
                <a:lnTo>
                  <a:pt x="974968" y="1516857"/>
                </a:lnTo>
                <a:lnTo>
                  <a:pt x="982106" y="1522414"/>
                </a:lnTo>
                <a:lnTo>
                  <a:pt x="987323" y="1526889"/>
                </a:lnTo>
                <a:lnTo>
                  <a:pt x="988656" y="1529556"/>
                </a:lnTo>
                <a:lnTo>
                  <a:pt x="991036" y="1534319"/>
                </a:lnTo>
                <a:lnTo>
                  <a:pt x="992623" y="1539875"/>
                </a:lnTo>
                <a:lnTo>
                  <a:pt x="992623" y="1544638"/>
                </a:lnTo>
                <a:lnTo>
                  <a:pt x="991036" y="1549400"/>
                </a:lnTo>
                <a:lnTo>
                  <a:pt x="988656" y="1554163"/>
                </a:lnTo>
                <a:lnTo>
                  <a:pt x="985482" y="1557338"/>
                </a:lnTo>
                <a:lnTo>
                  <a:pt x="980721" y="1561306"/>
                </a:lnTo>
                <a:lnTo>
                  <a:pt x="975167" y="1564481"/>
                </a:lnTo>
                <a:lnTo>
                  <a:pt x="968026" y="1566069"/>
                </a:lnTo>
                <a:lnTo>
                  <a:pt x="959298" y="1568450"/>
                </a:lnTo>
                <a:lnTo>
                  <a:pt x="951363" y="1568450"/>
                </a:lnTo>
                <a:lnTo>
                  <a:pt x="314212" y="1568450"/>
                </a:lnTo>
                <a:lnTo>
                  <a:pt x="314212" y="1134269"/>
                </a:lnTo>
                <a:lnTo>
                  <a:pt x="312625" y="1134269"/>
                </a:lnTo>
                <a:lnTo>
                  <a:pt x="312625" y="935038"/>
                </a:lnTo>
                <a:lnTo>
                  <a:pt x="312625" y="925513"/>
                </a:lnTo>
                <a:lnTo>
                  <a:pt x="310244" y="915988"/>
                </a:lnTo>
                <a:lnTo>
                  <a:pt x="307864" y="908844"/>
                </a:lnTo>
                <a:lnTo>
                  <a:pt x="304690" y="902494"/>
                </a:lnTo>
                <a:lnTo>
                  <a:pt x="299929" y="896938"/>
                </a:lnTo>
                <a:lnTo>
                  <a:pt x="292788" y="894556"/>
                </a:lnTo>
                <a:lnTo>
                  <a:pt x="285647" y="892969"/>
                </a:lnTo>
                <a:lnTo>
                  <a:pt x="277712" y="894556"/>
                </a:lnTo>
                <a:lnTo>
                  <a:pt x="270571" y="897731"/>
                </a:lnTo>
                <a:lnTo>
                  <a:pt x="261843" y="904875"/>
                </a:lnTo>
                <a:lnTo>
                  <a:pt x="254702" y="914400"/>
                </a:lnTo>
                <a:lnTo>
                  <a:pt x="249148" y="925513"/>
                </a:lnTo>
                <a:lnTo>
                  <a:pt x="242800" y="935831"/>
                </a:lnTo>
                <a:lnTo>
                  <a:pt x="234865" y="945356"/>
                </a:lnTo>
                <a:lnTo>
                  <a:pt x="223757" y="957263"/>
                </a:lnTo>
                <a:lnTo>
                  <a:pt x="216616" y="962819"/>
                </a:lnTo>
                <a:lnTo>
                  <a:pt x="209475" y="969169"/>
                </a:lnTo>
                <a:lnTo>
                  <a:pt x="201540" y="974725"/>
                </a:lnTo>
                <a:lnTo>
                  <a:pt x="192018" y="979488"/>
                </a:lnTo>
                <a:lnTo>
                  <a:pt x="182497" y="983456"/>
                </a:lnTo>
                <a:lnTo>
                  <a:pt x="170595" y="986631"/>
                </a:lnTo>
                <a:lnTo>
                  <a:pt x="158693" y="988219"/>
                </a:lnTo>
                <a:lnTo>
                  <a:pt x="145997" y="989013"/>
                </a:lnTo>
                <a:lnTo>
                  <a:pt x="131715" y="988219"/>
                </a:lnTo>
                <a:lnTo>
                  <a:pt x="115846" y="985838"/>
                </a:lnTo>
                <a:lnTo>
                  <a:pt x="101563" y="981075"/>
                </a:lnTo>
                <a:lnTo>
                  <a:pt x="88868" y="974725"/>
                </a:lnTo>
                <a:lnTo>
                  <a:pt x="75379" y="967581"/>
                </a:lnTo>
                <a:lnTo>
                  <a:pt x="64271" y="958850"/>
                </a:lnTo>
                <a:lnTo>
                  <a:pt x="53162" y="947738"/>
                </a:lnTo>
                <a:lnTo>
                  <a:pt x="42847" y="935831"/>
                </a:lnTo>
                <a:lnTo>
                  <a:pt x="33326" y="923131"/>
                </a:lnTo>
                <a:lnTo>
                  <a:pt x="24598" y="908844"/>
                </a:lnTo>
                <a:lnTo>
                  <a:pt x="17456" y="894556"/>
                </a:lnTo>
                <a:lnTo>
                  <a:pt x="11902" y="877888"/>
                </a:lnTo>
                <a:lnTo>
                  <a:pt x="5554" y="861219"/>
                </a:lnTo>
                <a:lnTo>
                  <a:pt x="2381" y="844550"/>
                </a:lnTo>
                <a:lnTo>
                  <a:pt x="794" y="825500"/>
                </a:lnTo>
                <a:lnTo>
                  <a:pt x="0" y="808038"/>
                </a:lnTo>
                <a:lnTo>
                  <a:pt x="794" y="788988"/>
                </a:lnTo>
                <a:lnTo>
                  <a:pt x="2381" y="770731"/>
                </a:lnTo>
                <a:lnTo>
                  <a:pt x="4525" y="758935"/>
                </a:lnTo>
                <a:lnTo>
                  <a:pt x="9104" y="746919"/>
                </a:lnTo>
                <a:lnTo>
                  <a:pt x="14663" y="731838"/>
                </a:lnTo>
                <a:lnTo>
                  <a:pt x="21811" y="715963"/>
                </a:lnTo>
                <a:lnTo>
                  <a:pt x="30547" y="701675"/>
                </a:lnTo>
                <a:lnTo>
                  <a:pt x="40076" y="688975"/>
                </a:lnTo>
                <a:lnTo>
                  <a:pt x="50400" y="677069"/>
                </a:lnTo>
                <a:lnTo>
                  <a:pt x="61518" y="667544"/>
                </a:lnTo>
                <a:lnTo>
                  <a:pt x="72637" y="658019"/>
                </a:lnTo>
                <a:lnTo>
                  <a:pt x="86137" y="649288"/>
                </a:lnTo>
                <a:lnTo>
                  <a:pt x="98844" y="643732"/>
                </a:lnTo>
                <a:lnTo>
                  <a:pt x="113138" y="638969"/>
                </a:lnTo>
                <a:lnTo>
                  <a:pt x="127433" y="636588"/>
                </a:lnTo>
                <a:lnTo>
                  <a:pt x="143316" y="635000"/>
                </a:lnTo>
                <a:lnTo>
                  <a:pt x="156022" y="636588"/>
                </a:lnTo>
                <a:lnTo>
                  <a:pt x="167935" y="638969"/>
                </a:lnTo>
                <a:lnTo>
                  <a:pt x="179847" y="641350"/>
                </a:lnTo>
                <a:lnTo>
                  <a:pt x="189377" y="646113"/>
                </a:lnTo>
                <a:lnTo>
                  <a:pt x="198907" y="650875"/>
                </a:lnTo>
                <a:lnTo>
                  <a:pt x="206848" y="655638"/>
                </a:lnTo>
                <a:lnTo>
                  <a:pt x="213995" y="661194"/>
                </a:lnTo>
                <a:lnTo>
                  <a:pt x="221143" y="667544"/>
                </a:lnTo>
                <a:lnTo>
                  <a:pt x="232261" y="679450"/>
                </a:lnTo>
                <a:lnTo>
                  <a:pt x="240202" y="689769"/>
                </a:lnTo>
                <a:lnTo>
                  <a:pt x="246556" y="699294"/>
                </a:lnTo>
                <a:lnTo>
                  <a:pt x="252115" y="711200"/>
                </a:lnTo>
                <a:lnTo>
                  <a:pt x="259262" y="719932"/>
                </a:lnTo>
                <a:lnTo>
                  <a:pt x="267998" y="727075"/>
                </a:lnTo>
                <a:lnTo>
                  <a:pt x="275145" y="730250"/>
                </a:lnTo>
                <a:lnTo>
                  <a:pt x="283087" y="732632"/>
                </a:lnTo>
                <a:lnTo>
                  <a:pt x="290234" y="731838"/>
                </a:lnTo>
                <a:lnTo>
                  <a:pt x="296587" y="727869"/>
                </a:lnTo>
                <a:lnTo>
                  <a:pt x="302146" y="722313"/>
                </a:lnTo>
                <a:lnTo>
                  <a:pt x="302146" y="714963"/>
                </a:lnTo>
                <a:lnTo>
                  <a:pt x="304690" y="711994"/>
                </a:lnTo>
                <a:lnTo>
                  <a:pt x="307864" y="705644"/>
                </a:lnTo>
                <a:lnTo>
                  <a:pt x="310244" y="698500"/>
                </a:lnTo>
                <a:lnTo>
                  <a:pt x="312625" y="688975"/>
                </a:lnTo>
                <a:lnTo>
                  <a:pt x="312625" y="679450"/>
                </a:lnTo>
                <a:lnTo>
                  <a:pt x="312625" y="360363"/>
                </a:lnTo>
                <a:lnTo>
                  <a:pt x="314212" y="360363"/>
                </a:lnTo>
                <a:lnTo>
                  <a:pt x="314212" y="3033"/>
                </a:lnTo>
                <a:lnTo>
                  <a:pt x="994248" y="662"/>
                </a:lnTo>
                <a:lnTo>
                  <a:pt x="1002182" y="2250"/>
                </a:lnTo>
                <a:lnTo>
                  <a:pt x="1010909" y="3044"/>
                </a:lnTo>
                <a:lnTo>
                  <a:pt x="1018050" y="5426"/>
                </a:lnTo>
                <a:lnTo>
                  <a:pt x="1022811" y="7808"/>
                </a:lnTo>
                <a:lnTo>
                  <a:pt x="1027571" y="11779"/>
                </a:lnTo>
                <a:lnTo>
                  <a:pt x="1030745" y="16543"/>
                </a:lnTo>
                <a:lnTo>
                  <a:pt x="1033125" y="19720"/>
                </a:lnTo>
                <a:lnTo>
                  <a:pt x="1034712" y="24484"/>
                </a:lnTo>
                <a:lnTo>
                  <a:pt x="1034712" y="30837"/>
                </a:lnTo>
                <a:lnTo>
                  <a:pt x="1033125" y="35601"/>
                </a:lnTo>
                <a:lnTo>
                  <a:pt x="1031146" y="40224"/>
                </a:lnTo>
                <a:lnTo>
                  <a:pt x="1028329" y="44450"/>
                </a:lnTo>
                <a:lnTo>
                  <a:pt x="1024778" y="49187"/>
                </a:lnTo>
                <a:lnTo>
                  <a:pt x="1023087" y="51161"/>
                </a:lnTo>
                <a:lnTo>
                  <a:pt x="1017221" y="55563"/>
                </a:lnTo>
                <a:lnTo>
                  <a:pt x="1016278" y="56372"/>
                </a:lnTo>
                <a:lnTo>
                  <a:pt x="1009323" y="61012"/>
                </a:lnTo>
                <a:lnTo>
                  <a:pt x="1001388" y="64983"/>
                </a:lnTo>
                <a:lnTo>
                  <a:pt x="991867" y="70541"/>
                </a:lnTo>
                <a:lnTo>
                  <a:pt x="980760" y="79276"/>
                </a:lnTo>
                <a:lnTo>
                  <a:pt x="969652" y="89599"/>
                </a:lnTo>
                <a:lnTo>
                  <a:pt x="963305" y="96746"/>
                </a:lnTo>
                <a:lnTo>
                  <a:pt x="958544" y="103893"/>
                </a:lnTo>
                <a:lnTo>
                  <a:pt x="955951" y="107971"/>
                </a:lnTo>
                <a:lnTo>
                  <a:pt x="953744" y="111125"/>
                </a:lnTo>
                <a:lnTo>
                  <a:pt x="953003" y="112608"/>
                </a:lnTo>
                <a:lnTo>
                  <a:pt x="952990" y="112628"/>
                </a:lnTo>
                <a:lnTo>
                  <a:pt x="948230" y="122157"/>
                </a:lnTo>
                <a:lnTo>
                  <a:pt x="944263" y="131686"/>
                </a:lnTo>
                <a:lnTo>
                  <a:pt x="941089" y="143597"/>
                </a:lnTo>
                <a:lnTo>
                  <a:pt x="938709" y="155508"/>
                </a:lnTo>
                <a:lnTo>
                  <a:pt x="938709" y="168214"/>
                </a:lnTo>
                <a:lnTo>
                  <a:pt x="938709" y="183301"/>
                </a:lnTo>
                <a:lnTo>
                  <a:pt x="941882" y="197595"/>
                </a:lnTo>
                <a:lnTo>
                  <a:pt x="946643" y="211888"/>
                </a:lnTo>
                <a:lnTo>
                  <a:pt x="952990" y="225388"/>
                </a:lnTo>
                <a:lnTo>
                  <a:pt x="960131" y="238093"/>
                </a:lnTo>
                <a:lnTo>
                  <a:pt x="969652" y="250004"/>
                </a:lnTo>
                <a:lnTo>
                  <a:pt x="979966" y="261122"/>
                </a:lnTo>
                <a:lnTo>
                  <a:pt x="991867" y="271445"/>
                </a:lnTo>
                <a:lnTo>
                  <a:pt x="1003769" y="280974"/>
                </a:lnTo>
                <a:lnTo>
                  <a:pt x="1018050" y="288914"/>
                </a:lnTo>
                <a:lnTo>
                  <a:pt x="1033125" y="296061"/>
                </a:lnTo>
                <a:lnTo>
                  <a:pt x="1048993" y="303208"/>
                </a:lnTo>
                <a:lnTo>
                  <a:pt x="1065655" y="307973"/>
                </a:lnTo>
                <a:lnTo>
                  <a:pt x="1083110" y="311943"/>
                </a:lnTo>
                <a:lnTo>
                  <a:pt x="1100566" y="314325"/>
                </a:lnTo>
                <a:lnTo>
                  <a:pt x="1119608" y="314325"/>
                </a:lnTo>
                <a:lnTo>
                  <a:pt x="1120371" y="314325"/>
                </a:lnTo>
                <a:lnTo>
                  <a:pt x="1138649" y="314325"/>
                </a:lnTo>
                <a:lnTo>
                  <a:pt x="1156898" y="311943"/>
                </a:lnTo>
                <a:lnTo>
                  <a:pt x="1174353" y="307973"/>
                </a:lnTo>
                <a:lnTo>
                  <a:pt x="1191015" y="303208"/>
                </a:lnTo>
                <a:lnTo>
                  <a:pt x="1199816" y="299036"/>
                </a:lnTo>
                <a:lnTo>
                  <a:pt x="1206859" y="296069"/>
                </a:lnTo>
                <a:lnTo>
                  <a:pt x="1213972" y="292511"/>
                </a:lnTo>
                <a:lnTo>
                  <a:pt x="1221958" y="288914"/>
                </a:lnTo>
                <a:lnTo>
                  <a:pt x="1236240" y="280974"/>
                </a:lnTo>
                <a:lnTo>
                  <a:pt x="1248934" y="271445"/>
                </a:lnTo>
                <a:lnTo>
                  <a:pt x="1254061" y="266680"/>
                </a:lnTo>
                <a:lnTo>
                  <a:pt x="1261608" y="261144"/>
                </a:lnTo>
                <a:lnTo>
                  <a:pt x="1272716" y="249238"/>
                </a:lnTo>
                <a:lnTo>
                  <a:pt x="1280651" y="237331"/>
                </a:lnTo>
                <a:lnTo>
                  <a:pt x="1289379" y="223838"/>
                </a:lnTo>
                <a:lnTo>
                  <a:pt x="1294933" y="211138"/>
                </a:lnTo>
                <a:lnTo>
                  <a:pt x="1299694" y="196850"/>
                </a:lnTo>
                <a:lnTo>
                  <a:pt x="1302074" y="182563"/>
                </a:lnTo>
                <a:lnTo>
                  <a:pt x="1303661" y="166688"/>
                </a:lnTo>
                <a:lnTo>
                  <a:pt x="1302074" y="153988"/>
                </a:lnTo>
                <a:lnTo>
                  <a:pt x="1299694" y="142081"/>
                </a:lnTo>
                <a:lnTo>
                  <a:pt x="1297313" y="131763"/>
                </a:lnTo>
                <a:lnTo>
                  <a:pt x="1292553" y="120650"/>
                </a:lnTo>
                <a:lnTo>
                  <a:pt x="1287792" y="111125"/>
                </a:lnTo>
                <a:lnTo>
                  <a:pt x="1283031" y="103188"/>
                </a:lnTo>
                <a:lnTo>
                  <a:pt x="1277477" y="96044"/>
                </a:lnTo>
                <a:lnTo>
                  <a:pt x="1271129" y="88900"/>
                </a:lnTo>
                <a:lnTo>
                  <a:pt x="1259227" y="77788"/>
                </a:lnTo>
                <a:lnTo>
                  <a:pt x="1248912" y="70644"/>
                </a:lnTo>
                <a:lnTo>
                  <a:pt x="1239391" y="65088"/>
                </a:lnTo>
                <a:lnTo>
                  <a:pt x="1230662" y="60325"/>
                </a:lnTo>
                <a:lnTo>
                  <a:pt x="1223521" y="55563"/>
                </a:lnTo>
                <a:lnTo>
                  <a:pt x="1217967" y="50800"/>
                </a:lnTo>
                <a:lnTo>
                  <a:pt x="1213206" y="44450"/>
                </a:lnTo>
                <a:lnTo>
                  <a:pt x="1209239" y="39688"/>
                </a:lnTo>
                <a:lnTo>
                  <a:pt x="1208445" y="34131"/>
                </a:lnTo>
                <a:lnTo>
                  <a:pt x="1206859" y="29369"/>
                </a:lnTo>
                <a:lnTo>
                  <a:pt x="1206859" y="23813"/>
                </a:lnTo>
                <a:lnTo>
                  <a:pt x="1208445" y="19050"/>
                </a:lnTo>
                <a:lnTo>
                  <a:pt x="1210826" y="14288"/>
                </a:lnTo>
                <a:lnTo>
                  <a:pt x="1213625" y="10789"/>
                </a:lnTo>
                <a:lnTo>
                  <a:pt x="1214935" y="9695"/>
                </a:lnTo>
                <a:lnTo>
                  <a:pt x="1218761" y="7144"/>
                </a:lnTo>
                <a:lnTo>
                  <a:pt x="1223521" y="4763"/>
                </a:lnTo>
                <a:lnTo>
                  <a:pt x="1230662" y="2381"/>
                </a:lnTo>
                <a:lnTo>
                  <a:pt x="1239391" y="794"/>
                </a:lnTo>
                <a:lnTo>
                  <a:pt x="1240974" y="662"/>
                </a:lnTo>
                <a:lnTo>
                  <a:pt x="1248141" y="662"/>
                </a:lnTo>
                <a:lnTo>
                  <a:pt x="1883667" y="662"/>
                </a:lnTo>
                <a:lnTo>
                  <a:pt x="1883667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t="33349" r="20165" b="33443"/>
          <a:stretch>
            <a:fillRect/>
          </a:stretch>
        </p:blipFill>
        <p:spPr>
          <a:xfrm>
            <a:off x="7111733" y="2414587"/>
            <a:ext cx="1896949" cy="1568450"/>
          </a:xfrm>
          <a:custGeom>
            <a:avLst/>
            <a:gdLst>
              <a:gd name="connsiteX0" fmla="*/ 10886 w 1896949"/>
              <a:gd name="connsiteY0" fmla="*/ 0 h 1568450"/>
              <a:gd name="connsiteX1" fmla="*/ 13167 w 1896949"/>
              <a:gd name="connsiteY1" fmla="*/ 0 h 1568450"/>
              <a:gd name="connsiteX2" fmla="*/ 13167 w 1896949"/>
              <a:gd name="connsiteY2" fmla="*/ 5526 h 1568450"/>
              <a:gd name="connsiteX3" fmla="*/ 696298 w 1896949"/>
              <a:gd name="connsiteY3" fmla="*/ 3144 h 1568450"/>
              <a:gd name="connsiteX4" fmla="*/ 704232 w 1896949"/>
              <a:gd name="connsiteY4" fmla="*/ 4732 h 1568450"/>
              <a:gd name="connsiteX5" fmla="*/ 712960 w 1896949"/>
              <a:gd name="connsiteY5" fmla="*/ 5526 h 1568450"/>
              <a:gd name="connsiteX6" fmla="*/ 720100 w 1896949"/>
              <a:gd name="connsiteY6" fmla="*/ 7908 h 1568450"/>
              <a:gd name="connsiteX7" fmla="*/ 724861 w 1896949"/>
              <a:gd name="connsiteY7" fmla="*/ 10290 h 1568450"/>
              <a:gd name="connsiteX8" fmla="*/ 725218 w 1896949"/>
              <a:gd name="connsiteY8" fmla="*/ 10588 h 1568450"/>
              <a:gd name="connsiteX9" fmla="*/ 728177 w 1896949"/>
              <a:gd name="connsiteY9" fmla="*/ 14288 h 1568450"/>
              <a:gd name="connsiteX10" fmla="*/ 730557 w 1896949"/>
              <a:gd name="connsiteY10" fmla="*/ 19050 h 1568450"/>
              <a:gd name="connsiteX11" fmla="*/ 732144 w 1896949"/>
              <a:gd name="connsiteY11" fmla="*/ 23813 h 1568450"/>
              <a:gd name="connsiteX12" fmla="*/ 732144 w 1896949"/>
              <a:gd name="connsiteY12" fmla="*/ 29369 h 1568450"/>
              <a:gd name="connsiteX13" fmla="*/ 730557 w 1896949"/>
              <a:gd name="connsiteY13" fmla="*/ 34131 h 1568450"/>
              <a:gd name="connsiteX14" fmla="*/ 728177 w 1896949"/>
              <a:gd name="connsiteY14" fmla="*/ 39688 h 1568450"/>
              <a:gd name="connsiteX15" fmla="*/ 725003 w 1896949"/>
              <a:gd name="connsiteY15" fmla="*/ 44450 h 1568450"/>
              <a:gd name="connsiteX16" fmla="*/ 720242 w 1896949"/>
              <a:gd name="connsiteY16" fmla="*/ 50800 h 1568450"/>
              <a:gd name="connsiteX17" fmla="*/ 713895 w 1896949"/>
              <a:gd name="connsiteY17" fmla="*/ 55563 h 1568450"/>
              <a:gd name="connsiteX18" fmla="*/ 708341 w 1896949"/>
              <a:gd name="connsiteY18" fmla="*/ 60325 h 1568450"/>
              <a:gd name="connsiteX19" fmla="*/ 699612 w 1896949"/>
              <a:gd name="connsiteY19" fmla="*/ 65088 h 1568450"/>
              <a:gd name="connsiteX20" fmla="*/ 689297 w 1896949"/>
              <a:gd name="connsiteY20" fmla="*/ 70644 h 1568450"/>
              <a:gd name="connsiteX21" fmla="*/ 679776 w 1896949"/>
              <a:gd name="connsiteY21" fmla="*/ 77788 h 1568450"/>
              <a:gd name="connsiteX22" fmla="*/ 667874 w 1896949"/>
              <a:gd name="connsiteY22" fmla="*/ 88900 h 1568450"/>
              <a:gd name="connsiteX23" fmla="*/ 662320 w 1896949"/>
              <a:gd name="connsiteY23" fmla="*/ 96044 h 1568450"/>
              <a:gd name="connsiteX24" fmla="*/ 655972 w 1896949"/>
              <a:gd name="connsiteY24" fmla="*/ 103188 h 1568450"/>
              <a:gd name="connsiteX25" fmla="*/ 650418 w 1896949"/>
              <a:gd name="connsiteY25" fmla="*/ 111125 h 1568450"/>
              <a:gd name="connsiteX26" fmla="*/ 645657 w 1896949"/>
              <a:gd name="connsiteY26" fmla="*/ 120650 h 1568450"/>
              <a:gd name="connsiteX27" fmla="*/ 641690 w 1896949"/>
              <a:gd name="connsiteY27" fmla="*/ 131763 h 1568450"/>
              <a:gd name="connsiteX28" fmla="*/ 638516 w 1896949"/>
              <a:gd name="connsiteY28" fmla="*/ 142081 h 1568450"/>
              <a:gd name="connsiteX29" fmla="*/ 636135 w 1896949"/>
              <a:gd name="connsiteY29" fmla="*/ 153988 h 1568450"/>
              <a:gd name="connsiteX30" fmla="*/ 636135 w 1896949"/>
              <a:gd name="connsiteY30" fmla="*/ 166688 h 1568450"/>
              <a:gd name="connsiteX31" fmla="*/ 636929 w 1896949"/>
              <a:gd name="connsiteY31" fmla="*/ 182563 h 1568450"/>
              <a:gd name="connsiteX32" fmla="*/ 639309 w 1896949"/>
              <a:gd name="connsiteY32" fmla="*/ 196850 h 1568450"/>
              <a:gd name="connsiteX33" fmla="*/ 644070 w 1896949"/>
              <a:gd name="connsiteY33" fmla="*/ 211138 h 1568450"/>
              <a:gd name="connsiteX34" fmla="*/ 650418 w 1896949"/>
              <a:gd name="connsiteY34" fmla="*/ 223838 h 1568450"/>
              <a:gd name="connsiteX35" fmla="*/ 657559 w 1896949"/>
              <a:gd name="connsiteY35" fmla="*/ 237331 h 1568450"/>
              <a:gd name="connsiteX36" fmla="*/ 667080 w 1896949"/>
              <a:gd name="connsiteY36" fmla="*/ 249238 h 1568450"/>
              <a:gd name="connsiteX37" fmla="*/ 677395 w 1896949"/>
              <a:gd name="connsiteY37" fmla="*/ 261144 h 1568450"/>
              <a:gd name="connsiteX38" fmla="*/ 688968 w 1896949"/>
              <a:gd name="connsiteY38" fmla="*/ 269634 h 1568450"/>
              <a:gd name="connsiteX39" fmla="*/ 693918 w 1896949"/>
              <a:gd name="connsiteY39" fmla="*/ 273927 h 1568450"/>
              <a:gd name="connsiteX40" fmla="*/ 705819 w 1896949"/>
              <a:gd name="connsiteY40" fmla="*/ 283456 h 1568450"/>
              <a:gd name="connsiteX41" fmla="*/ 720100 w 1896949"/>
              <a:gd name="connsiteY41" fmla="*/ 291396 h 1568450"/>
              <a:gd name="connsiteX42" fmla="*/ 735175 w 1896949"/>
              <a:gd name="connsiteY42" fmla="*/ 298543 h 1568450"/>
              <a:gd name="connsiteX43" fmla="*/ 751043 w 1896949"/>
              <a:gd name="connsiteY43" fmla="*/ 305690 h 1568450"/>
              <a:gd name="connsiteX44" fmla="*/ 767705 w 1896949"/>
              <a:gd name="connsiteY44" fmla="*/ 310455 h 1568450"/>
              <a:gd name="connsiteX45" fmla="*/ 785160 w 1896949"/>
              <a:gd name="connsiteY45" fmla="*/ 314425 h 1568450"/>
              <a:gd name="connsiteX46" fmla="*/ 802616 w 1896949"/>
              <a:gd name="connsiteY46" fmla="*/ 316807 h 1568450"/>
              <a:gd name="connsiteX47" fmla="*/ 821658 w 1896949"/>
              <a:gd name="connsiteY47" fmla="*/ 316807 h 1568450"/>
              <a:gd name="connsiteX48" fmla="*/ 840699 w 1896949"/>
              <a:gd name="connsiteY48" fmla="*/ 316807 h 1568450"/>
              <a:gd name="connsiteX49" fmla="*/ 858948 w 1896949"/>
              <a:gd name="connsiteY49" fmla="*/ 314425 h 1568450"/>
              <a:gd name="connsiteX50" fmla="*/ 876403 w 1896949"/>
              <a:gd name="connsiteY50" fmla="*/ 310455 h 1568450"/>
              <a:gd name="connsiteX51" fmla="*/ 893065 w 1896949"/>
              <a:gd name="connsiteY51" fmla="*/ 305690 h 1568450"/>
              <a:gd name="connsiteX52" fmla="*/ 908140 w 1896949"/>
              <a:gd name="connsiteY52" fmla="*/ 298543 h 1568450"/>
              <a:gd name="connsiteX53" fmla="*/ 924008 w 1896949"/>
              <a:gd name="connsiteY53" fmla="*/ 291396 h 1568450"/>
              <a:gd name="connsiteX54" fmla="*/ 938290 w 1896949"/>
              <a:gd name="connsiteY54" fmla="*/ 283456 h 1568450"/>
              <a:gd name="connsiteX55" fmla="*/ 950984 w 1896949"/>
              <a:gd name="connsiteY55" fmla="*/ 273927 h 1568450"/>
              <a:gd name="connsiteX56" fmla="*/ 962092 w 1896949"/>
              <a:gd name="connsiteY56" fmla="*/ 263604 h 1568450"/>
              <a:gd name="connsiteX57" fmla="*/ 972407 w 1896949"/>
              <a:gd name="connsiteY57" fmla="*/ 252486 h 1568450"/>
              <a:gd name="connsiteX58" fmla="*/ 981928 w 1896949"/>
              <a:gd name="connsiteY58" fmla="*/ 240575 h 1568450"/>
              <a:gd name="connsiteX59" fmla="*/ 989068 w 1896949"/>
              <a:gd name="connsiteY59" fmla="*/ 227870 h 1568450"/>
              <a:gd name="connsiteX60" fmla="*/ 996209 w 1896949"/>
              <a:gd name="connsiteY60" fmla="*/ 214370 h 1568450"/>
              <a:gd name="connsiteX61" fmla="*/ 1000176 w 1896949"/>
              <a:gd name="connsiteY61" fmla="*/ 200077 h 1568450"/>
              <a:gd name="connsiteX62" fmla="*/ 1003350 w 1896949"/>
              <a:gd name="connsiteY62" fmla="*/ 185783 h 1568450"/>
              <a:gd name="connsiteX63" fmla="*/ 1004937 w 1896949"/>
              <a:gd name="connsiteY63" fmla="*/ 170696 h 1568450"/>
              <a:gd name="connsiteX64" fmla="*/ 1003350 w 1896949"/>
              <a:gd name="connsiteY64" fmla="*/ 157990 h 1568450"/>
              <a:gd name="connsiteX65" fmla="*/ 1000970 w 1896949"/>
              <a:gd name="connsiteY65" fmla="*/ 146079 h 1568450"/>
              <a:gd name="connsiteX66" fmla="*/ 998589 w 1896949"/>
              <a:gd name="connsiteY66" fmla="*/ 134168 h 1568450"/>
              <a:gd name="connsiteX67" fmla="*/ 993829 w 1896949"/>
              <a:gd name="connsiteY67" fmla="*/ 124639 h 1568450"/>
              <a:gd name="connsiteX68" fmla="*/ 989068 w 1896949"/>
              <a:gd name="connsiteY68" fmla="*/ 115110 h 1568450"/>
              <a:gd name="connsiteX69" fmla="*/ 984308 w 1896949"/>
              <a:gd name="connsiteY69" fmla="*/ 106375 h 1568450"/>
              <a:gd name="connsiteX70" fmla="*/ 978754 w 1896949"/>
              <a:gd name="connsiteY70" fmla="*/ 99228 h 1568450"/>
              <a:gd name="connsiteX71" fmla="*/ 972407 w 1896949"/>
              <a:gd name="connsiteY71" fmla="*/ 92081 h 1568450"/>
              <a:gd name="connsiteX72" fmla="*/ 960505 w 1896949"/>
              <a:gd name="connsiteY72" fmla="*/ 81758 h 1568450"/>
              <a:gd name="connsiteX73" fmla="*/ 956718 w 1896949"/>
              <a:gd name="connsiteY73" fmla="*/ 78551 h 1568450"/>
              <a:gd name="connsiteX74" fmla="*/ 955901 w 1896949"/>
              <a:gd name="connsiteY74" fmla="*/ 77788 h 1568450"/>
              <a:gd name="connsiteX75" fmla="*/ 955442 w 1896949"/>
              <a:gd name="connsiteY75" fmla="*/ 77470 h 1568450"/>
              <a:gd name="connsiteX76" fmla="*/ 950191 w 1896949"/>
              <a:gd name="connsiteY76" fmla="*/ 73023 h 1568450"/>
              <a:gd name="connsiteX77" fmla="*/ 940670 w 1896949"/>
              <a:gd name="connsiteY77" fmla="*/ 67465 h 1568450"/>
              <a:gd name="connsiteX78" fmla="*/ 938257 w 1896949"/>
              <a:gd name="connsiteY78" fmla="*/ 66367 h 1568450"/>
              <a:gd name="connsiteX79" fmla="*/ 936065 w 1896949"/>
              <a:gd name="connsiteY79" fmla="*/ 65088 h 1568450"/>
              <a:gd name="connsiteX80" fmla="*/ 927336 w 1896949"/>
              <a:gd name="connsiteY80" fmla="*/ 60325 h 1568450"/>
              <a:gd name="connsiteX81" fmla="*/ 924518 w 1896949"/>
              <a:gd name="connsiteY81" fmla="*/ 58446 h 1568450"/>
              <a:gd name="connsiteX82" fmla="*/ 919248 w 1896949"/>
              <a:gd name="connsiteY82" fmla="*/ 53171 h 1568450"/>
              <a:gd name="connsiteX83" fmla="*/ 914487 w 1896949"/>
              <a:gd name="connsiteY83" fmla="*/ 48407 h 1568450"/>
              <a:gd name="connsiteX84" fmla="*/ 910520 w 1896949"/>
              <a:gd name="connsiteY84" fmla="*/ 42848 h 1568450"/>
              <a:gd name="connsiteX85" fmla="*/ 908140 w 1896949"/>
              <a:gd name="connsiteY85" fmla="*/ 38083 h 1568450"/>
              <a:gd name="connsiteX86" fmla="*/ 907346 w 1896949"/>
              <a:gd name="connsiteY86" fmla="*/ 31731 h 1568450"/>
              <a:gd name="connsiteX87" fmla="*/ 907346 w 1896949"/>
              <a:gd name="connsiteY87" fmla="*/ 26966 h 1568450"/>
              <a:gd name="connsiteX88" fmla="*/ 908140 w 1896949"/>
              <a:gd name="connsiteY88" fmla="*/ 22202 h 1568450"/>
              <a:gd name="connsiteX89" fmla="*/ 910520 w 1896949"/>
              <a:gd name="connsiteY89" fmla="*/ 17437 h 1568450"/>
              <a:gd name="connsiteX90" fmla="*/ 914487 w 1896949"/>
              <a:gd name="connsiteY90" fmla="*/ 14261 h 1568450"/>
              <a:gd name="connsiteX91" fmla="*/ 919248 w 1896949"/>
              <a:gd name="connsiteY91" fmla="*/ 10290 h 1568450"/>
              <a:gd name="connsiteX92" fmla="*/ 924802 w 1896949"/>
              <a:gd name="connsiteY92" fmla="*/ 7114 h 1568450"/>
              <a:gd name="connsiteX93" fmla="*/ 931942 w 1896949"/>
              <a:gd name="connsiteY93" fmla="*/ 4732 h 1568450"/>
              <a:gd name="connsiteX94" fmla="*/ 940670 w 1896949"/>
              <a:gd name="connsiteY94" fmla="*/ 3144 h 1568450"/>
              <a:gd name="connsiteX95" fmla="*/ 950191 w 1896949"/>
              <a:gd name="connsiteY95" fmla="*/ 3144 h 1568450"/>
              <a:gd name="connsiteX96" fmla="*/ 1581151 w 1896949"/>
              <a:gd name="connsiteY96" fmla="*/ 3144 h 1568450"/>
              <a:gd name="connsiteX97" fmla="*/ 1581151 w 1896949"/>
              <a:gd name="connsiteY97" fmla="*/ 434181 h 1568450"/>
              <a:gd name="connsiteX98" fmla="*/ 1581944 w 1896949"/>
              <a:gd name="connsiteY98" fmla="*/ 434181 h 1568450"/>
              <a:gd name="connsiteX99" fmla="*/ 1581944 w 1896949"/>
              <a:gd name="connsiteY99" fmla="*/ 633413 h 1568450"/>
              <a:gd name="connsiteX100" fmla="*/ 1583531 w 1896949"/>
              <a:gd name="connsiteY100" fmla="*/ 642938 h 1568450"/>
              <a:gd name="connsiteX101" fmla="*/ 1584324 w 1896949"/>
              <a:gd name="connsiteY101" fmla="*/ 652463 h 1568450"/>
              <a:gd name="connsiteX102" fmla="*/ 1586705 w 1896949"/>
              <a:gd name="connsiteY102" fmla="*/ 659606 h 1568450"/>
              <a:gd name="connsiteX103" fmla="*/ 1590672 w 1896949"/>
              <a:gd name="connsiteY103" fmla="*/ 665163 h 1568450"/>
              <a:gd name="connsiteX104" fmla="*/ 1596226 w 1896949"/>
              <a:gd name="connsiteY104" fmla="*/ 671513 h 1568450"/>
              <a:gd name="connsiteX105" fmla="*/ 1603368 w 1896949"/>
              <a:gd name="connsiteY105" fmla="*/ 674688 h 1568450"/>
              <a:gd name="connsiteX106" fmla="*/ 1604152 w 1896949"/>
              <a:gd name="connsiteY106" fmla="*/ 674688 h 1568450"/>
              <a:gd name="connsiteX107" fmla="*/ 1606819 w 1896949"/>
              <a:gd name="connsiteY107" fmla="*/ 678241 h 1568450"/>
              <a:gd name="connsiteX108" fmla="*/ 1613967 w 1896949"/>
              <a:gd name="connsiteY108" fmla="*/ 681415 h 1568450"/>
              <a:gd name="connsiteX109" fmla="*/ 1621114 w 1896949"/>
              <a:gd name="connsiteY109" fmla="*/ 681415 h 1568450"/>
              <a:gd name="connsiteX110" fmla="*/ 1628261 w 1896949"/>
              <a:gd name="connsiteY110" fmla="*/ 680621 h 1568450"/>
              <a:gd name="connsiteX111" fmla="*/ 1636203 w 1896949"/>
              <a:gd name="connsiteY111" fmla="*/ 676654 h 1568450"/>
              <a:gd name="connsiteX112" fmla="*/ 1644938 w 1896949"/>
              <a:gd name="connsiteY112" fmla="*/ 669514 h 1568450"/>
              <a:gd name="connsiteX113" fmla="*/ 1652086 w 1896949"/>
              <a:gd name="connsiteY113" fmla="*/ 661579 h 1568450"/>
              <a:gd name="connsiteX114" fmla="*/ 1657645 w 1896949"/>
              <a:gd name="connsiteY114" fmla="*/ 649678 h 1568450"/>
              <a:gd name="connsiteX115" fmla="*/ 1663998 w 1896949"/>
              <a:gd name="connsiteY115" fmla="*/ 640157 h 1568450"/>
              <a:gd name="connsiteX116" fmla="*/ 1671940 w 1896949"/>
              <a:gd name="connsiteY116" fmla="*/ 629049 h 1568450"/>
              <a:gd name="connsiteX117" fmla="*/ 1683058 w 1896949"/>
              <a:gd name="connsiteY117" fmla="*/ 617942 h 1568450"/>
              <a:gd name="connsiteX118" fmla="*/ 1688617 w 1896949"/>
              <a:gd name="connsiteY118" fmla="*/ 611594 h 1568450"/>
              <a:gd name="connsiteX119" fmla="*/ 1697352 w 1896949"/>
              <a:gd name="connsiteY119" fmla="*/ 606040 h 1568450"/>
              <a:gd name="connsiteX120" fmla="*/ 1705294 w 1896949"/>
              <a:gd name="connsiteY120" fmla="*/ 601280 h 1568450"/>
              <a:gd name="connsiteX121" fmla="*/ 1714824 w 1896949"/>
              <a:gd name="connsiteY121" fmla="*/ 596519 h 1568450"/>
              <a:gd name="connsiteX122" fmla="*/ 1724354 w 1896949"/>
              <a:gd name="connsiteY122" fmla="*/ 591759 h 1568450"/>
              <a:gd name="connsiteX123" fmla="*/ 1736266 w 1896949"/>
              <a:gd name="connsiteY123" fmla="*/ 589379 h 1568450"/>
              <a:gd name="connsiteX124" fmla="*/ 1748178 w 1896949"/>
              <a:gd name="connsiteY124" fmla="*/ 586998 h 1568450"/>
              <a:gd name="connsiteX125" fmla="*/ 1760884 w 1896949"/>
              <a:gd name="connsiteY125" fmla="*/ 585412 h 1568450"/>
              <a:gd name="connsiteX126" fmla="*/ 1775179 w 1896949"/>
              <a:gd name="connsiteY126" fmla="*/ 586998 h 1568450"/>
              <a:gd name="connsiteX127" fmla="*/ 1791062 w 1896949"/>
              <a:gd name="connsiteY127" fmla="*/ 589379 h 1568450"/>
              <a:gd name="connsiteX128" fmla="*/ 1803769 w 1896949"/>
              <a:gd name="connsiteY128" fmla="*/ 594139 h 1568450"/>
              <a:gd name="connsiteX129" fmla="*/ 1814070 w 1896949"/>
              <a:gd name="connsiteY129" fmla="*/ 598142 h 1568450"/>
              <a:gd name="connsiteX130" fmla="*/ 1819190 w 1896949"/>
              <a:gd name="connsiteY130" fmla="*/ 601663 h 1568450"/>
              <a:gd name="connsiteX131" fmla="*/ 1831092 w 1896949"/>
              <a:gd name="connsiteY131" fmla="*/ 609600 h 1568450"/>
              <a:gd name="connsiteX132" fmla="*/ 1842994 w 1896949"/>
              <a:gd name="connsiteY132" fmla="*/ 619919 h 1568450"/>
              <a:gd name="connsiteX133" fmla="*/ 1854102 w 1896949"/>
              <a:gd name="connsiteY133" fmla="*/ 631825 h 1568450"/>
              <a:gd name="connsiteX134" fmla="*/ 1862037 w 1896949"/>
              <a:gd name="connsiteY134" fmla="*/ 645319 h 1568450"/>
              <a:gd name="connsiteX135" fmla="*/ 1871558 w 1896949"/>
              <a:gd name="connsiteY135" fmla="*/ 659606 h 1568450"/>
              <a:gd name="connsiteX136" fmla="*/ 1878699 w 1896949"/>
              <a:gd name="connsiteY136" fmla="*/ 674688 h 1568450"/>
              <a:gd name="connsiteX137" fmla="*/ 1885047 w 1896949"/>
              <a:gd name="connsiteY137" fmla="*/ 690563 h 1568450"/>
              <a:gd name="connsiteX138" fmla="*/ 1889808 w 1896949"/>
              <a:gd name="connsiteY138" fmla="*/ 707231 h 1568450"/>
              <a:gd name="connsiteX139" fmla="*/ 1892982 w 1896949"/>
              <a:gd name="connsiteY139" fmla="*/ 724694 h 1568450"/>
              <a:gd name="connsiteX140" fmla="*/ 1895362 w 1896949"/>
              <a:gd name="connsiteY140" fmla="*/ 742156 h 1568450"/>
              <a:gd name="connsiteX141" fmla="*/ 1896949 w 1896949"/>
              <a:gd name="connsiteY141" fmla="*/ 761206 h 1568450"/>
              <a:gd name="connsiteX142" fmla="*/ 1895362 w 1896949"/>
              <a:gd name="connsiteY142" fmla="*/ 779463 h 1568450"/>
              <a:gd name="connsiteX143" fmla="*/ 1892982 w 1896949"/>
              <a:gd name="connsiteY143" fmla="*/ 798513 h 1568450"/>
              <a:gd name="connsiteX144" fmla="*/ 1889808 w 1896949"/>
              <a:gd name="connsiteY144" fmla="*/ 815181 h 1568450"/>
              <a:gd name="connsiteX145" fmla="*/ 1885047 w 1896949"/>
              <a:gd name="connsiteY145" fmla="*/ 831850 h 1568450"/>
              <a:gd name="connsiteX146" fmla="*/ 1878699 w 1896949"/>
              <a:gd name="connsiteY146" fmla="*/ 847725 h 1568450"/>
              <a:gd name="connsiteX147" fmla="*/ 1871558 w 1896949"/>
              <a:gd name="connsiteY147" fmla="*/ 863600 h 1568450"/>
              <a:gd name="connsiteX148" fmla="*/ 1862037 w 1896949"/>
              <a:gd name="connsiteY148" fmla="*/ 876300 h 1568450"/>
              <a:gd name="connsiteX149" fmla="*/ 1854102 w 1896949"/>
              <a:gd name="connsiteY149" fmla="*/ 889794 h 1568450"/>
              <a:gd name="connsiteX150" fmla="*/ 1842994 w 1896949"/>
              <a:gd name="connsiteY150" fmla="*/ 901700 h 1568450"/>
              <a:gd name="connsiteX151" fmla="*/ 1831092 w 1896949"/>
              <a:gd name="connsiteY151" fmla="*/ 912019 h 1568450"/>
              <a:gd name="connsiteX152" fmla="*/ 1819190 w 1896949"/>
              <a:gd name="connsiteY152" fmla="*/ 921544 h 1568450"/>
              <a:gd name="connsiteX153" fmla="*/ 1806494 w 1896949"/>
              <a:gd name="connsiteY153" fmla="*/ 928688 h 1568450"/>
              <a:gd name="connsiteX154" fmla="*/ 1793799 w 1896949"/>
              <a:gd name="connsiteY154" fmla="*/ 935038 h 1568450"/>
              <a:gd name="connsiteX155" fmla="*/ 1779517 w 1896949"/>
              <a:gd name="connsiteY155" fmla="*/ 939800 h 1568450"/>
              <a:gd name="connsiteX156" fmla="*/ 1765234 w 1896949"/>
              <a:gd name="connsiteY156" fmla="*/ 942181 h 1568450"/>
              <a:gd name="connsiteX157" fmla="*/ 1749365 w 1896949"/>
              <a:gd name="connsiteY157" fmla="*/ 942975 h 1568450"/>
              <a:gd name="connsiteX158" fmla="*/ 1736670 w 1896949"/>
              <a:gd name="connsiteY158" fmla="*/ 942975 h 1568450"/>
              <a:gd name="connsiteX159" fmla="*/ 1724768 w 1896949"/>
              <a:gd name="connsiteY159" fmla="*/ 940594 h 1568450"/>
              <a:gd name="connsiteX160" fmla="*/ 1713659 w 1896949"/>
              <a:gd name="connsiteY160" fmla="*/ 937419 h 1568450"/>
              <a:gd name="connsiteX161" fmla="*/ 1703344 w 1896949"/>
              <a:gd name="connsiteY161" fmla="*/ 933450 h 1568450"/>
              <a:gd name="connsiteX162" fmla="*/ 1700128 w 1896949"/>
              <a:gd name="connsiteY162" fmla="*/ 931696 h 1568450"/>
              <a:gd name="connsiteX163" fmla="*/ 1697352 w 1896949"/>
              <a:gd name="connsiteY163" fmla="*/ 929754 h 1568450"/>
              <a:gd name="connsiteX164" fmla="*/ 1688617 w 1896949"/>
              <a:gd name="connsiteY164" fmla="*/ 923406 h 1568450"/>
              <a:gd name="connsiteX165" fmla="*/ 1683058 w 1896949"/>
              <a:gd name="connsiteY165" fmla="*/ 917853 h 1568450"/>
              <a:gd name="connsiteX166" fmla="*/ 1671940 w 1896949"/>
              <a:gd name="connsiteY166" fmla="*/ 905951 h 1568450"/>
              <a:gd name="connsiteX167" fmla="*/ 1663998 w 1896949"/>
              <a:gd name="connsiteY167" fmla="*/ 896430 h 1568450"/>
              <a:gd name="connsiteX168" fmla="*/ 1657645 w 1896949"/>
              <a:gd name="connsiteY168" fmla="*/ 885323 h 1568450"/>
              <a:gd name="connsiteX169" fmla="*/ 1652086 w 1896949"/>
              <a:gd name="connsiteY169" fmla="*/ 875008 h 1568450"/>
              <a:gd name="connsiteX170" fmla="*/ 1644938 w 1896949"/>
              <a:gd name="connsiteY170" fmla="*/ 865487 h 1568450"/>
              <a:gd name="connsiteX171" fmla="*/ 1636203 w 1896949"/>
              <a:gd name="connsiteY171" fmla="*/ 859140 h 1568450"/>
              <a:gd name="connsiteX172" fmla="*/ 1629009 w 1896949"/>
              <a:gd name="connsiteY172" fmla="*/ 854827 h 1568450"/>
              <a:gd name="connsiteX173" fmla="*/ 1626378 w 1896949"/>
              <a:gd name="connsiteY173" fmla="*/ 852488 h 1568450"/>
              <a:gd name="connsiteX174" fmla="*/ 1617650 w 1896949"/>
              <a:gd name="connsiteY174" fmla="*/ 847725 h 1568450"/>
              <a:gd name="connsiteX175" fmla="*/ 1610509 w 1896949"/>
              <a:gd name="connsiteY175" fmla="*/ 846931 h 1568450"/>
              <a:gd name="connsiteX176" fmla="*/ 1603368 w 1896949"/>
              <a:gd name="connsiteY176" fmla="*/ 847725 h 1568450"/>
              <a:gd name="connsiteX177" fmla="*/ 1596226 w 1896949"/>
              <a:gd name="connsiteY177" fmla="*/ 851694 h 1568450"/>
              <a:gd name="connsiteX178" fmla="*/ 1590672 w 1896949"/>
              <a:gd name="connsiteY178" fmla="*/ 856456 h 1568450"/>
              <a:gd name="connsiteX179" fmla="*/ 1586705 w 1896949"/>
              <a:gd name="connsiteY179" fmla="*/ 862013 h 1568450"/>
              <a:gd name="connsiteX180" fmla="*/ 1584324 w 1896949"/>
              <a:gd name="connsiteY180" fmla="*/ 870744 h 1568450"/>
              <a:gd name="connsiteX181" fmla="*/ 1583531 w 1896949"/>
              <a:gd name="connsiteY181" fmla="*/ 878681 h 1568450"/>
              <a:gd name="connsiteX182" fmla="*/ 1581944 w 1896949"/>
              <a:gd name="connsiteY182" fmla="*/ 888206 h 1568450"/>
              <a:gd name="connsiteX183" fmla="*/ 1581944 w 1896949"/>
              <a:gd name="connsiteY183" fmla="*/ 1207294 h 1568450"/>
              <a:gd name="connsiteX184" fmla="*/ 1581151 w 1896949"/>
              <a:gd name="connsiteY184" fmla="*/ 1207294 h 1568450"/>
              <a:gd name="connsiteX185" fmla="*/ 1581151 w 1896949"/>
              <a:gd name="connsiteY185" fmla="*/ 1568450 h 1568450"/>
              <a:gd name="connsiteX186" fmla="*/ 902739 w 1896949"/>
              <a:gd name="connsiteY186" fmla="*/ 1568450 h 1568450"/>
              <a:gd name="connsiteX187" fmla="*/ 893218 w 1896949"/>
              <a:gd name="connsiteY187" fmla="*/ 1568450 h 1568450"/>
              <a:gd name="connsiteX188" fmla="*/ 885283 w 1896949"/>
              <a:gd name="connsiteY188" fmla="*/ 1566069 h 1568450"/>
              <a:gd name="connsiteX189" fmla="*/ 878142 w 1896949"/>
              <a:gd name="connsiteY189" fmla="*/ 1564481 h 1568450"/>
              <a:gd name="connsiteX190" fmla="*/ 873381 w 1896949"/>
              <a:gd name="connsiteY190" fmla="*/ 1561306 h 1568450"/>
              <a:gd name="connsiteX191" fmla="*/ 868620 w 1896949"/>
              <a:gd name="connsiteY191" fmla="*/ 1557338 h 1568450"/>
              <a:gd name="connsiteX192" fmla="*/ 864653 w 1896949"/>
              <a:gd name="connsiteY192" fmla="*/ 1554163 h 1568450"/>
              <a:gd name="connsiteX193" fmla="*/ 863483 w 1896949"/>
              <a:gd name="connsiteY193" fmla="*/ 1551823 h 1568450"/>
              <a:gd name="connsiteX194" fmla="*/ 863483 w 1896949"/>
              <a:gd name="connsiteY194" fmla="*/ 1548607 h 1568450"/>
              <a:gd name="connsiteX195" fmla="*/ 864276 w 1896949"/>
              <a:gd name="connsiteY195" fmla="*/ 1542257 h 1568450"/>
              <a:gd name="connsiteX196" fmla="*/ 866655 w 1896949"/>
              <a:gd name="connsiteY196" fmla="*/ 1537494 h 1568450"/>
              <a:gd name="connsiteX197" fmla="*/ 870620 w 1896949"/>
              <a:gd name="connsiteY197" fmla="*/ 1531938 h 1568450"/>
              <a:gd name="connsiteX198" fmla="*/ 875379 w 1896949"/>
              <a:gd name="connsiteY198" fmla="*/ 1527175 h 1568450"/>
              <a:gd name="connsiteX199" fmla="*/ 880930 w 1896949"/>
              <a:gd name="connsiteY199" fmla="*/ 1522413 h 1568450"/>
              <a:gd name="connsiteX200" fmla="*/ 888068 w 1896949"/>
              <a:gd name="connsiteY200" fmla="*/ 1516857 h 1568450"/>
              <a:gd name="connsiteX201" fmla="*/ 896792 w 1896949"/>
              <a:gd name="connsiteY201" fmla="*/ 1512888 h 1568450"/>
              <a:gd name="connsiteX202" fmla="*/ 906309 w 1896949"/>
              <a:gd name="connsiteY202" fmla="*/ 1507332 h 1568450"/>
              <a:gd name="connsiteX203" fmla="*/ 916619 w 1896949"/>
              <a:gd name="connsiteY203" fmla="*/ 1498600 h 1568450"/>
              <a:gd name="connsiteX204" fmla="*/ 928515 w 1896949"/>
              <a:gd name="connsiteY204" fmla="*/ 1488282 h 1568450"/>
              <a:gd name="connsiteX205" fmla="*/ 934067 w 1896949"/>
              <a:gd name="connsiteY205" fmla="*/ 1481932 h 1568450"/>
              <a:gd name="connsiteX206" fmla="*/ 940412 w 1896949"/>
              <a:gd name="connsiteY206" fmla="*/ 1473994 h 1568450"/>
              <a:gd name="connsiteX207" fmla="*/ 945170 w 1896949"/>
              <a:gd name="connsiteY207" fmla="*/ 1465263 h 1568450"/>
              <a:gd name="connsiteX208" fmla="*/ 949929 w 1896949"/>
              <a:gd name="connsiteY208" fmla="*/ 1455738 h 1568450"/>
              <a:gd name="connsiteX209" fmla="*/ 954687 w 1896949"/>
              <a:gd name="connsiteY209" fmla="*/ 1446213 h 1568450"/>
              <a:gd name="connsiteX210" fmla="*/ 957066 w 1896949"/>
              <a:gd name="connsiteY210" fmla="*/ 1434307 h 1568450"/>
              <a:gd name="connsiteX211" fmla="*/ 959446 w 1896949"/>
              <a:gd name="connsiteY211" fmla="*/ 1422400 h 1568450"/>
              <a:gd name="connsiteX212" fmla="*/ 960239 w 1896949"/>
              <a:gd name="connsiteY212" fmla="*/ 1409700 h 1568450"/>
              <a:gd name="connsiteX213" fmla="*/ 959446 w 1896949"/>
              <a:gd name="connsiteY213" fmla="*/ 1395413 h 1568450"/>
              <a:gd name="connsiteX214" fmla="*/ 955480 w 1896949"/>
              <a:gd name="connsiteY214" fmla="*/ 1380332 h 1568450"/>
              <a:gd name="connsiteX215" fmla="*/ 953749 w 1896949"/>
              <a:gd name="connsiteY215" fmla="*/ 1372967 h 1568450"/>
              <a:gd name="connsiteX216" fmla="*/ 953521 w 1896949"/>
              <a:gd name="connsiteY216" fmla="*/ 1371600 h 1568450"/>
              <a:gd name="connsiteX217" fmla="*/ 953204 w 1896949"/>
              <a:gd name="connsiteY217" fmla="*/ 1370647 h 1568450"/>
              <a:gd name="connsiteX218" fmla="*/ 952308 w 1896949"/>
              <a:gd name="connsiteY218" fmla="*/ 1366838 h 1568450"/>
              <a:gd name="connsiteX219" fmla="*/ 951185 w 1896949"/>
              <a:gd name="connsiteY219" fmla="*/ 1364591 h 1568450"/>
              <a:gd name="connsiteX220" fmla="*/ 948760 w 1896949"/>
              <a:gd name="connsiteY220" fmla="*/ 1357313 h 1568450"/>
              <a:gd name="connsiteX221" fmla="*/ 943206 w 1896949"/>
              <a:gd name="connsiteY221" fmla="*/ 1343819 h 1568450"/>
              <a:gd name="connsiteX222" fmla="*/ 934478 w 1896949"/>
              <a:gd name="connsiteY222" fmla="*/ 1331119 h 1568450"/>
              <a:gd name="connsiteX223" fmla="*/ 924956 w 1896949"/>
              <a:gd name="connsiteY223" fmla="*/ 1319213 h 1568450"/>
              <a:gd name="connsiteX224" fmla="*/ 915435 w 1896949"/>
              <a:gd name="connsiteY224" fmla="*/ 1308100 h 1568450"/>
              <a:gd name="connsiteX225" fmla="*/ 903533 w 1896949"/>
              <a:gd name="connsiteY225" fmla="*/ 1297781 h 1568450"/>
              <a:gd name="connsiteX226" fmla="*/ 890837 w 1896949"/>
              <a:gd name="connsiteY226" fmla="*/ 1288256 h 1568450"/>
              <a:gd name="connsiteX227" fmla="*/ 876555 w 1896949"/>
              <a:gd name="connsiteY227" fmla="*/ 1280319 h 1568450"/>
              <a:gd name="connsiteX228" fmla="*/ 861479 w 1896949"/>
              <a:gd name="connsiteY228" fmla="*/ 1273175 h 1568450"/>
              <a:gd name="connsiteX229" fmla="*/ 845610 w 1896949"/>
              <a:gd name="connsiteY229" fmla="*/ 1266031 h 1568450"/>
              <a:gd name="connsiteX230" fmla="*/ 828947 w 1896949"/>
              <a:gd name="connsiteY230" fmla="*/ 1261269 h 1568450"/>
              <a:gd name="connsiteX231" fmla="*/ 811491 w 1896949"/>
              <a:gd name="connsiteY231" fmla="*/ 1257300 h 1568450"/>
              <a:gd name="connsiteX232" fmla="*/ 793241 w 1896949"/>
              <a:gd name="connsiteY232" fmla="*/ 1254919 h 1568450"/>
              <a:gd name="connsiteX233" fmla="*/ 774991 w 1896949"/>
              <a:gd name="connsiteY233" fmla="*/ 1254919 h 1568450"/>
              <a:gd name="connsiteX234" fmla="*/ 756742 w 1896949"/>
              <a:gd name="connsiteY234" fmla="*/ 1254919 h 1568450"/>
              <a:gd name="connsiteX235" fmla="*/ 737699 w 1896949"/>
              <a:gd name="connsiteY235" fmla="*/ 1257300 h 1568450"/>
              <a:gd name="connsiteX236" fmla="*/ 721036 w 1896949"/>
              <a:gd name="connsiteY236" fmla="*/ 1261269 h 1568450"/>
              <a:gd name="connsiteX237" fmla="*/ 703580 w 1896949"/>
              <a:gd name="connsiteY237" fmla="*/ 1266031 h 1568450"/>
              <a:gd name="connsiteX238" fmla="*/ 687710 w 1896949"/>
              <a:gd name="connsiteY238" fmla="*/ 1273175 h 1568450"/>
              <a:gd name="connsiteX239" fmla="*/ 672635 w 1896949"/>
              <a:gd name="connsiteY239" fmla="*/ 1280319 h 1568450"/>
              <a:gd name="connsiteX240" fmla="*/ 659939 w 1896949"/>
              <a:gd name="connsiteY240" fmla="*/ 1288256 h 1568450"/>
              <a:gd name="connsiteX241" fmla="*/ 646450 w 1896949"/>
              <a:gd name="connsiteY241" fmla="*/ 1297781 h 1568450"/>
              <a:gd name="connsiteX242" fmla="*/ 634548 w 1896949"/>
              <a:gd name="connsiteY242" fmla="*/ 1308100 h 1568450"/>
              <a:gd name="connsiteX243" fmla="*/ 624233 w 1896949"/>
              <a:gd name="connsiteY243" fmla="*/ 1319213 h 1568450"/>
              <a:gd name="connsiteX244" fmla="*/ 614712 w 1896949"/>
              <a:gd name="connsiteY244" fmla="*/ 1331119 h 1568450"/>
              <a:gd name="connsiteX245" fmla="*/ 607571 w 1896949"/>
              <a:gd name="connsiteY245" fmla="*/ 1343819 h 1568450"/>
              <a:gd name="connsiteX246" fmla="*/ 601223 w 1896949"/>
              <a:gd name="connsiteY246" fmla="*/ 1357313 h 1568450"/>
              <a:gd name="connsiteX247" fmla="*/ 596462 w 1896949"/>
              <a:gd name="connsiteY247" fmla="*/ 1371600 h 1568450"/>
              <a:gd name="connsiteX248" fmla="*/ 594082 w 1896949"/>
              <a:gd name="connsiteY248" fmla="*/ 1385888 h 1568450"/>
              <a:gd name="connsiteX249" fmla="*/ 593288 w 1896949"/>
              <a:gd name="connsiteY249" fmla="*/ 1400969 h 1568450"/>
              <a:gd name="connsiteX250" fmla="*/ 593288 w 1896949"/>
              <a:gd name="connsiteY250" fmla="*/ 1414463 h 1568450"/>
              <a:gd name="connsiteX251" fmla="*/ 595669 w 1896949"/>
              <a:gd name="connsiteY251" fmla="*/ 1425575 h 1568450"/>
              <a:gd name="connsiteX252" fmla="*/ 598843 w 1896949"/>
              <a:gd name="connsiteY252" fmla="*/ 1436688 h 1568450"/>
              <a:gd name="connsiteX253" fmla="*/ 602810 w 1896949"/>
              <a:gd name="connsiteY253" fmla="*/ 1447006 h 1568450"/>
              <a:gd name="connsiteX254" fmla="*/ 602849 w 1896949"/>
              <a:gd name="connsiteY254" fmla="*/ 1447085 h 1568450"/>
              <a:gd name="connsiteX255" fmla="*/ 605731 w 1896949"/>
              <a:gd name="connsiteY255" fmla="*/ 1455738 h 1568450"/>
              <a:gd name="connsiteX256" fmla="*/ 610490 w 1896949"/>
              <a:gd name="connsiteY256" fmla="*/ 1465263 h 1568450"/>
              <a:gd name="connsiteX257" fmla="*/ 616834 w 1896949"/>
              <a:gd name="connsiteY257" fmla="*/ 1473994 h 1568450"/>
              <a:gd name="connsiteX258" fmla="*/ 621593 w 1896949"/>
              <a:gd name="connsiteY258" fmla="*/ 1481932 h 1568450"/>
              <a:gd name="connsiteX259" fmla="*/ 628730 w 1896949"/>
              <a:gd name="connsiteY259" fmla="*/ 1488282 h 1568450"/>
              <a:gd name="connsiteX260" fmla="*/ 639041 w 1896949"/>
              <a:gd name="connsiteY260" fmla="*/ 1498600 h 1568450"/>
              <a:gd name="connsiteX261" fmla="*/ 650144 w 1896949"/>
              <a:gd name="connsiteY261" fmla="*/ 1507332 h 1568450"/>
              <a:gd name="connsiteX262" fmla="*/ 659661 w 1896949"/>
              <a:gd name="connsiteY262" fmla="*/ 1512888 h 1568450"/>
              <a:gd name="connsiteX263" fmla="*/ 667591 w 1896949"/>
              <a:gd name="connsiteY263" fmla="*/ 1516857 h 1568450"/>
              <a:gd name="connsiteX264" fmla="*/ 674729 w 1896949"/>
              <a:gd name="connsiteY264" fmla="*/ 1522413 h 1568450"/>
              <a:gd name="connsiteX265" fmla="*/ 680281 w 1896949"/>
              <a:gd name="connsiteY265" fmla="*/ 1527175 h 1568450"/>
              <a:gd name="connsiteX266" fmla="*/ 685039 w 1896949"/>
              <a:gd name="connsiteY266" fmla="*/ 1531938 h 1568450"/>
              <a:gd name="connsiteX267" fmla="*/ 688358 w 1896949"/>
              <a:gd name="connsiteY267" fmla="*/ 1536588 h 1568450"/>
              <a:gd name="connsiteX268" fmla="*/ 689297 w 1896949"/>
              <a:gd name="connsiteY268" fmla="*/ 1539875 h 1568450"/>
              <a:gd name="connsiteX269" fmla="*/ 689297 w 1896949"/>
              <a:gd name="connsiteY269" fmla="*/ 1544638 h 1568450"/>
              <a:gd name="connsiteX270" fmla="*/ 687710 w 1896949"/>
              <a:gd name="connsiteY270" fmla="*/ 1549400 h 1568450"/>
              <a:gd name="connsiteX271" fmla="*/ 685330 w 1896949"/>
              <a:gd name="connsiteY271" fmla="*/ 1554163 h 1568450"/>
              <a:gd name="connsiteX272" fmla="*/ 682156 w 1896949"/>
              <a:gd name="connsiteY272" fmla="*/ 1557338 h 1568450"/>
              <a:gd name="connsiteX273" fmla="*/ 677395 w 1896949"/>
              <a:gd name="connsiteY273" fmla="*/ 1561306 h 1568450"/>
              <a:gd name="connsiteX274" fmla="*/ 671841 w 1896949"/>
              <a:gd name="connsiteY274" fmla="*/ 1564481 h 1568450"/>
              <a:gd name="connsiteX275" fmla="*/ 664700 w 1896949"/>
              <a:gd name="connsiteY275" fmla="*/ 1566069 h 1568450"/>
              <a:gd name="connsiteX276" fmla="*/ 655972 w 1896949"/>
              <a:gd name="connsiteY276" fmla="*/ 1568450 h 1568450"/>
              <a:gd name="connsiteX277" fmla="*/ 648037 w 1896949"/>
              <a:gd name="connsiteY277" fmla="*/ 1568450 h 1568450"/>
              <a:gd name="connsiteX278" fmla="*/ 10886 w 1896949"/>
              <a:gd name="connsiteY278" fmla="*/ 1568450 h 1568450"/>
              <a:gd name="connsiteX279" fmla="*/ 10886 w 1896949"/>
              <a:gd name="connsiteY279" fmla="*/ 1134269 h 1568450"/>
              <a:gd name="connsiteX280" fmla="*/ 9299 w 1896949"/>
              <a:gd name="connsiteY280" fmla="*/ 1134269 h 1568450"/>
              <a:gd name="connsiteX281" fmla="*/ 9299 w 1896949"/>
              <a:gd name="connsiteY281" fmla="*/ 935038 h 1568450"/>
              <a:gd name="connsiteX282" fmla="*/ 9299 w 1896949"/>
              <a:gd name="connsiteY282" fmla="*/ 925513 h 1568450"/>
              <a:gd name="connsiteX283" fmla="*/ 6919 w 1896949"/>
              <a:gd name="connsiteY283" fmla="*/ 915988 h 1568450"/>
              <a:gd name="connsiteX284" fmla="*/ 4538 w 1896949"/>
              <a:gd name="connsiteY284" fmla="*/ 908844 h 1568450"/>
              <a:gd name="connsiteX285" fmla="*/ 1364 w 1896949"/>
              <a:gd name="connsiteY285" fmla="*/ 902494 h 1568450"/>
              <a:gd name="connsiteX286" fmla="*/ 0 w 1896949"/>
              <a:gd name="connsiteY286" fmla="*/ 900902 h 1568450"/>
              <a:gd name="connsiteX287" fmla="*/ 0 w 1896949"/>
              <a:gd name="connsiteY287" fmla="*/ 897731 h 1568450"/>
              <a:gd name="connsiteX288" fmla="*/ 1587 w 1896949"/>
              <a:gd name="connsiteY288" fmla="*/ 888206 h 1568450"/>
              <a:gd name="connsiteX289" fmla="*/ 2380 w 1896949"/>
              <a:gd name="connsiteY289" fmla="*/ 880269 h 1568450"/>
              <a:gd name="connsiteX290" fmla="*/ 4761 w 1896949"/>
              <a:gd name="connsiteY290" fmla="*/ 871538 h 1568450"/>
              <a:gd name="connsiteX291" fmla="*/ 8728 w 1896949"/>
              <a:gd name="connsiteY291" fmla="*/ 865981 h 1568450"/>
              <a:gd name="connsiteX292" fmla="*/ 14282 w 1896949"/>
              <a:gd name="connsiteY292" fmla="*/ 861219 h 1568450"/>
              <a:gd name="connsiteX293" fmla="*/ 21424 w 1896949"/>
              <a:gd name="connsiteY293" fmla="*/ 857250 h 1568450"/>
              <a:gd name="connsiteX294" fmla="*/ 28565 w 1896949"/>
              <a:gd name="connsiteY294" fmla="*/ 856456 h 1568450"/>
              <a:gd name="connsiteX295" fmla="*/ 35706 w 1896949"/>
              <a:gd name="connsiteY295" fmla="*/ 857250 h 1568450"/>
              <a:gd name="connsiteX296" fmla="*/ 44434 w 1896949"/>
              <a:gd name="connsiteY296" fmla="*/ 862013 h 1568450"/>
              <a:gd name="connsiteX297" fmla="*/ 51575 w 1896949"/>
              <a:gd name="connsiteY297" fmla="*/ 868363 h 1568450"/>
              <a:gd name="connsiteX298" fmla="*/ 58716 w 1896949"/>
              <a:gd name="connsiteY298" fmla="*/ 877888 h 1568450"/>
              <a:gd name="connsiteX299" fmla="*/ 63892 w 1896949"/>
              <a:gd name="connsiteY299" fmla="*/ 885365 h 1568450"/>
              <a:gd name="connsiteX300" fmla="*/ 66105 w 1896949"/>
              <a:gd name="connsiteY300" fmla="*/ 889794 h 1568450"/>
              <a:gd name="connsiteX301" fmla="*/ 67745 w 1896949"/>
              <a:gd name="connsiteY301" fmla="*/ 891981 h 1568450"/>
              <a:gd name="connsiteX302" fmla="*/ 71412 w 1896949"/>
              <a:gd name="connsiteY302" fmla="*/ 899319 h 1568450"/>
              <a:gd name="connsiteX303" fmla="*/ 78553 w 1896949"/>
              <a:gd name="connsiteY303" fmla="*/ 908844 h 1568450"/>
              <a:gd name="connsiteX304" fmla="*/ 89661 w 1896949"/>
              <a:gd name="connsiteY304" fmla="*/ 920750 h 1568450"/>
              <a:gd name="connsiteX305" fmla="*/ 96803 w 1896949"/>
              <a:gd name="connsiteY305" fmla="*/ 926306 h 1568450"/>
              <a:gd name="connsiteX306" fmla="*/ 103944 w 1896949"/>
              <a:gd name="connsiteY306" fmla="*/ 932656 h 1568450"/>
              <a:gd name="connsiteX307" fmla="*/ 112672 w 1896949"/>
              <a:gd name="connsiteY307" fmla="*/ 938213 h 1568450"/>
              <a:gd name="connsiteX308" fmla="*/ 121400 w 1896949"/>
              <a:gd name="connsiteY308" fmla="*/ 942975 h 1568450"/>
              <a:gd name="connsiteX309" fmla="*/ 131715 w 1896949"/>
              <a:gd name="connsiteY309" fmla="*/ 946944 h 1568450"/>
              <a:gd name="connsiteX310" fmla="*/ 142824 w 1896949"/>
              <a:gd name="connsiteY310" fmla="*/ 950119 h 1568450"/>
              <a:gd name="connsiteX311" fmla="*/ 154726 w 1896949"/>
              <a:gd name="connsiteY311" fmla="*/ 952500 h 1568450"/>
              <a:gd name="connsiteX312" fmla="*/ 167421 w 1896949"/>
              <a:gd name="connsiteY312" fmla="*/ 952500 h 1568450"/>
              <a:gd name="connsiteX313" fmla="*/ 183290 w 1896949"/>
              <a:gd name="connsiteY313" fmla="*/ 951706 h 1568450"/>
              <a:gd name="connsiteX314" fmla="*/ 197573 w 1896949"/>
              <a:gd name="connsiteY314" fmla="*/ 949325 h 1568450"/>
              <a:gd name="connsiteX315" fmla="*/ 211855 w 1896949"/>
              <a:gd name="connsiteY315" fmla="*/ 944563 h 1568450"/>
              <a:gd name="connsiteX316" fmla="*/ 224550 w 1896949"/>
              <a:gd name="connsiteY316" fmla="*/ 938213 h 1568450"/>
              <a:gd name="connsiteX317" fmla="*/ 237246 w 1896949"/>
              <a:gd name="connsiteY317" fmla="*/ 931069 h 1568450"/>
              <a:gd name="connsiteX318" fmla="*/ 249148 w 1896949"/>
              <a:gd name="connsiteY318" fmla="*/ 921544 h 1568450"/>
              <a:gd name="connsiteX319" fmla="*/ 261050 w 1896949"/>
              <a:gd name="connsiteY319" fmla="*/ 911225 h 1568450"/>
              <a:gd name="connsiteX320" fmla="*/ 272158 w 1896949"/>
              <a:gd name="connsiteY320" fmla="*/ 899319 h 1568450"/>
              <a:gd name="connsiteX321" fmla="*/ 280093 w 1896949"/>
              <a:gd name="connsiteY321" fmla="*/ 885825 h 1568450"/>
              <a:gd name="connsiteX322" fmla="*/ 289614 w 1896949"/>
              <a:gd name="connsiteY322" fmla="*/ 873125 h 1568450"/>
              <a:gd name="connsiteX323" fmla="*/ 296755 w 1896949"/>
              <a:gd name="connsiteY323" fmla="*/ 857250 h 1568450"/>
              <a:gd name="connsiteX324" fmla="*/ 303103 w 1896949"/>
              <a:gd name="connsiteY324" fmla="*/ 841375 h 1568450"/>
              <a:gd name="connsiteX325" fmla="*/ 307864 w 1896949"/>
              <a:gd name="connsiteY325" fmla="*/ 824706 h 1568450"/>
              <a:gd name="connsiteX326" fmla="*/ 311038 w 1896949"/>
              <a:gd name="connsiteY326" fmla="*/ 808038 h 1568450"/>
              <a:gd name="connsiteX327" fmla="*/ 313418 w 1896949"/>
              <a:gd name="connsiteY327" fmla="*/ 788988 h 1568450"/>
              <a:gd name="connsiteX328" fmla="*/ 315005 w 1896949"/>
              <a:gd name="connsiteY328" fmla="*/ 770731 h 1568450"/>
              <a:gd name="connsiteX329" fmla="*/ 313418 w 1896949"/>
              <a:gd name="connsiteY329" fmla="*/ 751681 h 1568450"/>
              <a:gd name="connsiteX330" fmla="*/ 311038 w 1896949"/>
              <a:gd name="connsiteY330" fmla="*/ 734219 h 1568450"/>
              <a:gd name="connsiteX331" fmla="*/ 307864 w 1896949"/>
              <a:gd name="connsiteY331" fmla="*/ 716756 h 1568450"/>
              <a:gd name="connsiteX332" fmla="*/ 303103 w 1896949"/>
              <a:gd name="connsiteY332" fmla="*/ 700088 h 1568450"/>
              <a:gd name="connsiteX333" fmla="*/ 296755 w 1896949"/>
              <a:gd name="connsiteY333" fmla="*/ 684213 h 1568450"/>
              <a:gd name="connsiteX334" fmla="*/ 289614 w 1896949"/>
              <a:gd name="connsiteY334" fmla="*/ 669131 h 1568450"/>
              <a:gd name="connsiteX335" fmla="*/ 286861 w 1896949"/>
              <a:gd name="connsiteY335" fmla="*/ 665000 h 1568450"/>
              <a:gd name="connsiteX336" fmla="*/ 284307 w 1896949"/>
              <a:gd name="connsiteY336" fmla="*/ 659606 h 1568450"/>
              <a:gd name="connsiteX337" fmla="*/ 274786 w 1896949"/>
              <a:gd name="connsiteY337" fmla="*/ 645319 h 1568450"/>
              <a:gd name="connsiteX338" fmla="*/ 266851 w 1896949"/>
              <a:gd name="connsiteY338" fmla="*/ 631825 h 1568450"/>
              <a:gd name="connsiteX339" fmla="*/ 255743 w 1896949"/>
              <a:gd name="connsiteY339" fmla="*/ 619919 h 1568450"/>
              <a:gd name="connsiteX340" fmla="*/ 243841 w 1896949"/>
              <a:gd name="connsiteY340" fmla="*/ 609600 h 1568450"/>
              <a:gd name="connsiteX341" fmla="*/ 231939 w 1896949"/>
              <a:gd name="connsiteY341" fmla="*/ 601663 h 1568450"/>
              <a:gd name="connsiteX342" fmla="*/ 219243 w 1896949"/>
              <a:gd name="connsiteY342" fmla="*/ 592931 h 1568450"/>
              <a:gd name="connsiteX343" fmla="*/ 206548 w 1896949"/>
              <a:gd name="connsiteY343" fmla="*/ 587375 h 1568450"/>
              <a:gd name="connsiteX344" fmla="*/ 192266 w 1896949"/>
              <a:gd name="connsiteY344" fmla="*/ 582613 h 1568450"/>
              <a:gd name="connsiteX345" fmla="*/ 177983 w 1896949"/>
              <a:gd name="connsiteY345" fmla="*/ 580231 h 1568450"/>
              <a:gd name="connsiteX346" fmla="*/ 162114 w 1896949"/>
              <a:gd name="connsiteY346" fmla="*/ 578644 h 1568450"/>
              <a:gd name="connsiteX347" fmla="*/ 149419 w 1896949"/>
              <a:gd name="connsiteY347" fmla="*/ 580231 h 1568450"/>
              <a:gd name="connsiteX348" fmla="*/ 137517 w 1896949"/>
              <a:gd name="connsiteY348" fmla="*/ 582613 h 1568450"/>
              <a:gd name="connsiteX349" fmla="*/ 126408 w 1896949"/>
              <a:gd name="connsiteY349" fmla="*/ 584994 h 1568450"/>
              <a:gd name="connsiteX350" fmla="*/ 116093 w 1896949"/>
              <a:gd name="connsiteY350" fmla="*/ 589756 h 1568450"/>
              <a:gd name="connsiteX351" fmla="*/ 107365 w 1896949"/>
              <a:gd name="connsiteY351" fmla="*/ 594519 h 1568450"/>
              <a:gd name="connsiteX352" fmla="*/ 98637 w 1896949"/>
              <a:gd name="connsiteY352" fmla="*/ 599281 h 1568450"/>
              <a:gd name="connsiteX353" fmla="*/ 91496 w 1896949"/>
              <a:gd name="connsiteY353" fmla="*/ 604838 h 1568450"/>
              <a:gd name="connsiteX354" fmla="*/ 84354 w 1896949"/>
              <a:gd name="connsiteY354" fmla="*/ 611188 h 1568450"/>
              <a:gd name="connsiteX355" fmla="*/ 73246 w 1896949"/>
              <a:gd name="connsiteY355" fmla="*/ 622300 h 1568450"/>
              <a:gd name="connsiteX356" fmla="*/ 66105 w 1896949"/>
              <a:gd name="connsiteY356" fmla="*/ 633413 h 1568450"/>
              <a:gd name="connsiteX357" fmla="*/ 60551 w 1896949"/>
              <a:gd name="connsiteY357" fmla="*/ 642938 h 1568450"/>
              <a:gd name="connsiteX358" fmla="*/ 53409 w 1896949"/>
              <a:gd name="connsiteY358" fmla="*/ 654844 h 1568450"/>
              <a:gd name="connsiteX359" fmla="*/ 46268 w 1896949"/>
              <a:gd name="connsiteY359" fmla="*/ 662781 h 1568450"/>
              <a:gd name="connsiteX360" fmla="*/ 39127 w 1896949"/>
              <a:gd name="connsiteY360" fmla="*/ 669925 h 1568450"/>
              <a:gd name="connsiteX361" fmla="*/ 30399 w 1896949"/>
              <a:gd name="connsiteY361" fmla="*/ 673894 h 1568450"/>
              <a:gd name="connsiteX362" fmla="*/ 23258 w 1896949"/>
              <a:gd name="connsiteY362" fmla="*/ 674688 h 1568450"/>
              <a:gd name="connsiteX363" fmla="*/ 16117 w 1896949"/>
              <a:gd name="connsiteY363" fmla="*/ 674688 h 1568450"/>
              <a:gd name="connsiteX364" fmla="*/ 9299 w 1896949"/>
              <a:gd name="connsiteY364" fmla="*/ 671657 h 1568450"/>
              <a:gd name="connsiteX365" fmla="*/ 9299 w 1896949"/>
              <a:gd name="connsiteY365" fmla="*/ 360363 h 1568450"/>
              <a:gd name="connsiteX366" fmla="*/ 10886 w 1896949"/>
              <a:gd name="connsiteY366" fmla="*/ 360363 h 1568450"/>
              <a:gd name="connsiteX367" fmla="*/ 10886 w 1896949"/>
              <a:gd name="connsiteY36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1896949" h="1568450">
                <a:moveTo>
                  <a:pt x="10886" y="0"/>
                </a:moveTo>
                <a:lnTo>
                  <a:pt x="13167" y="0"/>
                </a:lnTo>
                <a:lnTo>
                  <a:pt x="13167" y="5526"/>
                </a:lnTo>
                <a:lnTo>
                  <a:pt x="696298" y="3144"/>
                </a:lnTo>
                <a:lnTo>
                  <a:pt x="704232" y="4732"/>
                </a:lnTo>
                <a:lnTo>
                  <a:pt x="712960" y="5526"/>
                </a:lnTo>
                <a:lnTo>
                  <a:pt x="720100" y="7908"/>
                </a:lnTo>
                <a:lnTo>
                  <a:pt x="724861" y="10290"/>
                </a:lnTo>
                <a:lnTo>
                  <a:pt x="725218" y="10588"/>
                </a:lnTo>
                <a:lnTo>
                  <a:pt x="728177" y="14288"/>
                </a:lnTo>
                <a:lnTo>
                  <a:pt x="730557" y="19050"/>
                </a:lnTo>
                <a:lnTo>
                  <a:pt x="732144" y="23813"/>
                </a:lnTo>
                <a:lnTo>
                  <a:pt x="732144" y="29369"/>
                </a:lnTo>
                <a:lnTo>
                  <a:pt x="730557" y="34131"/>
                </a:lnTo>
                <a:lnTo>
                  <a:pt x="728177" y="39688"/>
                </a:lnTo>
                <a:lnTo>
                  <a:pt x="725003" y="44450"/>
                </a:lnTo>
                <a:lnTo>
                  <a:pt x="720242" y="50800"/>
                </a:lnTo>
                <a:lnTo>
                  <a:pt x="713895" y="55563"/>
                </a:lnTo>
                <a:lnTo>
                  <a:pt x="708341" y="60325"/>
                </a:lnTo>
                <a:lnTo>
                  <a:pt x="699612" y="65088"/>
                </a:lnTo>
                <a:lnTo>
                  <a:pt x="689297" y="70644"/>
                </a:lnTo>
                <a:lnTo>
                  <a:pt x="679776" y="77788"/>
                </a:lnTo>
                <a:lnTo>
                  <a:pt x="667874" y="88900"/>
                </a:lnTo>
                <a:lnTo>
                  <a:pt x="662320" y="96044"/>
                </a:lnTo>
                <a:lnTo>
                  <a:pt x="655972" y="103188"/>
                </a:lnTo>
                <a:lnTo>
                  <a:pt x="650418" y="111125"/>
                </a:lnTo>
                <a:lnTo>
                  <a:pt x="645657" y="120650"/>
                </a:lnTo>
                <a:lnTo>
                  <a:pt x="641690" y="131763"/>
                </a:lnTo>
                <a:lnTo>
                  <a:pt x="638516" y="142081"/>
                </a:lnTo>
                <a:lnTo>
                  <a:pt x="636135" y="153988"/>
                </a:lnTo>
                <a:lnTo>
                  <a:pt x="636135" y="166688"/>
                </a:lnTo>
                <a:lnTo>
                  <a:pt x="636929" y="182563"/>
                </a:lnTo>
                <a:lnTo>
                  <a:pt x="639309" y="196850"/>
                </a:lnTo>
                <a:lnTo>
                  <a:pt x="644070" y="211138"/>
                </a:lnTo>
                <a:lnTo>
                  <a:pt x="650418" y="223838"/>
                </a:lnTo>
                <a:lnTo>
                  <a:pt x="657559" y="237331"/>
                </a:lnTo>
                <a:lnTo>
                  <a:pt x="667080" y="249238"/>
                </a:lnTo>
                <a:lnTo>
                  <a:pt x="677395" y="261144"/>
                </a:lnTo>
                <a:lnTo>
                  <a:pt x="688968" y="269634"/>
                </a:lnTo>
                <a:lnTo>
                  <a:pt x="693918" y="273927"/>
                </a:lnTo>
                <a:lnTo>
                  <a:pt x="705819" y="283456"/>
                </a:lnTo>
                <a:lnTo>
                  <a:pt x="720100" y="291396"/>
                </a:lnTo>
                <a:lnTo>
                  <a:pt x="735175" y="298543"/>
                </a:lnTo>
                <a:lnTo>
                  <a:pt x="751043" y="305690"/>
                </a:lnTo>
                <a:lnTo>
                  <a:pt x="767705" y="310455"/>
                </a:lnTo>
                <a:lnTo>
                  <a:pt x="785160" y="314425"/>
                </a:lnTo>
                <a:lnTo>
                  <a:pt x="802616" y="316807"/>
                </a:lnTo>
                <a:lnTo>
                  <a:pt x="821658" y="316807"/>
                </a:lnTo>
                <a:lnTo>
                  <a:pt x="840699" y="316807"/>
                </a:lnTo>
                <a:lnTo>
                  <a:pt x="858948" y="314425"/>
                </a:lnTo>
                <a:lnTo>
                  <a:pt x="876403" y="310455"/>
                </a:lnTo>
                <a:lnTo>
                  <a:pt x="893065" y="305690"/>
                </a:lnTo>
                <a:lnTo>
                  <a:pt x="908140" y="298543"/>
                </a:lnTo>
                <a:lnTo>
                  <a:pt x="924008" y="291396"/>
                </a:lnTo>
                <a:lnTo>
                  <a:pt x="938290" y="283456"/>
                </a:lnTo>
                <a:lnTo>
                  <a:pt x="950984" y="273927"/>
                </a:lnTo>
                <a:lnTo>
                  <a:pt x="962092" y="263604"/>
                </a:lnTo>
                <a:lnTo>
                  <a:pt x="972407" y="252486"/>
                </a:lnTo>
                <a:lnTo>
                  <a:pt x="981928" y="240575"/>
                </a:lnTo>
                <a:lnTo>
                  <a:pt x="989068" y="227870"/>
                </a:lnTo>
                <a:lnTo>
                  <a:pt x="996209" y="214370"/>
                </a:lnTo>
                <a:lnTo>
                  <a:pt x="1000176" y="200077"/>
                </a:lnTo>
                <a:lnTo>
                  <a:pt x="1003350" y="185783"/>
                </a:lnTo>
                <a:lnTo>
                  <a:pt x="1004937" y="170696"/>
                </a:lnTo>
                <a:lnTo>
                  <a:pt x="1003350" y="157990"/>
                </a:lnTo>
                <a:lnTo>
                  <a:pt x="1000970" y="146079"/>
                </a:lnTo>
                <a:lnTo>
                  <a:pt x="998589" y="134168"/>
                </a:lnTo>
                <a:lnTo>
                  <a:pt x="993829" y="124639"/>
                </a:lnTo>
                <a:lnTo>
                  <a:pt x="989068" y="115110"/>
                </a:lnTo>
                <a:lnTo>
                  <a:pt x="984308" y="106375"/>
                </a:lnTo>
                <a:lnTo>
                  <a:pt x="978754" y="99228"/>
                </a:lnTo>
                <a:lnTo>
                  <a:pt x="972407" y="92081"/>
                </a:lnTo>
                <a:lnTo>
                  <a:pt x="960505" y="81758"/>
                </a:lnTo>
                <a:lnTo>
                  <a:pt x="956718" y="78551"/>
                </a:lnTo>
                <a:lnTo>
                  <a:pt x="955901" y="77788"/>
                </a:lnTo>
                <a:lnTo>
                  <a:pt x="955442" y="77470"/>
                </a:lnTo>
                <a:lnTo>
                  <a:pt x="950191" y="73023"/>
                </a:lnTo>
                <a:lnTo>
                  <a:pt x="940670" y="67465"/>
                </a:lnTo>
                <a:lnTo>
                  <a:pt x="938257" y="66367"/>
                </a:lnTo>
                <a:lnTo>
                  <a:pt x="936065" y="65088"/>
                </a:lnTo>
                <a:lnTo>
                  <a:pt x="927336" y="60325"/>
                </a:lnTo>
                <a:lnTo>
                  <a:pt x="924518" y="58446"/>
                </a:lnTo>
                <a:lnTo>
                  <a:pt x="919248" y="53171"/>
                </a:lnTo>
                <a:lnTo>
                  <a:pt x="914487" y="48407"/>
                </a:lnTo>
                <a:lnTo>
                  <a:pt x="910520" y="42848"/>
                </a:lnTo>
                <a:lnTo>
                  <a:pt x="908140" y="38083"/>
                </a:lnTo>
                <a:lnTo>
                  <a:pt x="907346" y="31731"/>
                </a:lnTo>
                <a:lnTo>
                  <a:pt x="907346" y="26966"/>
                </a:lnTo>
                <a:lnTo>
                  <a:pt x="908140" y="22202"/>
                </a:lnTo>
                <a:lnTo>
                  <a:pt x="910520" y="17437"/>
                </a:lnTo>
                <a:lnTo>
                  <a:pt x="914487" y="14261"/>
                </a:lnTo>
                <a:lnTo>
                  <a:pt x="919248" y="10290"/>
                </a:lnTo>
                <a:lnTo>
                  <a:pt x="924802" y="7114"/>
                </a:lnTo>
                <a:lnTo>
                  <a:pt x="931942" y="4732"/>
                </a:lnTo>
                <a:lnTo>
                  <a:pt x="940670" y="3144"/>
                </a:lnTo>
                <a:lnTo>
                  <a:pt x="950191" y="3144"/>
                </a:lnTo>
                <a:lnTo>
                  <a:pt x="1581151" y="3144"/>
                </a:lnTo>
                <a:lnTo>
                  <a:pt x="1581151" y="434181"/>
                </a:lnTo>
                <a:lnTo>
                  <a:pt x="1581944" y="434181"/>
                </a:lnTo>
                <a:lnTo>
                  <a:pt x="1581944" y="633413"/>
                </a:lnTo>
                <a:lnTo>
                  <a:pt x="1583531" y="642938"/>
                </a:lnTo>
                <a:lnTo>
                  <a:pt x="1584324" y="652463"/>
                </a:lnTo>
                <a:lnTo>
                  <a:pt x="1586705" y="659606"/>
                </a:lnTo>
                <a:lnTo>
                  <a:pt x="1590672" y="665163"/>
                </a:lnTo>
                <a:lnTo>
                  <a:pt x="1596226" y="671513"/>
                </a:lnTo>
                <a:lnTo>
                  <a:pt x="1603368" y="674688"/>
                </a:lnTo>
                <a:lnTo>
                  <a:pt x="1604152" y="674688"/>
                </a:lnTo>
                <a:lnTo>
                  <a:pt x="1606819" y="678241"/>
                </a:lnTo>
                <a:lnTo>
                  <a:pt x="1613967" y="681415"/>
                </a:lnTo>
                <a:lnTo>
                  <a:pt x="1621114" y="681415"/>
                </a:lnTo>
                <a:lnTo>
                  <a:pt x="1628261" y="680621"/>
                </a:lnTo>
                <a:lnTo>
                  <a:pt x="1636203" y="676654"/>
                </a:lnTo>
                <a:lnTo>
                  <a:pt x="1644938" y="669514"/>
                </a:lnTo>
                <a:lnTo>
                  <a:pt x="1652086" y="661579"/>
                </a:lnTo>
                <a:lnTo>
                  <a:pt x="1657645" y="649678"/>
                </a:lnTo>
                <a:lnTo>
                  <a:pt x="1663998" y="640157"/>
                </a:lnTo>
                <a:lnTo>
                  <a:pt x="1671940" y="629049"/>
                </a:lnTo>
                <a:lnTo>
                  <a:pt x="1683058" y="617942"/>
                </a:lnTo>
                <a:lnTo>
                  <a:pt x="1688617" y="611594"/>
                </a:lnTo>
                <a:lnTo>
                  <a:pt x="1697352" y="606040"/>
                </a:lnTo>
                <a:lnTo>
                  <a:pt x="1705294" y="601280"/>
                </a:lnTo>
                <a:lnTo>
                  <a:pt x="1714824" y="596519"/>
                </a:lnTo>
                <a:lnTo>
                  <a:pt x="1724354" y="591759"/>
                </a:lnTo>
                <a:lnTo>
                  <a:pt x="1736266" y="589379"/>
                </a:lnTo>
                <a:lnTo>
                  <a:pt x="1748178" y="586998"/>
                </a:lnTo>
                <a:lnTo>
                  <a:pt x="1760884" y="585412"/>
                </a:lnTo>
                <a:lnTo>
                  <a:pt x="1775179" y="586998"/>
                </a:lnTo>
                <a:lnTo>
                  <a:pt x="1791062" y="589379"/>
                </a:lnTo>
                <a:lnTo>
                  <a:pt x="1803769" y="594139"/>
                </a:lnTo>
                <a:lnTo>
                  <a:pt x="1814070" y="598142"/>
                </a:lnTo>
                <a:lnTo>
                  <a:pt x="1819190" y="601663"/>
                </a:lnTo>
                <a:lnTo>
                  <a:pt x="1831092" y="609600"/>
                </a:lnTo>
                <a:lnTo>
                  <a:pt x="1842994" y="619919"/>
                </a:lnTo>
                <a:lnTo>
                  <a:pt x="1854102" y="631825"/>
                </a:lnTo>
                <a:lnTo>
                  <a:pt x="1862037" y="645319"/>
                </a:lnTo>
                <a:lnTo>
                  <a:pt x="1871558" y="659606"/>
                </a:lnTo>
                <a:lnTo>
                  <a:pt x="1878699" y="674688"/>
                </a:lnTo>
                <a:lnTo>
                  <a:pt x="1885047" y="690563"/>
                </a:lnTo>
                <a:lnTo>
                  <a:pt x="1889808" y="707231"/>
                </a:lnTo>
                <a:lnTo>
                  <a:pt x="1892982" y="724694"/>
                </a:lnTo>
                <a:lnTo>
                  <a:pt x="1895362" y="742156"/>
                </a:lnTo>
                <a:lnTo>
                  <a:pt x="1896949" y="761206"/>
                </a:lnTo>
                <a:lnTo>
                  <a:pt x="1895362" y="779463"/>
                </a:lnTo>
                <a:lnTo>
                  <a:pt x="1892982" y="798513"/>
                </a:lnTo>
                <a:lnTo>
                  <a:pt x="1889808" y="815181"/>
                </a:lnTo>
                <a:lnTo>
                  <a:pt x="1885047" y="831850"/>
                </a:lnTo>
                <a:lnTo>
                  <a:pt x="1878699" y="847725"/>
                </a:lnTo>
                <a:lnTo>
                  <a:pt x="1871558" y="863600"/>
                </a:lnTo>
                <a:lnTo>
                  <a:pt x="1862037" y="876300"/>
                </a:lnTo>
                <a:lnTo>
                  <a:pt x="1854102" y="889794"/>
                </a:lnTo>
                <a:lnTo>
                  <a:pt x="1842994" y="901700"/>
                </a:lnTo>
                <a:lnTo>
                  <a:pt x="1831092" y="912019"/>
                </a:lnTo>
                <a:lnTo>
                  <a:pt x="1819190" y="921544"/>
                </a:lnTo>
                <a:lnTo>
                  <a:pt x="1806494" y="928688"/>
                </a:lnTo>
                <a:lnTo>
                  <a:pt x="1793799" y="935038"/>
                </a:lnTo>
                <a:lnTo>
                  <a:pt x="1779517" y="939800"/>
                </a:lnTo>
                <a:lnTo>
                  <a:pt x="1765234" y="942181"/>
                </a:lnTo>
                <a:lnTo>
                  <a:pt x="1749365" y="942975"/>
                </a:lnTo>
                <a:lnTo>
                  <a:pt x="1736670" y="942975"/>
                </a:lnTo>
                <a:lnTo>
                  <a:pt x="1724768" y="940594"/>
                </a:lnTo>
                <a:lnTo>
                  <a:pt x="1713659" y="937419"/>
                </a:lnTo>
                <a:lnTo>
                  <a:pt x="1703344" y="933450"/>
                </a:lnTo>
                <a:lnTo>
                  <a:pt x="1700128" y="931696"/>
                </a:lnTo>
                <a:lnTo>
                  <a:pt x="1697352" y="929754"/>
                </a:lnTo>
                <a:lnTo>
                  <a:pt x="1688617" y="923406"/>
                </a:lnTo>
                <a:lnTo>
                  <a:pt x="1683058" y="917853"/>
                </a:lnTo>
                <a:lnTo>
                  <a:pt x="1671940" y="905951"/>
                </a:lnTo>
                <a:lnTo>
                  <a:pt x="1663998" y="896430"/>
                </a:lnTo>
                <a:lnTo>
                  <a:pt x="1657645" y="885323"/>
                </a:lnTo>
                <a:lnTo>
                  <a:pt x="1652086" y="875008"/>
                </a:lnTo>
                <a:lnTo>
                  <a:pt x="1644938" y="865487"/>
                </a:lnTo>
                <a:lnTo>
                  <a:pt x="1636203" y="859140"/>
                </a:lnTo>
                <a:lnTo>
                  <a:pt x="1629009" y="854827"/>
                </a:lnTo>
                <a:lnTo>
                  <a:pt x="1626378" y="852488"/>
                </a:lnTo>
                <a:lnTo>
                  <a:pt x="1617650" y="847725"/>
                </a:lnTo>
                <a:lnTo>
                  <a:pt x="1610509" y="846931"/>
                </a:lnTo>
                <a:lnTo>
                  <a:pt x="1603368" y="847725"/>
                </a:lnTo>
                <a:lnTo>
                  <a:pt x="1596226" y="851694"/>
                </a:lnTo>
                <a:lnTo>
                  <a:pt x="1590672" y="856456"/>
                </a:lnTo>
                <a:lnTo>
                  <a:pt x="1586705" y="862013"/>
                </a:lnTo>
                <a:lnTo>
                  <a:pt x="1584324" y="870744"/>
                </a:lnTo>
                <a:lnTo>
                  <a:pt x="1583531" y="878681"/>
                </a:lnTo>
                <a:lnTo>
                  <a:pt x="1581944" y="888206"/>
                </a:lnTo>
                <a:lnTo>
                  <a:pt x="1581944" y="1207294"/>
                </a:lnTo>
                <a:lnTo>
                  <a:pt x="1581151" y="1207294"/>
                </a:lnTo>
                <a:lnTo>
                  <a:pt x="1581151" y="1568450"/>
                </a:lnTo>
                <a:lnTo>
                  <a:pt x="902739" y="1568450"/>
                </a:lnTo>
                <a:lnTo>
                  <a:pt x="893218" y="1568450"/>
                </a:lnTo>
                <a:lnTo>
                  <a:pt x="885283" y="1566069"/>
                </a:lnTo>
                <a:lnTo>
                  <a:pt x="878142" y="1564481"/>
                </a:lnTo>
                <a:lnTo>
                  <a:pt x="873381" y="1561306"/>
                </a:lnTo>
                <a:lnTo>
                  <a:pt x="868620" y="1557338"/>
                </a:lnTo>
                <a:lnTo>
                  <a:pt x="864653" y="1554163"/>
                </a:lnTo>
                <a:lnTo>
                  <a:pt x="863483" y="1551823"/>
                </a:lnTo>
                <a:lnTo>
                  <a:pt x="863483" y="1548607"/>
                </a:lnTo>
                <a:lnTo>
                  <a:pt x="864276" y="1542257"/>
                </a:lnTo>
                <a:lnTo>
                  <a:pt x="866655" y="1537494"/>
                </a:lnTo>
                <a:lnTo>
                  <a:pt x="870620" y="1531938"/>
                </a:lnTo>
                <a:lnTo>
                  <a:pt x="875379" y="1527175"/>
                </a:lnTo>
                <a:lnTo>
                  <a:pt x="880930" y="1522413"/>
                </a:lnTo>
                <a:lnTo>
                  <a:pt x="888068" y="1516857"/>
                </a:lnTo>
                <a:lnTo>
                  <a:pt x="896792" y="1512888"/>
                </a:lnTo>
                <a:lnTo>
                  <a:pt x="906309" y="1507332"/>
                </a:lnTo>
                <a:lnTo>
                  <a:pt x="916619" y="1498600"/>
                </a:lnTo>
                <a:lnTo>
                  <a:pt x="928515" y="1488282"/>
                </a:lnTo>
                <a:lnTo>
                  <a:pt x="934067" y="1481932"/>
                </a:lnTo>
                <a:lnTo>
                  <a:pt x="940412" y="1473994"/>
                </a:lnTo>
                <a:lnTo>
                  <a:pt x="945170" y="1465263"/>
                </a:lnTo>
                <a:lnTo>
                  <a:pt x="949929" y="1455738"/>
                </a:lnTo>
                <a:lnTo>
                  <a:pt x="954687" y="1446213"/>
                </a:lnTo>
                <a:lnTo>
                  <a:pt x="957066" y="1434307"/>
                </a:lnTo>
                <a:lnTo>
                  <a:pt x="959446" y="1422400"/>
                </a:lnTo>
                <a:lnTo>
                  <a:pt x="960239" y="1409700"/>
                </a:lnTo>
                <a:lnTo>
                  <a:pt x="959446" y="1395413"/>
                </a:lnTo>
                <a:lnTo>
                  <a:pt x="955480" y="1380332"/>
                </a:lnTo>
                <a:lnTo>
                  <a:pt x="953749" y="1372967"/>
                </a:lnTo>
                <a:lnTo>
                  <a:pt x="953521" y="1371600"/>
                </a:lnTo>
                <a:lnTo>
                  <a:pt x="953204" y="1370647"/>
                </a:lnTo>
                <a:lnTo>
                  <a:pt x="952308" y="1366838"/>
                </a:lnTo>
                <a:lnTo>
                  <a:pt x="951185" y="1364591"/>
                </a:lnTo>
                <a:lnTo>
                  <a:pt x="948760" y="1357313"/>
                </a:lnTo>
                <a:lnTo>
                  <a:pt x="943206" y="1343819"/>
                </a:lnTo>
                <a:lnTo>
                  <a:pt x="934478" y="1331119"/>
                </a:lnTo>
                <a:lnTo>
                  <a:pt x="924956" y="1319213"/>
                </a:lnTo>
                <a:lnTo>
                  <a:pt x="915435" y="1308100"/>
                </a:lnTo>
                <a:lnTo>
                  <a:pt x="903533" y="1297781"/>
                </a:lnTo>
                <a:lnTo>
                  <a:pt x="890837" y="1288256"/>
                </a:lnTo>
                <a:lnTo>
                  <a:pt x="876555" y="1280319"/>
                </a:lnTo>
                <a:lnTo>
                  <a:pt x="861479" y="1273175"/>
                </a:lnTo>
                <a:lnTo>
                  <a:pt x="845610" y="1266031"/>
                </a:lnTo>
                <a:lnTo>
                  <a:pt x="828947" y="1261269"/>
                </a:lnTo>
                <a:lnTo>
                  <a:pt x="811491" y="1257300"/>
                </a:lnTo>
                <a:lnTo>
                  <a:pt x="793241" y="1254919"/>
                </a:lnTo>
                <a:lnTo>
                  <a:pt x="774991" y="1254919"/>
                </a:lnTo>
                <a:lnTo>
                  <a:pt x="756742" y="1254919"/>
                </a:lnTo>
                <a:lnTo>
                  <a:pt x="737699" y="1257300"/>
                </a:lnTo>
                <a:lnTo>
                  <a:pt x="721036" y="1261269"/>
                </a:lnTo>
                <a:lnTo>
                  <a:pt x="703580" y="1266031"/>
                </a:lnTo>
                <a:lnTo>
                  <a:pt x="687710" y="1273175"/>
                </a:lnTo>
                <a:lnTo>
                  <a:pt x="672635" y="1280319"/>
                </a:lnTo>
                <a:lnTo>
                  <a:pt x="659939" y="1288256"/>
                </a:lnTo>
                <a:lnTo>
                  <a:pt x="646450" y="1297781"/>
                </a:lnTo>
                <a:lnTo>
                  <a:pt x="634548" y="1308100"/>
                </a:lnTo>
                <a:lnTo>
                  <a:pt x="624233" y="1319213"/>
                </a:lnTo>
                <a:lnTo>
                  <a:pt x="614712" y="1331119"/>
                </a:lnTo>
                <a:lnTo>
                  <a:pt x="607571" y="1343819"/>
                </a:lnTo>
                <a:lnTo>
                  <a:pt x="601223" y="1357313"/>
                </a:lnTo>
                <a:lnTo>
                  <a:pt x="596462" y="1371600"/>
                </a:lnTo>
                <a:lnTo>
                  <a:pt x="594082" y="1385888"/>
                </a:lnTo>
                <a:lnTo>
                  <a:pt x="593288" y="1400969"/>
                </a:lnTo>
                <a:lnTo>
                  <a:pt x="593288" y="1414463"/>
                </a:lnTo>
                <a:lnTo>
                  <a:pt x="595669" y="1425575"/>
                </a:lnTo>
                <a:lnTo>
                  <a:pt x="598843" y="1436688"/>
                </a:lnTo>
                <a:lnTo>
                  <a:pt x="602810" y="1447006"/>
                </a:lnTo>
                <a:lnTo>
                  <a:pt x="602849" y="1447085"/>
                </a:lnTo>
                <a:lnTo>
                  <a:pt x="605731" y="1455738"/>
                </a:lnTo>
                <a:lnTo>
                  <a:pt x="610490" y="1465263"/>
                </a:lnTo>
                <a:lnTo>
                  <a:pt x="616834" y="1473994"/>
                </a:lnTo>
                <a:lnTo>
                  <a:pt x="621593" y="1481932"/>
                </a:lnTo>
                <a:lnTo>
                  <a:pt x="628730" y="1488282"/>
                </a:lnTo>
                <a:lnTo>
                  <a:pt x="639041" y="1498600"/>
                </a:lnTo>
                <a:lnTo>
                  <a:pt x="650144" y="1507332"/>
                </a:lnTo>
                <a:lnTo>
                  <a:pt x="659661" y="1512888"/>
                </a:lnTo>
                <a:lnTo>
                  <a:pt x="667591" y="1516857"/>
                </a:lnTo>
                <a:lnTo>
                  <a:pt x="674729" y="1522413"/>
                </a:lnTo>
                <a:lnTo>
                  <a:pt x="680281" y="1527175"/>
                </a:lnTo>
                <a:lnTo>
                  <a:pt x="685039" y="1531938"/>
                </a:lnTo>
                <a:lnTo>
                  <a:pt x="688358" y="1536588"/>
                </a:lnTo>
                <a:lnTo>
                  <a:pt x="689297" y="1539875"/>
                </a:lnTo>
                <a:lnTo>
                  <a:pt x="689297" y="1544638"/>
                </a:lnTo>
                <a:lnTo>
                  <a:pt x="687710" y="1549400"/>
                </a:lnTo>
                <a:lnTo>
                  <a:pt x="685330" y="1554163"/>
                </a:lnTo>
                <a:lnTo>
                  <a:pt x="682156" y="1557338"/>
                </a:lnTo>
                <a:lnTo>
                  <a:pt x="677395" y="1561306"/>
                </a:lnTo>
                <a:lnTo>
                  <a:pt x="671841" y="1564481"/>
                </a:lnTo>
                <a:lnTo>
                  <a:pt x="664700" y="1566069"/>
                </a:lnTo>
                <a:lnTo>
                  <a:pt x="655972" y="1568450"/>
                </a:lnTo>
                <a:lnTo>
                  <a:pt x="648037" y="1568450"/>
                </a:lnTo>
                <a:lnTo>
                  <a:pt x="10886" y="1568450"/>
                </a:lnTo>
                <a:lnTo>
                  <a:pt x="10886" y="1134269"/>
                </a:lnTo>
                <a:lnTo>
                  <a:pt x="9299" y="1134269"/>
                </a:lnTo>
                <a:lnTo>
                  <a:pt x="9299" y="935038"/>
                </a:lnTo>
                <a:lnTo>
                  <a:pt x="9299" y="925513"/>
                </a:lnTo>
                <a:lnTo>
                  <a:pt x="6919" y="915988"/>
                </a:lnTo>
                <a:lnTo>
                  <a:pt x="4538" y="908844"/>
                </a:lnTo>
                <a:lnTo>
                  <a:pt x="1364" y="902494"/>
                </a:lnTo>
                <a:lnTo>
                  <a:pt x="0" y="900902"/>
                </a:lnTo>
                <a:lnTo>
                  <a:pt x="0" y="897731"/>
                </a:lnTo>
                <a:lnTo>
                  <a:pt x="1587" y="888206"/>
                </a:lnTo>
                <a:lnTo>
                  <a:pt x="2380" y="880269"/>
                </a:lnTo>
                <a:lnTo>
                  <a:pt x="4761" y="871538"/>
                </a:lnTo>
                <a:lnTo>
                  <a:pt x="8728" y="865981"/>
                </a:lnTo>
                <a:lnTo>
                  <a:pt x="14282" y="861219"/>
                </a:lnTo>
                <a:lnTo>
                  <a:pt x="21424" y="857250"/>
                </a:lnTo>
                <a:lnTo>
                  <a:pt x="28565" y="856456"/>
                </a:lnTo>
                <a:lnTo>
                  <a:pt x="35706" y="857250"/>
                </a:lnTo>
                <a:lnTo>
                  <a:pt x="44434" y="862013"/>
                </a:lnTo>
                <a:lnTo>
                  <a:pt x="51575" y="868363"/>
                </a:lnTo>
                <a:lnTo>
                  <a:pt x="58716" y="877888"/>
                </a:lnTo>
                <a:lnTo>
                  <a:pt x="63892" y="885365"/>
                </a:lnTo>
                <a:lnTo>
                  <a:pt x="66105" y="889794"/>
                </a:lnTo>
                <a:lnTo>
                  <a:pt x="67745" y="891981"/>
                </a:lnTo>
                <a:lnTo>
                  <a:pt x="71412" y="899319"/>
                </a:lnTo>
                <a:lnTo>
                  <a:pt x="78553" y="908844"/>
                </a:lnTo>
                <a:lnTo>
                  <a:pt x="89661" y="920750"/>
                </a:lnTo>
                <a:lnTo>
                  <a:pt x="96803" y="926306"/>
                </a:lnTo>
                <a:lnTo>
                  <a:pt x="103944" y="932656"/>
                </a:lnTo>
                <a:lnTo>
                  <a:pt x="112672" y="938213"/>
                </a:lnTo>
                <a:lnTo>
                  <a:pt x="121400" y="942975"/>
                </a:lnTo>
                <a:lnTo>
                  <a:pt x="131715" y="946944"/>
                </a:lnTo>
                <a:lnTo>
                  <a:pt x="142824" y="950119"/>
                </a:lnTo>
                <a:lnTo>
                  <a:pt x="154726" y="952500"/>
                </a:lnTo>
                <a:lnTo>
                  <a:pt x="167421" y="952500"/>
                </a:lnTo>
                <a:lnTo>
                  <a:pt x="183290" y="951706"/>
                </a:lnTo>
                <a:lnTo>
                  <a:pt x="197573" y="949325"/>
                </a:lnTo>
                <a:lnTo>
                  <a:pt x="211855" y="944563"/>
                </a:lnTo>
                <a:lnTo>
                  <a:pt x="224550" y="938213"/>
                </a:lnTo>
                <a:lnTo>
                  <a:pt x="237246" y="931069"/>
                </a:lnTo>
                <a:lnTo>
                  <a:pt x="249148" y="921544"/>
                </a:lnTo>
                <a:lnTo>
                  <a:pt x="261050" y="911225"/>
                </a:lnTo>
                <a:lnTo>
                  <a:pt x="272158" y="899319"/>
                </a:lnTo>
                <a:lnTo>
                  <a:pt x="280093" y="885825"/>
                </a:lnTo>
                <a:lnTo>
                  <a:pt x="289614" y="873125"/>
                </a:lnTo>
                <a:lnTo>
                  <a:pt x="296755" y="857250"/>
                </a:lnTo>
                <a:lnTo>
                  <a:pt x="303103" y="841375"/>
                </a:lnTo>
                <a:lnTo>
                  <a:pt x="307864" y="824706"/>
                </a:lnTo>
                <a:lnTo>
                  <a:pt x="311038" y="808038"/>
                </a:lnTo>
                <a:lnTo>
                  <a:pt x="313418" y="788988"/>
                </a:lnTo>
                <a:lnTo>
                  <a:pt x="315005" y="770731"/>
                </a:lnTo>
                <a:lnTo>
                  <a:pt x="313418" y="751681"/>
                </a:lnTo>
                <a:lnTo>
                  <a:pt x="311038" y="734219"/>
                </a:lnTo>
                <a:lnTo>
                  <a:pt x="307864" y="716756"/>
                </a:lnTo>
                <a:lnTo>
                  <a:pt x="303103" y="700088"/>
                </a:lnTo>
                <a:lnTo>
                  <a:pt x="296755" y="684213"/>
                </a:lnTo>
                <a:lnTo>
                  <a:pt x="289614" y="669131"/>
                </a:lnTo>
                <a:lnTo>
                  <a:pt x="286861" y="665000"/>
                </a:lnTo>
                <a:lnTo>
                  <a:pt x="284307" y="659606"/>
                </a:lnTo>
                <a:lnTo>
                  <a:pt x="274786" y="645319"/>
                </a:lnTo>
                <a:lnTo>
                  <a:pt x="266851" y="631825"/>
                </a:lnTo>
                <a:lnTo>
                  <a:pt x="255743" y="619919"/>
                </a:lnTo>
                <a:lnTo>
                  <a:pt x="243841" y="609600"/>
                </a:lnTo>
                <a:lnTo>
                  <a:pt x="231939" y="601663"/>
                </a:lnTo>
                <a:lnTo>
                  <a:pt x="219243" y="592931"/>
                </a:lnTo>
                <a:lnTo>
                  <a:pt x="206548" y="587375"/>
                </a:lnTo>
                <a:lnTo>
                  <a:pt x="192266" y="582613"/>
                </a:lnTo>
                <a:lnTo>
                  <a:pt x="177983" y="580231"/>
                </a:lnTo>
                <a:lnTo>
                  <a:pt x="162114" y="578644"/>
                </a:lnTo>
                <a:lnTo>
                  <a:pt x="149419" y="580231"/>
                </a:lnTo>
                <a:lnTo>
                  <a:pt x="137517" y="582613"/>
                </a:lnTo>
                <a:lnTo>
                  <a:pt x="126408" y="584994"/>
                </a:lnTo>
                <a:lnTo>
                  <a:pt x="116093" y="589756"/>
                </a:lnTo>
                <a:lnTo>
                  <a:pt x="107365" y="594519"/>
                </a:lnTo>
                <a:lnTo>
                  <a:pt x="98637" y="599281"/>
                </a:lnTo>
                <a:lnTo>
                  <a:pt x="91496" y="604838"/>
                </a:lnTo>
                <a:lnTo>
                  <a:pt x="84354" y="611188"/>
                </a:lnTo>
                <a:lnTo>
                  <a:pt x="73246" y="622300"/>
                </a:lnTo>
                <a:lnTo>
                  <a:pt x="66105" y="633413"/>
                </a:lnTo>
                <a:lnTo>
                  <a:pt x="60551" y="642938"/>
                </a:lnTo>
                <a:lnTo>
                  <a:pt x="53409" y="654844"/>
                </a:lnTo>
                <a:lnTo>
                  <a:pt x="46268" y="662781"/>
                </a:lnTo>
                <a:lnTo>
                  <a:pt x="39127" y="669925"/>
                </a:lnTo>
                <a:lnTo>
                  <a:pt x="30399" y="673894"/>
                </a:lnTo>
                <a:lnTo>
                  <a:pt x="23258" y="674688"/>
                </a:lnTo>
                <a:lnTo>
                  <a:pt x="16117" y="674688"/>
                </a:lnTo>
                <a:lnTo>
                  <a:pt x="9299" y="671657"/>
                </a:lnTo>
                <a:lnTo>
                  <a:pt x="9299" y="360363"/>
                </a:lnTo>
                <a:lnTo>
                  <a:pt x="10886" y="360363"/>
                </a:lnTo>
                <a:lnTo>
                  <a:pt x="1088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7" r="75216" b="26580"/>
          <a:stretch>
            <a:fillRect/>
          </a:stretch>
        </p:blipFill>
        <p:spPr>
          <a:xfrm>
            <a:off x="3954146" y="2422525"/>
            <a:ext cx="1569156" cy="1884680"/>
          </a:xfrm>
          <a:custGeom>
            <a:avLst/>
            <a:gdLst>
              <a:gd name="connsiteX0" fmla="*/ 0 w 1569156"/>
              <a:gd name="connsiteY0" fmla="*/ 0 h 1884680"/>
              <a:gd name="connsiteX1" fmla="*/ 701004 w 1569156"/>
              <a:gd name="connsiteY1" fmla="*/ 0 h 1884680"/>
              <a:gd name="connsiteX2" fmla="*/ 707144 w 1569156"/>
              <a:gd name="connsiteY2" fmla="*/ 3840 h 1884680"/>
              <a:gd name="connsiteX3" fmla="*/ 711906 w 1569156"/>
              <a:gd name="connsiteY3" fmla="*/ 7016 h 1884680"/>
              <a:gd name="connsiteX4" fmla="*/ 715081 w 1569156"/>
              <a:gd name="connsiteY4" fmla="*/ 10987 h 1884680"/>
              <a:gd name="connsiteX5" fmla="*/ 717462 w 1569156"/>
              <a:gd name="connsiteY5" fmla="*/ 15751 h 1884680"/>
              <a:gd name="connsiteX6" fmla="*/ 718988 w 1569156"/>
              <a:gd name="connsiteY6" fmla="*/ 20329 h 1884680"/>
              <a:gd name="connsiteX7" fmla="*/ 717032 w 1569156"/>
              <a:gd name="connsiteY7" fmla="*/ 26194 h 1884680"/>
              <a:gd name="connsiteX8" fmla="*/ 712267 w 1569156"/>
              <a:gd name="connsiteY8" fmla="*/ 33338 h 1884680"/>
              <a:gd name="connsiteX9" fmla="*/ 705914 w 1569156"/>
              <a:gd name="connsiteY9" fmla="*/ 39688 h 1884680"/>
              <a:gd name="connsiteX10" fmla="*/ 697972 w 1569156"/>
              <a:gd name="connsiteY10" fmla="*/ 46038 h 1884680"/>
              <a:gd name="connsiteX11" fmla="*/ 686854 w 1569156"/>
              <a:gd name="connsiteY11" fmla="*/ 51594 h 1884680"/>
              <a:gd name="connsiteX12" fmla="*/ 676530 w 1569156"/>
              <a:gd name="connsiteY12" fmla="*/ 57944 h 1884680"/>
              <a:gd name="connsiteX13" fmla="*/ 667000 w 1569156"/>
              <a:gd name="connsiteY13" fmla="*/ 65088 h 1884680"/>
              <a:gd name="connsiteX14" fmla="*/ 655088 w 1569156"/>
              <a:gd name="connsiteY14" fmla="*/ 75406 h 1884680"/>
              <a:gd name="connsiteX15" fmla="*/ 649529 w 1569156"/>
              <a:gd name="connsiteY15" fmla="*/ 82550 h 1884680"/>
              <a:gd name="connsiteX16" fmla="*/ 643176 w 1569156"/>
              <a:gd name="connsiteY16" fmla="*/ 89694 h 1884680"/>
              <a:gd name="connsiteX17" fmla="*/ 638411 w 1569156"/>
              <a:gd name="connsiteY17" fmla="*/ 99219 h 1884680"/>
              <a:gd name="connsiteX18" fmla="*/ 632852 w 1569156"/>
              <a:gd name="connsiteY18" fmla="*/ 107950 h 1884680"/>
              <a:gd name="connsiteX19" fmla="*/ 628881 w 1569156"/>
              <a:gd name="connsiteY19" fmla="*/ 118269 h 1884680"/>
              <a:gd name="connsiteX20" fmla="*/ 625705 w 1569156"/>
              <a:gd name="connsiteY20" fmla="*/ 129381 h 1884680"/>
              <a:gd name="connsiteX21" fmla="*/ 624116 w 1569156"/>
              <a:gd name="connsiteY21" fmla="*/ 141288 h 1884680"/>
              <a:gd name="connsiteX22" fmla="*/ 623322 w 1569156"/>
              <a:gd name="connsiteY22" fmla="*/ 153988 h 1884680"/>
              <a:gd name="connsiteX23" fmla="*/ 623448 w 1569156"/>
              <a:gd name="connsiteY23" fmla="*/ 156380 h 1884680"/>
              <a:gd name="connsiteX24" fmla="*/ 623006 w 1569156"/>
              <a:gd name="connsiteY24" fmla="*/ 163451 h 1884680"/>
              <a:gd name="connsiteX25" fmla="*/ 623800 w 1569156"/>
              <a:gd name="connsiteY25" fmla="*/ 177744 h 1884680"/>
              <a:gd name="connsiteX26" fmla="*/ 626181 w 1569156"/>
              <a:gd name="connsiteY26" fmla="*/ 193626 h 1884680"/>
              <a:gd name="connsiteX27" fmla="*/ 630944 w 1569156"/>
              <a:gd name="connsiteY27" fmla="*/ 206331 h 1884680"/>
              <a:gd name="connsiteX28" fmla="*/ 637294 w 1569156"/>
              <a:gd name="connsiteY28" fmla="*/ 220625 h 1884680"/>
              <a:gd name="connsiteX29" fmla="*/ 645231 w 1569156"/>
              <a:gd name="connsiteY29" fmla="*/ 234124 h 1884680"/>
              <a:gd name="connsiteX30" fmla="*/ 653962 w 1569156"/>
              <a:gd name="connsiteY30" fmla="*/ 246035 h 1884680"/>
              <a:gd name="connsiteX31" fmla="*/ 664281 w 1569156"/>
              <a:gd name="connsiteY31" fmla="*/ 256359 h 1884680"/>
              <a:gd name="connsiteX32" fmla="*/ 676187 w 1569156"/>
              <a:gd name="connsiteY32" fmla="*/ 266682 h 1884680"/>
              <a:gd name="connsiteX33" fmla="*/ 688887 w 1569156"/>
              <a:gd name="connsiteY33" fmla="*/ 276211 h 1884680"/>
              <a:gd name="connsiteX34" fmla="*/ 703175 w 1569156"/>
              <a:gd name="connsiteY34" fmla="*/ 284946 h 1884680"/>
              <a:gd name="connsiteX35" fmla="*/ 717462 w 1569156"/>
              <a:gd name="connsiteY35" fmla="*/ 292092 h 1884680"/>
              <a:gd name="connsiteX36" fmla="*/ 734131 w 1569156"/>
              <a:gd name="connsiteY36" fmla="*/ 297651 h 1884680"/>
              <a:gd name="connsiteX37" fmla="*/ 750800 w 1569156"/>
              <a:gd name="connsiteY37" fmla="*/ 304004 h 1884680"/>
              <a:gd name="connsiteX38" fmla="*/ 769056 w 1569156"/>
              <a:gd name="connsiteY38" fmla="*/ 307180 h 1884680"/>
              <a:gd name="connsiteX39" fmla="*/ 786519 w 1569156"/>
              <a:gd name="connsiteY39" fmla="*/ 308768 h 1884680"/>
              <a:gd name="connsiteX40" fmla="*/ 805569 w 1569156"/>
              <a:gd name="connsiteY40" fmla="*/ 309562 h 1884680"/>
              <a:gd name="connsiteX41" fmla="*/ 823031 w 1569156"/>
              <a:gd name="connsiteY41" fmla="*/ 308768 h 1884680"/>
              <a:gd name="connsiteX42" fmla="*/ 841287 w 1569156"/>
              <a:gd name="connsiteY42" fmla="*/ 307180 h 1884680"/>
              <a:gd name="connsiteX43" fmla="*/ 858750 w 1569156"/>
              <a:gd name="connsiteY43" fmla="*/ 304004 h 1884680"/>
              <a:gd name="connsiteX44" fmla="*/ 875419 w 1569156"/>
              <a:gd name="connsiteY44" fmla="*/ 297651 h 1884680"/>
              <a:gd name="connsiteX45" fmla="*/ 892087 w 1569156"/>
              <a:gd name="connsiteY45" fmla="*/ 292092 h 1884680"/>
              <a:gd name="connsiteX46" fmla="*/ 906375 w 1569156"/>
              <a:gd name="connsiteY46" fmla="*/ 284946 h 1884680"/>
              <a:gd name="connsiteX47" fmla="*/ 920662 w 1569156"/>
              <a:gd name="connsiteY47" fmla="*/ 276211 h 1884680"/>
              <a:gd name="connsiteX48" fmla="*/ 933362 w 1569156"/>
              <a:gd name="connsiteY48" fmla="*/ 266682 h 1884680"/>
              <a:gd name="connsiteX49" fmla="*/ 945269 w 1569156"/>
              <a:gd name="connsiteY49" fmla="*/ 256359 h 1884680"/>
              <a:gd name="connsiteX50" fmla="*/ 956381 w 1569156"/>
              <a:gd name="connsiteY50" fmla="*/ 246035 h 1884680"/>
              <a:gd name="connsiteX51" fmla="*/ 964319 w 1569156"/>
              <a:gd name="connsiteY51" fmla="*/ 234124 h 1884680"/>
              <a:gd name="connsiteX52" fmla="*/ 973050 w 1569156"/>
              <a:gd name="connsiteY52" fmla="*/ 220625 h 1884680"/>
              <a:gd name="connsiteX53" fmla="*/ 978606 w 1569156"/>
              <a:gd name="connsiteY53" fmla="*/ 206331 h 1884680"/>
              <a:gd name="connsiteX54" fmla="*/ 983369 w 1569156"/>
              <a:gd name="connsiteY54" fmla="*/ 193626 h 1884680"/>
              <a:gd name="connsiteX55" fmla="*/ 985750 w 1569156"/>
              <a:gd name="connsiteY55" fmla="*/ 177744 h 1884680"/>
              <a:gd name="connsiteX56" fmla="*/ 987337 w 1569156"/>
              <a:gd name="connsiteY56" fmla="*/ 163451 h 1884680"/>
              <a:gd name="connsiteX57" fmla="*/ 987068 w 1569156"/>
              <a:gd name="connsiteY57" fmla="*/ 161297 h 1884680"/>
              <a:gd name="connsiteX58" fmla="*/ 987838 w 1569156"/>
              <a:gd name="connsiteY58" fmla="*/ 153988 h 1884680"/>
              <a:gd name="connsiteX59" fmla="*/ 986249 w 1569156"/>
              <a:gd name="connsiteY59" fmla="*/ 141288 h 1884680"/>
              <a:gd name="connsiteX60" fmla="*/ 985455 w 1569156"/>
              <a:gd name="connsiteY60" fmla="*/ 129381 h 1884680"/>
              <a:gd name="connsiteX61" fmla="*/ 981484 w 1569156"/>
              <a:gd name="connsiteY61" fmla="*/ 118269 h 1884680"/>
              <a:gd name="connsiteX62" fmla="*/ 978308 w 1569156"/>
              <a:gd name="connsiteY62" fmla="*/ 107950 h 1884680"/>
              <a:gd name="connsiteX63" fmla="*/ 973543 w 1569156"/>
              <a:gd name="connsiteY63" fmla="*/ 99219 h 1884680"/>
              <a:gd name="connsiteX64" fmla="*/ 967190 w 1569156"/>
              <a:gd name="connsiteY64" fmla="*/ 89694 h 1884680"/>
              <a:gd name="connsiteX65" fmla="*/ 961631 w 1569156"/>
              <a:gd name="connsiteY65" fmla="*/ 82550 h 1884680"/>
              <a:gd name="connsiteX66" fmla="*/ 955277 w 1569156"/>
              <a:gd name="connsiteY66" fmla="*/ 75406 h 1884680"/>
              <a:gd name="connsiteX67" fmla="*/ 943365 w 1569156"/>
              <a:gd name="connsiteY67" fmla="*/ 65088 h 1884680"/>
              <a:gd name="connsiteX68" fmla="*/ 933835 w 1569156"/>
              <a:gd name="connsiteY68" fmla="*/ 57944 h 1884680"/>
              <a:gd name="connsiteX69" fmla="*/ 923511 w 1569156"/>
              <a:gd name="connsiteY69" fmla="*/ 51594 h 1884680"/>
              <a:gd name="connsiteX70" fmla="*/ 912393 w 1569156"/>
              <a:gd name="connsiteY70" fmla="*/ 46038 h 1884680"/>
              <a:gd name="connsiteX71" fmla="*/ 904452 w 1569156"/>
              <a:gd name="connsiteY71" fmla="*/ 39688 h 1884680"/>
              <a:gd name="connsiteX72" fmla="*/ 898098 w 1569156"/>
              <a:gd name="connsiteY72" fmla="*/ 33338 h 1884680"/>
              <a:gd name="connsiteX73" fmla="*/ 893334 w 1569156"/>
              <a:gd name="connsiteY73" fmla="*/ 26194 h 1884680"/>
              <a:gd name="connsiteX74" fmla="*/ 890970 w 1569156"/>
              <a:gd name="connsiteY74" fmla="*/ 19106 h 1884680"/>
              <a:gd name="connsiteX75" fmla="*/ 892087 w 1569156"/>
              <a:gd name="connsiteY75" fmla="*/ 15751 h 1884680"/>
              <a:gd name="connsiteX76" fmla="*/ 894469 w 1569156"/>
              <a:gd name="connsiteY76" fmla="*/ 10987 h 1884680"/>
              <a:gd name="connsiteX77" fmla="*/ 897644 w 1569156"/>
              <a:gd name="connsiteY77" fmla="*/ 7016 h 1884680"/>
              <a:gd name="connsiteX78" fmla="*/ 902406 w 1569156"/>
              <a:gd name="connsiteY78" fmla="*/ 3840 h 1884680"/>
              <a:gd name="connsiteX79" fmla="*/ 908547 w 1569156"/>
              <a:gd name="connsiteY79" fmla="*/ 0 h 1884680"/>
              <a:gd name="connsiteX80" fmla="*/ 1569156 w 1569156"/>
              <a:gd name="connsiteY80" fmla="*/ 0 h 1884680"/>
              <a:gd name="connsiteX81" fmla="*/ 1569156 w 1569156"/>
              <a:gd name="connsiteY81" fmla="*/ 707025 h 1884680"/>
              <a:gd name="connsiteX82" fmla="*/ 1566939 w 1569156"/>
              <a:gd name="connsiteY82" fmla="*/ 709612 h 1884680"/>
              <a:gd name="connsiteX83" fmla="*/ 1559798 w 1569156"/>
              <a:gd name="connsiteY83" fmla="*/ 713581 h 1884680"/>
              <a:gd name="connsiteX84" fmla="*/ 1552657 w 1569156"/>
              <a:gd name="connsiteY84" fmla="*/ 713581 h 1884680"/>
              <a:gd name="connsiteX85" fmla="*/ 1544722 w 1569156"/>
              <a:gd name="connsiteY85" fmla="*/ 711993 h 1884680"/>
              <a:gd name="connsiteX86" fmla="*/ 1537581 w 1569156"/>
              <a:gd name="connsiteY86" fmla="*/ 708818 h 1884680"/>
              <a:gd name="connsiteX87" fmla="*/ 1528853 w 1569156"/>
              <a:gd name="connsiteY87" fmla="*/ 701675 h 1884680"/>
              <a:gd name="connsiteX88" fmla="*/ 1521712 w 1569156"/>
              <a:gd name="connsiteY88" fmla="*/ 692943 h 1884680"/>
              <a:gd name="connsiteX89" fmla="*/ 1516158 w 1569156"/>
              <a:gd name="connsiteY89" fmla="*/ 681037 h 1884680"/>
              <a:gd name="connsiteX90" fmla="*/ 1509810 w 1569156"/>
              <a:gd name="connsiteY90" fmla="*/ 670718 h 1884680"/>
              <a:gd name="connsiteX91" fmla="*/ 1501875 w 1569156"/>
              <a:gd name="connsiteY91" fmla="*/ 661193 h 1884680"/>
              <a:gd name="connsiteX92" fmla="*/ 1490767 w 1569156"/>
              <a:gd name="connsiteY92" fmla="*/ 649287 h 1884680"/>
              <a:gd name="connsiteX93" fmla="*/ 1483626 w 1569156"/>
              <a:gd name="connsiteY93" fmla="*/ 642937 h 1884680"/>
              <a:gd name="connsiteX94" fmla="*/ 1476485 w 1569156"/>
              <a:gd name="connsiteY94" fmla="*/ 637381 h 1884680"/>
              <a:gd name="connsiteX95" fmla="*/ 1468550 w 1569156"/>
              <a:gd name="connsiteY95" fmla="*/ 632618 h 1884680"/>
              <a:gd name="connsiteX96" fmla="*/ 1459028 w 1569156"/>
              <a:gd name="connsiteY96" fmla="*/ 627856 h 1884680"/>
              <a:gd name="connsiteX97" fmla="*/ 1449507 w 1569156"/>
              <a:gd name="connsiteY97" fmla="*/ 623093 h 1884680"/>
              <a:gd name="connsiteX98" fmla="*/ 1437605 w 1569156"/>
              <a:gd name="connsiteY98" fmla="*/ 619125 h 1884680"/>
              <a:gd name="connsiteX99" fmla="*/ 1425703 w 1569156"/>
              <a:gd name="connsiteY99" fmla="*/ 618331 h 1884680"/>
              <a:gd name="connsiteX100" fmla="*/ 1413007 w 1569156"/>
              <a:gd name="connsiteY100" fmla="*/ 616743 h 1884680"/>
              <a:gd name="connsiteX101" fmla="*/ 1398725 w 1569156"/>
              <a:gd name="connsiteY101" fmla="*/ 618331 h 1884680"/>
              <a:gd name="connsiteX102" fmla="*/ 1382856 w 1569156"/>
              <a:gd name="connsiteY102" fmla="*/ 620712 h 1884680"/>
              <a:gd name="connsiteX103" fmla="*/ 1368573 w 1569156"/>
              <a:gd name="connsiteY103" fmla="*/ 625475 h 1884680"/>
              <a:gd name="connsiteX104" fmla="*/ 1355878 w 1569156"/>
              <a:gd name="connsiteY104" fmla="*/ 631031 h 1884680"/>
              <a:gd name="connsiteX105" fmla="*/ 1342389 w 1569156"/>
              <a:gd name="connsiteY105" fmla="*/ 639762 h 1884680"/>
              <a:gd name="connsiteX106" fmla="*/ 1331281 w 1569156"/>
              <a:gd name="connsiteY106" fmla="*/ 647700 h 1884680"/>
              <a:gd name="connsiteX107" fmla="*/ 1320172 w 1569156"/>
              <a:gd name="connsiteY107" fmla="*/ 658812 h 1884680"/>
              <a:gd name="connsiteX108" fmla="*/ 1309857 w 1569156"/>
              <a:gd name="connsiteY108" fmla="*/ 670718 h 1884680"/>
              <a:gd name="connsiteX109" fmla="*/ 1300336 w 1569156"/>
              <a:gd name="connsiteY109" fmla="*/ 683418 h 1884680"/>
              <a:gd name="connsiteX110" fmla="*/ 1291608 w 1569156"/>
              <a:gd name="connsiteY110" fmla="*/ 697706 h 1884680"/>
              <a:gd name="connsiteX111" fmla="*/ 1284466 w 1569156"/>
              <a:gd name="connsiteY111" fmla="*/ 711993 h 1884680"/>
              <a:gd name="connsiteX112" fmla="*/ 1278912 w 1569156"/>
              <a:gd name="connsiteY112" fmla="*/ 728662 h 1884680"/>
              <a:gd name="connsiteX113" fmla="*/ 1272564 w 1569156"/>
              <a:gd name="connsiteY113" fmla="*/ 745331 h 1884680"/>
              <a:gd name="connsiteX114" fmla="*/ 1271535 w 1569156"/>
              <a:gd name="connsiteY114" fmla="*/ 750997 h 1884680"/>
              <a:gd name="connsiteX115" fmla="*/ 1269761 w 1569156"/>
              <a:gd name="connsiteY115" fmla="*/ 755650 h 1884680"/>
              <a:gd name="connsiteX116" fmla="*/ 1266585 w 1569156"/>
              <a:gd name="connsiteY116" fmla="*/ 773112 h 1884680"/>
              <a:gd name="connsiteX117" fmla="*/ 1264202 w 1569156"/>
              <a:gd name="connsiteY117" fmla="*/ 791369 h 1884680"/>
              <a:gd name="connsiteX118" fmla="*/ 1264202 w 1569156"/>
              <a:gd name="connsiteY118" fmla="*/ 810419 h 1884680"/>
              <a:gd name="connsiteX119" fmla="*/ 1264202 w 1569156"/>
              <a:gd name="connsiteY119" fmla="*/ 827881 h 1884680"/>
              <a:gd name="connsiteX120" fmla="*/ 1266585 w 1569156"/>
              <a:gd name="connsiteY120" fmla="*/ 846931 h 1884680"/>
              <a:gd name="connsiteX121" fmla="*/ 1269761 w 1569156"/>
              <a:gd name="connsiteY121" fmla="*/ 863600 h 1884680"/>
              <a:gd name="connsiteX122" fmla="*/ 1276114 w 1569156"/>
              <a:gd name="connsiteY122" fmla="*/ 881062 h 1884680"/>
              <a:gd name="connsiteX123" fmla="*/ 1281673 w 1569156"/>
              <a:gd name="connsiteY123" fmla="*/ 896937 h 1884680"/>
              <a:gd name="connsiteX124" fmla="*/ 1288821 w 1569156"/>
              <a:gd name="connsiteY124" fmla="*/ 912019 h 1884680"/>
              <a:gd name="connsiteX125" fmla="*/ 1297557 w 1569156"/>
              <a:gd name="connsiteY125" fmla="*/ 925512 h 1884680"/>
              <a:gd name="connsiteX126" fmla="*/ 1307086 w 1569156"/>
              <a:gd name="connsiteY126" fmla="*/ 938212 h 1884680"/>
              <a:gd name="connsiteX127" fmla="*/ 1317410 w 1569156"/>
              <a:gd name="connsiteY127" fmla="*/ 950119 h 1884680"/>
              <a:gd name="connsiteX128" fmla="*/ 1328528 w 1569156"/>
              <a:gd name="connsiteY128" fmla="*/ 961231 h 1884680"/>
              <a:gd name="connsiteX129" fmla="*/ 1339647 w 1569156"/>
              <a:gd name="connsiteY129" fmla="*/ 969962 h 1884680"/>
              <a:gd name="connsiteX130" fmla="*/ 1353147 w 1569156"/>
              <a:gd name="connsiteY130" fmla="*/ 977106 h 1884680"/>
              <a:gd name="connsiteX131" fmla="*/ 1365854 w 1569156"/>
              <a:gd name="connsiteY131" fmla="*/ 983456 h 1884680"/>
              <a:gd name="connsiteX132" fmla="*/ 1380148 w 1569156"/>
              <a:gd name="connsiteY132" fmla="*/ 988219 h 1884680"/>
              <a:gd name="connsiteX133" fmla="*/ 1394443 w 1569156"/>
              <a:gd name="connsiteY133" fmla="*/ 990600 h 1884680"/>
              <a:gd name="connsiteX134" fmla="*/ 1410326 w 1569156"/>
              <a:gd name="connsiteY134" fmla="*/ 991394 h 1884680"/>
              <a:gd name="connsiteX135" fmla="*/ 1423032 w 1569156"/>
              <a:gd name="connsiteY135" fmla="*/ 991394 h 1884680"/>
              <a:gd name="connsiteX136" fmla="*/ 1434945 w 1569156"/>
              <a:gd name="connsiteY136" fmla="*/ 989012 h 1884680"/>
              <a:gd name="connsiteX137" fmla="*/ 1446857 w 1569156"/>
              <a:gd name="connsiteY137" fmla="*/ 985837 h 1884680"/>
              <a:gd name="connsiteX138" fmla="*/ 1456387 w 1569156"/>
              <a:gd name="connsiteY138" fmla="*/ 981869 h 1884680"/>
              <a:gd name="connsiteX139" fmla="*/ 1465917 w 1569156"/>
              <a:gd name="connsiteY139" fmla="*/ 977106 h 1884680"/>
              <a:gd name="connsiteX140" fmla="*/ 1473858 w 1569156"/>
              <a:gd name="connsiteY140" fmla="*/ 971550 h 1884680"/>
              <a:gd name="connsiteX141" fmla="*/ 1481005 w 1569156"/>
              <a:gd name="connsiteY141" fmla="*/ 965200 h 1884680"/>
              <a:gd name="connsiteX142" fmla="*/ 1488153 w 1569156"/>
              <a:gd name="connsiteY142" fmla="*/ 959644 h 1884680"/>
              <a:gd name="connsiteX143" fmla="*/ 1499271 w 1569156"/>
              <a:gd name="connsiteY143" fmla="*/ 949325 h 1884680"/>
              <a:gd name="connsiteX144" fmla="*/ 1507212 w 1569156"/>
              <a:gd name="connsiteY144" fmla="*/ 938212 h 1884680"/>
              <a:gd name="connsiteX145" fmla="*/ 1513566 w 1569156"/>
              <a:gd name="connsiteY145" fmla="*/ 928687 h 1884680"/>
              <a:gd name="connsiteX146" fmla="*/ 1519125 w 1569156"/>
              <a:gd name="connsiteY146" fmla="*/ 916781 h 1884680"/>
              <a:gd name="connsiteX147" fmla="*/ 1526272 w 1569156"/>
              <a:gd name="connsiteY147" fmla="*/ 907256 h 1884680"/>
              <a:gd name="connsiteX148" fmla="*/ 1535008 w 1569156"/>
              <a:gd name="connsiteY148" fmla="*/ 901700 h 1884680"/>
              <a:gd name="connsiteX149" fmla="*/ 1542155 w 1569156"/>
              <a:gd name="connsiteY149" fmla="*/ 896937 h 1884680"/>
              <a:gd name="connsiteX150" fmla="*/ 1550097 w 1569156"/>
              <a:gd name="connsiteY150" fmla="*/ 895350 h 1884680"/>
              <a:gd name="connsiteX151" fmla="*/ 1557244 w 1569156"/>
              <a:gd name="connsiteY151" fmla="*/ 896937 h 1884680"/>
              <a:gd name="connsiteX152" fmla="*/ 1563597 w 1569156"/>
              <a:gd name="connsiteY152" fmla="*/ 900112 h 1884680"/>
              <a:gd name="connsiteX153" fmla="*/ 1569156 w 1569156"/>
              <a:gd name="connsiteY153" fmla="*/ 906462 h 1884680"/>
              <a:gd name="connsiteX154" fmla="*/ 1569156 w 1569156"/>
              <a:gd name="connsiteY154" fmla="*/ 1573212 h 1884680"/>
              <a:gd name="connsiteX155" fmla="*/ 1569023 w 1569156"/>
              <a:gd name="connsiteY155" fmla="*/ 1573212 h 1884680"/>
              <a:gd name="connsiteX156" fmla="*/ 1569023 w 1569156"/>
              <a:gd name="connsiteY156" fmla="*/ 1570037 h 1884680"/>
              <a:gd name="connsiteX157" fmla="*/ 932962 w 1569156"/>
              <a:gd name="connsiteY157" fmla="*/ 1570037 h 1884680"/>
              <a:gd name="connsiteX158" fmla="*/ 923433 w 1569156"/>
              <a:gd name="connsiteY158" fmla="*/ 1570832 h 1884680"/>
              <a:gd name="connsiteX159" fmla="*/ 914698 w 1569156"/>
              <a:gd name="connsiteY159" fmla="*/ 1572421 h 1884680"/>
              <a:gd name="connsiteX160" fmla="*/ 907551 w 1569156"/>
              <a:gd name="connsiteY160" fmla="*/ 1574805 h 1884680"/>
              <a:gd name="connsiteX161" fmla="*/ 902787 w 1569156"/>
              <a:gd name="connsiteY161" fmla="*/ 1577188 h 1884680"/>
              <a:gd name="connsiteX162" fmla="*/ 898022 w 1569156"/>
              <a:gd name="connsiteY162" fmla="*/ 1580366 h 1884680"/>
              <a:gd name="connsiteX163" fmla="*/ 894846 w 1569156"/>
              <a:gd name="connsiteY163" fmla="*/ 1585134 h 1884680"/>
              <a:gd name="connsiteX164" fmla="*/ 892464 w 1569156"/>
              <a:gd name="connsiteY164" fmla="*/ 1589901 h 1884680"/>
              <a:gd name="connsiteX165" fmla="*/ 890875 w 1569156"/>
              <a:gd name="connsiteY165" fmla="*/ 1594668 h 1884680"/>
              <a:gd name="connsiteX166" fmla="*/ 890875 w 1569156"/>
              <a:gd name="connsiteY166" fmla="*/ 1599436 h 1884680"/>
              <a:gd name="connsiteX167" fmla="*/ 890875 w 1569156"/>
              <a:gd name="connsiteY167" fmla="*/ 1604203 h 1884680"/>
              <a:gd name="connsiteX168" fmla="*/ 890951 w 1569156"/>
              <a:gd name="connsiteY168" fmla="*/ 1604406 h 1884680"/>
              <a:gd name="connsiteX169" fmla="*/ 890951 w 1569156"/>
              <a:gd name="connsiteY169" fmla="*/ 1607344 h 1884680"/>
              <a:gd name="connsiteX170" fmla="*/ 893334 w 1569156"/>
              <a:gd name="connsiteY170" fmla="*/ 1613694 h 1884680"/>
              <a:gd name="connsiteX171" fmla="*/ 897304 w 1569156"/>
              <a:gd name="connsiteY171" fmla="*/ 1618456 h 1884680"/>
              <a:gd name="connsiteX172" fmla="*/ 902069 w 1569156"/>
              <a:gd name="connsiteY172" fmla="*/ 1624012 h 1884680"/>
              <a:gd name="connsiteX173" fmla="*/ 907628 w 1569156"/>
              <a:gd name="connsiteY173" fmla="*/ 1628775 h 1884680"/>
              <a:gd name="connsiteX174" fmla="*/ 914776 w 1569156"/>
              <a:gd name="connsiteY174" fmla="*/ 1633537 h 1884680"/>
              <a:gd name="connsiteX175" fmla="*/ 923511 w 1569156"/>
              <a:gd name="connsiteY175" fmla="*/ 1638300 h 1884680"/>
              <a:gd name="connsiteX176" fmla="*/ 933041 w 1569156"/>
              <a:gd name="connsiteY176" fmla="*/ 1644650 h 1884680"/>
              <a:gd name="connsiteX177" fmla="*/ 943365 w 1569156"/>
              <a:gd name="connsiteY177" fmla="*/ 1651793 h 1884680"/>
              <a:gd name="connsiteX178" fmla="*/ 955277 w 1569156"/>
              <a:gd name="connsiteY178" fmla="*/ 1662906 h 1884680"/>
              <a:gd name="connsiteX179" fmla="*/ 961631 w 1569156"/>
              <a:gd name="connsiteY179" fmla="*/ 1669256 h 1884680"/>
              <a:gd name="connsiteX180" fmla="*/ 967190 w 1569156"/>
              <a:gd name="connsiteY180" fmla="*/ 1677193 h 1884680"/>
              <a:gd name="connsiteX181" fmla="*/ 971955 w 1569156"/>
              <a:gd name="connsiteY181" fmla="*/ 1685925 h 1884680"/>
              <a:gd name="connsiteX182" fmla="*/ 976719 w 1569156"/>
              <a:gd name="connsiteY182" fmla="*/ 1693862 h 1884680"/>
              <a:gd name="connsiteX183" fmla="*/ 981484 w 1569156"/>
              <a:gd name="connsiteY183" fmla="*/ 1704975 h 1884680"/>
              <a:gd name="connsiteX184" fmla="*/ 983867 w 1569156"/>
              <a:gd name="connsiteY184" fmla="*/ 1715293 h 1884680"/>
              <a:gd name="connsiteX185" fmla="*/ 986249 w 1569156"/>
              <a:gd name="connsiteY185" fmla="*/ 1728787 h 1884680"/>
              <a:gd name="connsiteX186" fmla="*/ 987658 w 1569156"/>
              <a:gd name="connsiteY186" fmla="*/ 1739346 h 1884680"/>
              <a:gd name="connsiteX187" fmla="*/ 986165 w 1569156"/>
              <a:gd name="connsiteY187" fmla="*/ 1752785 h 1884680"/>
              <a:gd name="connsiteX188" fmla="*/ 983783 w 1569156"/>
              <a:gd name="connsiteY188" fmla="*/ 1767087 h 1884680"/>
              <a:gd name="connsiteX189" fmla="*/ 979019 w 1569156"/>
              <a:gd name="connsiteY189" fmla="*/ 1781389 h 1884680"/>
              <a:gd name="connsiteX190" fmla="*/ 973460 w 1569156"/>
              <a:gd name="connsiteY190" fmla="*/ 1794101 h 1884680"/>
              <a:gd name="connsiteX191" fmla="*/ 964725 w 1569156"/>
              <a:gd name="connsiteY191" fmla="*/ 1807609 h 1884680"/>
              <a:gd name="connsiteX192" fmla="*/ 955196 w 1569156"/>
              <a:gd name="connsiteY192" fmla="*/ 1819527 h 1884680"/>
              <a:gd name="connsiteX193" fmla="*/ 945667 w 1569156"/>
              <a:gd name="connsiteY193" fmla="*/ 1831445 h 1884680"/>
              <a:gd name="connsiteX194" fmla="*/ 933756 w 1569156"/>
              <a:gd name="connsiteY194" fmla="*/ 1841775 h 1884680"/>
              <a:gd name="connsiteX195" fmla="*/ 921051 w 1569156"/>
              <a:gd name="connsiteY195" fmla="*/ 1851309 h 1884680"/>
              <a:gd name="connsiteX196" fmla="*/ 906757 w 1569156"/>
              <a:gd name="connsiteY196" fmla="*/ 1860049 h 1884680"/>
              <a:gd name="connsiteX197" fmla="*/ 890875 w 1569156"/>
              <a:gd name="connsiteY197" fmla="*/ 1867200 h 1884680"/>
              <a:gd name="connsiteX198" fmla="*/ 875788 w 1569156"/>
              <a:gd name="connsiteY198" fmla="*/ 1872762 h 1884680"/>
              <a:gd name="connsiteX199" fmla="*/ 859112 w 1569156"/>
              <a:gd name="connsiteY199" fmla="*/ 1877529 h 1884680"/>
              <a:gd name="connsiteX200" fmla="*/ 841642 w 1569156"/>
              <a:gd name="connsiteY200" fmla="*/ 1880708 h 1884680"/>
              <a:gd name="connsiteX201" fmla="*/ 823378 w 1569156"/>
              <a:gd name="connsiteY201" fmla="*/ 1883091 h 1884680"/>
              <a:gd name="connsiteX202" fmla="*/ 804320 w 1569156"/>
              <a:gd name="connsiteY202" fmla="*/ 1884680 h 1884680"/>
              <a:gd name="connsiteX203" fmla="*/ 786850 w 1569156"/>
              <a:gd name="connsiteY203" fmla="*/ 1883091 h 1884680"/>
              <a:gd name="connsiteX204" fmla="*/ 767792 w 1569156"/>
              <a:gd name="connsiteY204" fmla="*/ 1880708 h 1884680"/>
              <a:gd name="connsiteX205" fmla="*/ 751117 w 1569156"/>
              <a:gd name="connsiteY205" fmla="*/ 1877529 h 1884680"/>
              <a:gd name="connsiteX206" fmla="*/ 734441 w 1569156"/>
              <a:gd name="connsiteY206" fmla="*/ 1872762 h 1884680"/>
              <a:gd name="connsiteX207" fmla="*/ 717765 w 1569156"/>
              <a:gd name="connsiteY207" fmla="*/ 1867200 h 1884680"/>
              <a:gd name="connsiteX208" fmla="*/ 702677 w 1569156"/>
              <a:gd name="connsiteY208" fmla="*/ 1860049 h 1884680"/>
              <a:gd name="connsiteX209" fmla="*/ 689178 w 1569156"/>
              <a:gd name="connsiteY209" fmla="*/ 1851309 h 1884680"/>
              <a:gd name="connsiteX210" fmla="*/ 676473 w 1569156"/>
              <a:gd name="connsiteY210" fmla="*/ 1841775 h 1884680"/>
              <a:gd name="connsiteX211" fmla="*/ 664561 w 1569156"/>
              <a:gd name="connsiteY211" fmla="*/ 1831445 h 1884680"/>
              <a:gd name="connsiteX212" fmla="*/ 654238 w 1569156"/>
              <a:gd name="connsiteY212" fmla="*/ 1819527 h 1884680"/>
              <a:gd name="connsiteX213" fmla="*/ 644709 w 1569156"/>
              <a:gd name="connsiteY213" fmla="*/ 1807609 h 1884680"/>
              <a:gd name="connsiteX214" fmla="*/ 637563 w 1569156"/>
              <a:gd name="connsiteY214" fmla="*/ 1794101 h 1884680"/>
              <a:gd name="connsiteX215" fmla="*/ 631210 w 1569156"/>
              <a:gd name="connsiteY215" fmla="*/ 1781389 h 1884680"/>
              <a:gd name="connsiteX216" fmla="*/ 626445 w 1569156"/>
              <a:gd name="connsiteY216" fmla="*/ 1767087 h 1884680"/>
              <a:gd name="connsiteX217" fmla="*/ 624063 w 1569156"/>
              <a:gd name="connsiteY217" fmla="*/ 1752785 h 1884680"/>
              <a:gd name="connsiteX218" fmla="*/ 623322 w 1569156"/>
              <a:gd name="connsiteY218" fmla="*/ 1739438 h 1884680"/>
              <a:gd name="connsiteX219" fmla="*/ 623322 w 1569156"/>
              <a:gd name="connsiteY219" fmla="*/ 1728787 h 1884680"/>
              <a:gd name="connsiteX220" fmla="*/ 625705 w 1569156"/>
              <a:gd name="connsiteY220" fmla="*/ 1715293 h 1884680"/>
              <a:gd name="connsiteX221" fmla="*/ 628881 w 1569156"/>
              <a:gd name="connsiteY221" fmla="*/ 1704975 h 1884680"/>
              <a:gd name="connsiteX222" fmla="*/ 632852 w 1569156"/>
              <a:gd name="connsiteY222" fmla="*/ 1693862 h 1884680"/>
              <a:gd name="connsiteX223" fmla="*/ 637617 w 1569156"/>
              <a:gd name="connsiteY223" fmla="*/ 1685925 h 1884680"/>
              <a:gd name="connsiteX224" fmla="*/ 643176 w 1569156"/>
              <a:gd name="connsiteY224" fmla="*/ 1677193 h 1884680"/>
              <a:gd name="connsiteX225" fmla="*/ 649529 w 1569156"/>
              <a:gd name="connsiteY225" fmla="*/ 1669256 h 1884680"/>
              <a:gd name="connsiteX226" fmla="*/ 655088 w 1569156"/>
              <a:gd name="connsiteY226" fmla="*/ 1662906 h 1884680"/>
              <a:gd name="connsiteX227" fmla="*/ 667000 w 1569156"/>
              <a:gd name="connsiteY227" fmla="*/ 1651793 h 1884680"/>
              <a:gd name="connsiteX228" fmla="*/ 676530 w 1569156"/>
              <a:gd name="connsiteY228" fmla="*/ 1644650 h 1884680"/>
              <a:gd name="connsiteX229" fmla="*/ 686854 w 1569156"/>
              <a:gd name="connsiteY229" fmla="*/ 1638300 h 1884680"/>
              <a:gd name="connsiteX230" fmla="*/ 694002 w 1569156"/>
              <a:gd name="connsiteY230" fmla="*/ 1633537 h 1884680"/>
              <a:gd name="connsiteX231" fmla="*/ 701149 w 1569156"/>
              <a:gd name="connsiteY231" fmla="*/ 1628775 h 1884680"/>
              <a:gd name="connsiteX232" fmla="*/ 707502 w 1569156"/>
              <a:gd name="connsiteY232" fmla="*/ 1624012 h 1884680"/>
              <a:gd name="connsiteX233" fmla="*/ 712267 w 1569156"/>
              <a:gd name="connsiteY233" fmla="*/ 1618456 h 1884680"/>
              <a:gd name="connsiteX234" fmla="*/ 715444 w 1569156"/>
              <a:gd name="connsiteY234" fmla="*/ 1613694 h 1884680"/>
              <a:gd name="connsiteX235" fmla="*/ 717826 w 1569156"/>
              <a:gd name="connsiteY235" fmla="*/ 1607344 h 1884680"/>
              <a:gd name="connsiteX236" fmla="*/ 719414 w 1569156"/>
              <a:gd name="connsiteY236" fmla="*/ 1602581 h 1884680"/>
              <a:gd name="connsiteX237" fmla="*/ 719414 w 1569156"/>
              <a:gd name="connsiteY237" fmla="*/ 1597819 h 1884680"/>
              <a:gd name="connsiteX238" fmla="*/ 719353 w 1569156"/>
              <a:gd name="connsiteY238" fmla="*/ 1597606 h 1884680"/>
              <a:gd name="connsiteX239" fmla="*/ 719353 w 1569156"/>
              <a:gd name="connsiteY239" fmla="*/ 1594668 h 1884680"/>
              <a:gd name="connsiteX240" fmla="*/ 717765 w 1569156"/>
              <a:gd name="connsiteY240" fmla="*/ 1589901 h 1884680"/>
              <a:gd name="connsiteX241" fmla="*/ 715383 w 1569156"/>
              <a:gd name="connsiteY241" fmla="*/ 1585134 h 1884680"/>
              <a:gd name="connsiteX242" fmla="*/ 712206 w 1569156"/>
              <a:gd name="connsiteY242" fmla="*/ 1580366 h 1884680"/>
              <a:gd name="connsiteX243" fmla="*/ 707442 w 1569156"/>
              <a:gd name="connsiteY243" fmla="*/ 1577188 h 1884680"/>
              <a:gd name="connsiteX244" fmla="*/ 701089 w 1569156"/>
              <a:gd name="connsiteY244" fmla="*/ 1574805 h 1884680"/>
              <a:gd name="connsiteX245" fmla="*/ 693943 w 1569156"/>
              <a:gd name="connsiteY245" fmla="*/ 1572421 h 1884680"/>
              <a:gd name="connsiteX246" fmla="*/ 686002 w 1569156"/>
              <a:gd name="connsiteY246" fmla="*/ 1570832 h 1884680"/>
              <a:gd name="connsiteX247" fmla="*/ 677267 w 1569156"/>
              <a:gd name="connsiteY247" fmla="*/ 1570037 h 1884680"/>
              <a:gd name="connsiteX248" fmla="*/ 0 w 1569156"/>
              <a:gd name="connsiteY248" fmla="*/ 1570037 h 1884680"/>
              <a:gd name="connsiteX249" fmla="*/ 0 w 1569156"/>
              <a:gd name="connsiteY249" fmla="*/ 0 h 188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569156" h="1884680">
                <a:moveTo>
                  <a:pt x="0" y="0"/>
                </a:moveTo>
                <a:lnTo>
                  <a:pt x="701004" y="0"/>
                </a:lnTo>
                <a:lnTo>
                  <a:pt x="707144" y="3840"/>
                </a:lnTo>
                <a:lnTo>
                  <a:pt x="711906" y="7016"/>
                </a:lnTo>
                <a:lnTo>
                  <a:pt x="715081" y="10987"/>
                </a:lnTo>
                <a:lnTo>
                  <a:pt x="717462" y="15751"/>
                </a:lnTo>
                <a:lnTo>
                  <a:pt x="718988" y="20329"/>
                </a:lnTo>
                <a:lnTo>
                  <a:pt x="717032" y="26194"/>
                </a:lnTo>
                <a:lnTo>
                  <a:pt x="712267" y="33338"/>
                </a:lnTo>
                <a:lnTo>
                  <a:pt x="705914" y="39688"/>
                </a:lnTo>
                <a:lnTo>
                  <a:pt x="697972" y="46038"/>
                </a:lnTo>
                <a:lnTo>
                  <a:pt x="686854" y="51594"/>
                </a:lnTo>
                <a:lnTo>
                  <a:pt x="676530" y="57944"/>
                </a:lnTo>
                <a:lnTo>
                  <a:pt x="667000" y="65088"/>
                </a:lnTo>
                <a:lnTo>
                  <a:pt x="655088" y="75406"/>
                </a:lnTo>
                <a:lnTo>
                  <a:pt x="649529" y="82550"/>
                </a:lnTo>
                <a:lnTo>
                  <a:pt x="643176" y="89694"/>
                </a:lnTo>
                <a:lnTo>
                  <a:pt x="638411" y="99219"/>
                </a:lnTo>
                <a:lnTo>
                  <a:pt x="632852" y="107950"/>
                </a:lnTo>
                <a:lnTo>
                  <a:pt x="628881" y="118269"/>
                </a:lnTo>
                <a:lnTo>
                  <a:pt x="625705" y="129381"/>
                </a:lnTo>
                <a:lnTo>
                  <a:pt x="624116" y="141288"/>
                </a:lnTo>
                <a:lnTo>
                  <a:pt x="623322" y="153988"/>
                </a:lnTo>
                <a:lnTo>
                  <a:pt x="623448" y="156380"/>
                </a:lnTo>
                <a:lnTo>
                  <a:pt x="623006" y="163451"/>
                </a:lnTo>
                <a:lnTo>
                  <a:pt x="623800" y="177744"/>
                </a:lnTo>
                <a:lnTo>
                  <a:pt x="626181" y="193626"/>
                </a:lnTo>
                <a:lnTo>
                  <a:pt x="630944" y="206331"/>
                </a:lnTo>
                <a:lnTo>
                  <a:pt x="637294" y="220625"/>
                </a:lnTo>
                <a:lnTo>
                  <a:pt x="645231" y="234124"/>
                </a:lnTo>
                <a:lnTo>
                  <a:pt x="653962" y="246035"/>
                </a:lnTo>
                <a:lnTo>
                  <a:pt x="664281" y="256359"/>
                </a:lnTo>
                <a:lnTo>
                  <a:pt x="676187" y="266682"/>
                </a:lnTo>
                <a:lnTo>
                  <a:pt x="688887" y="276211"/>
                </a:lnTo>
                <a:lnTo>
                  <a:pt x="703175" y="284946"/>
                </a:lnTo>
                <a:lnTo>
                  <a:pt x="717462" y="292092"/>
                </a:lnTo>
                <a:lnTo>
                  <a:pt x="734131" y="297651"/>
                </a:lnTo>
                <a:lnTo>
                  <a:pt x="750800" y="304004"/>
                </a:lnTo>
                <a:lnTo>
                  <a:pt x="769056" y="307180"/>
                </a:lnTo>
                <a:lnTo>
                  <a:pt x="786519" y="308768"/>
                </a:lnTo>
                <a:lnTo>
                  <a:pt x="805569" y="309562"/>
                </a:lnTo>
                <a:lnTo>
                  <a:pt x="823031" y="308768"/>
                </a:lnTo>
                <a:lnTo>
                  <a:pt x="841287" y="307180"/>
                </a:lnTo>
                <a:lnTo>
                  <a:pt x="858750" y="304004"/>
                </a:lnTo>
                <a:lnTo>
                  <a:pt x="875419" y="297651"/>
                </a:lnTo>
                <a:lnTo>
                  <a:pt x="892087" y="292092"/>
                </a:lnTo>
                <a:lnTo>
                  <a:pt x="906375" y="284946"/>
                </a:lnTo>
                <a:lnTo>
                  <a:pt x="920662" y="276211"/>
                </a:lnTo>
                <a:lnTo>
                  <a:pt x="933362" y="266682"/>
                </a:lnTo>
                <a:lnTo>
                  <a:pt x="945269" y="256359"/>
                </a:lnTo>
                <a:lnTo>
                  <a:pt x="956381" y="246035"/>
                </a:lnTo>
                <a:lnTo>
                  <a:pt x="964319" y="234124"/>
                </a:lnTo>
                <a:lnTo>
                  <a:pt x="973050" y="220625"/>
                </a:lnTo>
                <a:lnTo>
                  <a:pt x="978606" y="206331"/>
                </a:lnTo>
                <a:lnTo>
                  <a:pt x="983369" y="193626"/>
                </a:lnTo>
                <a:lnTo>
                  <a:pt x="985750" y="177744"/>
                </a:lnTo>
                <a:lnTo>
                  <a:pt x="987337" y="163451"/>
                </a:lnTo>
                <a:lnTo>
                  <a:pt x="987068" y="161297"/>
                </a:lnTo>
                <a:lnTo>
                  <a:pt x="987838" y="153988"/>
                </a:lnTo>
                <a:lnTo>
                  <a:pt x="986249" y="141288"/>
                </a:lnTo>
                <a:lnTo>
                  <a:pt x="985455" y="129381"/>
                </a:lnTo>
                <a:lnTo>
                  <a:pt x="981484" y="118269"/>
                </a:lnTo>
                <a:lnTo>
                  <a:pt x="978308" y="107950"/>
                </a:lnTo>
                <a:lnTo>
                  <a:pt x="973543" y="99219"/>
                </a:lnTo>
                <a:lnTo>
                  <a:pt x="967190" y="89694"/>
                </a:lnTo>
                <a:lnTo>
                  <a:pt x="961631" y="82550"/>
                </a:lnTo>
                <a:lnTo>
                  <a:pt x="955277" y="75406"/>
                </a:lnTo>
                <a:lnTo>
                  <a:pt x="943365" y="65088"/>
                </a:lnTo>
                <a:lnTo>
                  <a:pt x="933835" y="57944"/>
                </a:lnTo>
                <a:lnTo>
                  <a:pt x="923511" y="51594"/>
                </a:lnTo>
                <a:lnTo>
                  <a:pt x="912393" y="46038"/>
                </a:lnTo>
                <a:lnTo>
                  <a:pt x="904452" y="39688"/>
                </a:lnTo>
                <a:lnTo>
                  <a:pt x="898098" y="33338"/>
                </a:lnTo>
                <a:lnTo>
                  <a:pt x="893334" y="26194"/>
                </a:lnTo>
                <a:lnTo>
                  <a:pt x="890970" y="19106"/>
                </a:lnTo>
                <a:lnTo>
                  <a:pt x="892087" y="15751"/>
                </a:lnTo>
                <a:lnTo>
                  <a:pt x="894469" y="10987"/>
                </a:lnTo>
                <a:lnTo>
                  <a:pt x="897644" y="7016"/>
                </a:lnTo>
                <a:lnTo>
                  <a:pt x="902406" y="3840"/>
                </a:lnTo>
                <a:lnTo>
                  <a:pt x="908547" y="0"/>
                </a:lnTo>
                <a:lnTo>
                  <a:pt x="1569156" y="0"/>
                </a:lnTo>
                <a:lnTo>
                  <a:pt x="1569156" y="707025"/>
                </a:lnTo>
                <a:lnTo>
                  <a:pt x="1566939" y="709612"/>
                </a:lnTo>
                <a:lnTo>
                  <a:pt x="1559798" y="713581"/>
                </a:lnTo>
                <a:lnTo>
                  <a:pt x="1552657" y="713581"/>
                </a:lnTo>
                <a:lnTo>
                  <a:pt x="1544722" y="711993"/>
                </a:lnTo>
                <a:lnTo>
                  <a:pt x="1537581" y="708818"/>
                </a:lnTo>
                <a:lnTo>
                  <a:pt x="1528853" y="701675"/>
                </a:lnTo>
                <a:lnTo>
                  <a:pt x="1521712" y="692943"/>
                </a:lnTo>
                <a:lnTo>
                  <a:pt x="1516158" y="681037"/>
                </a:lnTo>
                <a:lnTo>
                  <a:pt x="1509810" y="670718"/>
                </a:lnTo>
                <a:lnTo>
                  <a:pt x="1501875" y="661193"/>
                </a:lnTo>
                <a:lnTo>
                  <a:pt x="1490767" y="649287"/>
                </a:lnTo>
                <a:lnTo>
                  <a:pt x="1483626" y="642937"/>
                </a:lnTo>
                <a:lnTo>
                  <a:pt x="1476485" y="637381"/>
                </a:lnTo>
                <a:lnTo>
                  <a:pt x="1468550" y="632618"/>
                </a:lnTo>
                <a:lnTo>
                  <a:pt x="1459028" y="627856"/>
                </a:lnTo>
                <a:lnTo>
                  <a:pt x="1449507" y="623093"/>
                </a:lnTo>
                <a:lnTo>
                  <a:pt x="1437605" y="619125"/>
                </a:lnTo>
                <a:lnTo>
                  <a:pt x="1425703" y="618331"/>
                </a:lnTo>
                <a:lnTo>
                  <a:pt x="1413007" y="616743"/>
                </a:lnTo>
                <a:lnTo>
                  <a:pt x="1398725" y="618331"/>
                </a:lnTo>
                <a:lnTo>
                  <a:pt x="1382856" y="620712"/>
                </a:lnTo>
                <a:lnTo>
                  <a:pt x="1368573" y="625475"/>
                </a:lnTo>
                <a:lnTo>
                  <a:pt x="1355878" y="631031"/>
                </a:lnTo>
                <a:lnTo>
                  <a:pt x="1342389" y="639762"/>
                </a:lnTo>
                <a:lnTo>
                  <a:pt x="1331281" y="647700"/>
                </a:lnTo>
                <a:lnTo>
                  <a:pt x="1320172" y="658812"/>
                </a:lnTo>
                <a:lnTo>
                  <a:pt x="1309857" y="670718"/>
                </a:lnTo>
                <a:lnTo>
                  <a:pt x="1300336" y="683418"/>
                </a:lnTo>
                <a:lnTo>
                  <a:pt x="1291608" y="697706"/>
                </a:lnTo>
                <a:lnTo>
                  <a:pt x="1284466" y="711993"/>
                </a:lnTo>
                <a:lnTo>
                  <a:pt x="1278912" y="728662"/>
                </a:lnTo>
                <a:lnTo>
                  <a:pt x="1272564" y="745331"/>
                </a:lnTo>
                <a:lnTo>
                  <a:pt x="1271535" y="750997"/>
                </a:lnTo>
                <a:lnTo>
                  <a:pt x="1269761" y="755650"/>
                </a:lnTo>
                <a:lnTo>
                  <a:pt x="1266585" y="773112"/>
                </a:lnTo>
                <a:lnTo>
                  <a:pt x="1264202" y="791369"/>
                </a:lnTo>
                <a:lnTo>
                  <a:pt x="1264202" y="810419"/>
                </a:lnTo>
                <a:lnTo>
                  <a:pt x="1264202" y="827881"/>
                </a:lnTo>
                <a:lnTo>
                  <a:pt x="1266585" y="846931"/>
                </a:lnTo>
                <a:lnTo>
                  <a:pt x="1269761" y="863600"/>
                </a:lnTo>
                <a:lnTo>
                  <a:pt x="1276114" y="881062"/>
                </a:lnTo>
                <a:lnTo>
                  <a:pt x="1281673" y="896937"/>
                </a:lnTo>
                <a:lnTo>
                  <a:pt x="1288821" y="912019"/>
                </a:lnTo>
                <a:lnTo>
                  <a:pt x="1297557" y="925512"/>
                </a:lnTo>
                <a:lnTo>
                  <a:pt x="1307086" y="938212"/>
                </a:lnTo>
                <a:lnTo>
                  <a:pt x="1317410" y="950119"/>
                </a:lnTo>
                <a:lnTo>
                  <a:pt x="1328528" y="961231"/>
                </a:lnTo>
                <a:lnTo>
                  <a:pt x="1339647" y="969962"/>
                </a:lnTo>
                <a:lnTo>
                  <a:pt x="1353147" y="977106"/>
                </a:lnTo>
                <a:lnTo>
                  <a:pt x="1365854" y="983456"/>
                </a:lnTo>
                <a:lnTo>
                  <a:pt x="1380148" y="988219"/>
                </a:lnTo>
                <a:lnTo>
                  <a:pt x="1394443" y="990600"/>
                </a:lnTo>
                <a:lnTo>
                  <a:pt x="1410326" y="991394"/>
                </a:lnTo>
                <a:lnTo>
                  <a:pt x="1423032" y="991394"/>
                </a:lnTo>
                <a:lnTo>
                  <a:pt x="1434945" y="989012"/>
                </a:lnTo>
                <a:lnTo>
                  <a:pt x="1446857" y="985837"/>
                </a:lnTo>
                <a:lnTo>
                  <a:pt x="1456387" y="981869"/>
                </a:lnTo>
                <a:lnTo>
                  <a:pt x="1465917" y="977106"/>
                </a:lnTo>
                <a:lnTo>
                  <a:pt x="1473858" y="971550"/>
                </a:lnTo>
                <a:lnTo>
                  <a:pt x="1481005" y="965200"/>
                </a:lnTo>
                <a:lnTo>
                  <a:pt x="1488153" y="959644"/>
                </a:lnTo>
                <a:lnTo>
                  <a:pt x="1499271" y="949325"/>
                </a:lnTo>
                <a:lnTo>
                  <a:pt x="1507212" y="938212"/>
                </a:lnTo>
                <a:lnTo>
                  <a:pt x="1513566" y="928687"/>
                </a:lnTo>
                <a:lnTo>
                  <a:pt x="1519125" y="916781"/>
                </a:lnTo>
                <a:lnTo>
                  <a:pt x="1526272" y="907256"/>
                </a:lnTo>
                <a:lnTo>
                  <a:pt x="1535008" y="901700"/>
                </a:lnTo>
                <a:lnTo>
                  <a:pt x="1542155" y="896937"/>
                </a:lnTo>
                <a:lnTo>
                  <a:pt x="1550097" y="895350"/>
                </a:lnTo>
                <a:lnTo>
                  <a:pt x="1557244" y="896937"/>
                </a:lnTo>
                <a:lnTo>
                  <a:pt x="1563597" y="900112"/>
                </a:lnTo>
                <a:lnTo>
                  <a:pt x="1569156" y="906462"/>
                </a:lnTo>
                <a:lnTo>
                  <a:pt x="1569156" y="1573212"/>
                </a:lnTo>
                <a:lnTo>
                  <a:pt x="1569023" y="1573212"/>
                </a:lnTo>
                <a:lnTo>
                  <a:pt x="1569023" y="1570037"/>
                </a:lnTo>
                <a:lnTo>
                  <a:pt x="932962" y="1570037"/>
                </a:lnTo>
                <a:lnTo>
                  <a:pt x="923433" y="1570832"/>
                </a:lnTo>
                <a:lnTo>
                  <a:pt x="914698" y="1572421"/>
                </a:lnTo>
                <a:lnTo>
                  <a:pt x="907551" y="1574805"/>
                </a:lnTo>
                <a:lnTo>
                  <a:pt x="902787" y="1577188"/>
                </a:lnTo>
                <a:lnTo>
                  <a:pt x="898022" y="1580366"/>
                </a:lnTo>
                <a:lnTo>
                  <a:pt x="894846" y="1585134"/>
                </a:lnTo>
                <a:lnTo>
                  <a:pt x="892464" y="1589901"/>
                </a:lnTo>
                <a:lnTo>
                  <a:pt x="890875" y="1594668"/>
                </a:lnTo>
                <a:lnTo>
                  <a:pt x="890875" y="1599436"/>
                </a:lnTo>
                <a:lnTo>
                  <a:pt x="890875" y="1604203"/>
                </a:lnTo>
                <a:lnTo>
                  <a:pt x="890951" y="1604406"/>
                </a:lnTo>
                <a:lnTo>
                  <a:pt x="890951" y="1607344"/>
                </a:lnTo>
                <a:lnTo>
                  <a:pt x="893334" y="1613694"/>
                </a:lnTo>
                <a:lnTo>
                  <a:pt x="897304" y="1618456"/>
                </a:lnTo>
                <a:lnTo>
                  <a:pt x="902069" y="1624012"/>
                </a:lnTo>
                <a:lnTo>
                  <a:pt x="907628" y="1628775"/>
                </a:lnTo>
                <a:lnTo>
                  <a:pt x="914776" y="1633537"/>
                </a:lnTo>
                <a:lnTo>
                  <a:pt x="923511" y="1638300"/>
                </a:lnTo>
                <a:lnTo>
                  <a:pt x="933041" y="1644650"/>
                </a:lnTo>
                <a:lnTo>
                  <a:pt x="943365" y="1651793"/>
                </a:lnTo>
                <a:lnTo>
                  <a:pt x="955277" y="1662906"/>
                </a:lnTo>
                <a:lnTo>
                  <a:pt x="961631" y="1669256"/>
                </a:lnTo>
                <a:lnTo>
                  <a:pt x="967190" y="1677193"/>
                </a:lnTo>
                <a:lnTo>
                  <a:pt x="971955" y="1685925"/>
                </a:lnTo>
                <a:lnTo>
                  <a:pt x="976719" y="1693862"/>
                </a:lnTo>
                <a:lnTo>
                  <a:pt x="981484" y="1704975"/>
                </a:lnTo>
                <a:lnTo>
                  <a:pt x="983867" y="1715293"/>
                </a:lnTo>
                <a:lnTo>
                  <a:pt x="986249" y="1728787"/>
                </a:lnTo>
                <a:lnTo>
                  <a:pt x="987658" y="1739346"/>
                </a:lnTo>
                <a:lnTo>
                  <a:pt x="986165" y="1752785"/>
                </a:lnTo>
                <a:lnTo>
                  <a:pt x="983783" y="1767087"/>
                </a:lnTo>
                <a:lnTo>
                  <a:pt x="979019" y="1781389"/>
                </a:lnTo>
                <a:lnTo>
                  <a:pt x="973460" y="1794101"/>
                </a:lnTo>
                <a:lnTo>
                  <a:pt x="964725" y="1807609"/>
                </a:lnTo>
                <a:lnTo>
                  <a:pt x="955196" y="1819527"/>
                </a:lnTo>
                <a:lnTo>
                  <a:pt x="945667" y="1831445"/>
                </a:lnTo>
                <a:lnTo>
                  <a:pt x="933756" y="1841775"/>
                </a:lnTo>
                <a:lnTo>
                  <a:pt x="921051" y="1851309"/>
                </a:lnTo>
                <a:lnTo>
                  <a:pt x="906757" y="1860049"/>
                </a:lnTo>
                <a:lnTo>
                  <a:pt x="890875" y="1867200"/>
                </a:lnTo>
                <a:lnTo>
                  <a:pt x="875788" y="1872762"/>
                </a:lnTo>
                <a:lnTo>
                  <a:pt x="859112" y="1877529"/>
                </a:lnTo>
                <a:lnTo>
                  <a:pt x="841642" y="1880708"/>
                </a:lnTo>
                <a:lnTo>
                  <a:pt x="823378" y="1883091"/>
                </a:lnTo>
                <a:lnTo>
                  <a:pt x="804320" y="1884680"/>
                </a:lnTo>
                <a:lnTo>
                  <a:pt x="786850" y="1883091"/>
                </a:lnTo>
                <a:lnTo>
                  <a:pt x="767792" y="1880708"/>
                </a:lnTo>
                <a:lnTo>
                  <a:pt x="751117" y="1877529"/>
                </a:lnTo>
                <a:lnTo>
                  <a:pt x="734441" y="1872762"/>
                </a:lnTo>
                <a:lnTo>
                  <a:pt x="717765" y="1867200"/>
                </a:lnTo>
                <a:lnTo>
                  <a:pt x="702677" y="1860049"/>
                </a:lnTo>
                <a:lnTo>
                  <a:pt x="689178" y="1851309"/>
                </a:lnTo>
                <a:lnTo>
                  <a:pt x="676473" y="1841775"/>
                </a:lnTo>
                <a:lnTo>
                  <a:pt x="664561" y="1831445"/>
                </a:lnTo>
                <a:lnTo>
                  <a:pt x="654238" y="1819527"/>
                </a:lnTo>
                <a:lnTo>
                  <a:pt x="644709" y="1807609"/>
                </a:lnTo>
                <a:lnTo>
                  <a:pt x="637563" y="1794101"/>
                </a:lnTo>
                <a:lnTo>
                  <a:pt x="631210" y="1781389"/>
                </a:lnTo>
                <a:lnTo>
                  <a:pt x="626445" y="1767087"/>
                </a:lnTo>
                <a:lnTo>
                  <a:pt x="624063" y="1752785"/>
                </a:lnTo>
                <a:lnTo>
                  <a:pt x="623322" y="1739438"/>
                </a:lnTo>
                <a:lnTo>
                  <a:pt x="623322" y="1728787"/>
                </a:lnTo>
                <a:lnTo>
                  <a:pt x="625705" y="1715293"/>
                </a:lnTo>
                <a:lnTo>
                  <a:pt x="628881" y="1704975"/>
                </a:lnTo>
                <a:lnTo>
                  <a:pt x="632852" y="1693862"/>
                </a:lnTo>
                <a:lnTo>
                  <a:pt x="637617" y="1685925"/>
                </a:lnTo>
                <a:lnTo>
                  <a:pt x="643176" y="1677193"/>
                </a:lnTo>
                <a:lnTo>
                  <a:pt x="649529" y="1669256"/>
                </a:lnTo>
                <a:lnTo>
                  <a:pt x="655088" y="1662906"/>
                </a:lnTo>
                <a:lnTo>
                  <a:pt x="667000" y="1651793"/>
                </a:lnTo>
                <a:lnTo>
                  <a:pt x="676530" y="1644650"/>
                </a:lnTo>
                <a:lnTo>
                  <a:pt x="686854" y="1638300"/>
                </a:lnTo>
                <a:lnTo>
                  <a:pt x="694002" y="1633537"/>
                </a:lnTo>
                <a:lnTo>
                  <a:pt x="701149" y="1628775"/>
                </a:lnTo>
                <a:lnTo>
                  <a:pt x="707502" y="1624012"/>
                </a:lnTo>
                <a:lnTo>
                  <a:pt x="712267" y="1618456"/>
                </a:lnTo>
                <a:lnTo>
                  <a:pt x="715444" y="1613694"/>
                </a:lnTo>
                <a:lnTo>
                  <a:pt x="717826" y="1607344"/>
                </a:lnTo>
                <a:lnTo>
                  <a:pt x="719414" y="1602581"/>
                </a:lnTo>
                <a:lnTo>
                  <a:pt x="719414" y="1597819"/>
                </a:lnTo>
                <a:lnTo>
                  <a:pt x="719353" y="1597606"/>
                </a:lnTo>
                <a:lnTo>
                  <a:pt x="719353" y="1594668"/>
                </a:lnTo>
                <a:lnTo>
                  <a:pt x="717765" y="1589901"/>
                </a:lnTo>
                <a:lnTo>
                  <a:pt x="715383" y="1585134"/>
                </a:lnTo>
                <a:lnTo>
                  <a:pt x="712206" y="1580366"/>
                </a:lnTo>
                <a:lnTo>
                  <a:pt x="707442" y="1577188"/>
                </a:lnTo>
                <a:lnTo>
                  <a:pt x="701089" y="1574805"/>
                </a:lnTo>
                <a:lnTo>
                  <a:pt x="693943" y="1572421"/>
                </a:lnTo>
                <a:lnTo>
                  <a:pt x="686002" y="1570832"/>
                </a:lnTo>
                <a:lnTo>
                  <a:pt x="677267" y="1570037"/>
                </a:lnTo>
                <a:lnTo>
                  <a:pt x="0" y="15700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6" t="60103" r="20142"/>
          <a:stretch>
            <a:fillRect/>
          </a:stretch>
        </p:blipFill>
        <p:spPr>
          <a:xfrm>
            <a:off x="7125825" y="3678237"/>
            <a:ext cx="1884362" cy="1884362"/>
          </a:xfrm>
          <a:custGeom>
            <a:avLst/>
            <a:gdLst>
              <a:gd name="connsiteX0" fmla="*/ 763738 w 1884362"/>
              <a:gd name="connsiteY0" fmla="*/ 0 h 1884362"/>
              <a:gd name="connsiteX1" fmla="*/ 782772 w 1884362"/>
              <a:gd name="connsiteY1" fmla="*/ 1588 h 1884362"/>
              <a:gd name="connsiteX2" fmla="*/ 800220 w 1884362"/>
              <a:gd name="connsiteY2" fmla="*/ 2382 h 1884362"/>
              <a:gd name="connsiteX3" fmla="*/ 818460 w 1884362"/>
              <a:gd name="connsiteY3" fmla="*/ 7144 h 1884362"/>
              <a:gd name="connsiteX4" fmla="*/ 835115 w 1884362"/>
              <a:gd name="connsiteY4" fmla="*/ 11907 h 1884362"/>
              <a:gd name="connsiteX5" fmla="*/ 850184 w 1884362"/>
              <a:gd name="connsiteY5" fmla="*/ 18257 h 1884362"/>
              <a:gd name="connsiteX6" fmla="*/ 866045 w 1884362"/>
              <a:gd name="connsiteY6" fmla="*/ 25400 h 1884362"/>
              <a:gd name="connsiteX7" fmla="*/ 880321 w 1884362"/>
              <a:gd name="connsiteY7" fmla="*/ 33338 h 1884362"/>
              <a:gd name="connsiteX8" fmla="*/ 893010 w 1884362"/>
              <a:gd name="connsiteY8" fmla="*/ 42863 h 1884362"/>
              <a:gd name="connsiteX9" fmla="*/ 904906 w 1884362"/>
              <a:gd name="connsiteY9" fmla="*/ 53182 h 1884362"/>
              <a:gd name="connsiteX10" fmla="*/ 914423 w 1884362"/>
              <a:gd name="connsiteY10" fmla="*/ 64294 h 1884362"/>
              <a:gd name="connsiteX11" fmla="*/ 923940 w 1884362"/>
              <a:gd name="connsiteY11" fmla="*/ 76994 h 1884362"/>
              <a:gd name="connsiteX12" fmla="*/ 931078 w 1884362"/>
              <a:gd name="connsiteY12" fmla="*/ 88900 h 1884362"/>
              <a:gd name="connsiteX13" fmla="*/ 937093 w 1884362"/>
              <a:gd name="connsiteY13" fmla="*/ 100941 h 1884362"/>
              <a:gd name="connsiteX14" fmla="*/ 939112 w 1884362"/>
              <a:gd name="connsiteY14" fmla="*/ 106997 h 1884362"/>
              <a:gd name="connsiteX15" fmla="*/ 939657 w 1884362"/>
              <a:gd name="connsiteY15" fmla="*/ 109317 h 1884362"/>
              <a:gd name="connsiteX16" fmla="*/ 941809 w 1884362"/>
              <a:gd name="connsiteY16" fmla="*/ 122238 h 1884362"/>
              <a:gd name="connsiteX17" fmla="*/ 943396 w 1884362"/>
              <a:gd name="connsiteY17" fmla="*/ 137319 h 1884362"/>
              <a:gd name="connsiteX18" fmla="*/ 941809 w 1884362"/>
              <a:gd name="connsiteY18" fmla="*/ 150813 h 1884362"/>
              <a:gd name="connsiteX19" fmla="*/ 939429 w 1884362"/>
              <a:gd name="connsiteY19" fmla="*/ 161925 h 1884362"/>
              <a:gd name="connsiteX20" fmla="*/ 937048 w 1884362"/>
              <a:gd name="connsiteY20" fmla="*/ 173038 h 1884362"/>
              <a:gd name="connsiteX21" fmla="*/ 932288 w 1884362"/>
              <a:gd name="connsiteY21" fmla="*/ 183356 h 1884362"/>
              <a:gd name="connsiteX22" fmla="*/ 927527 w 1884362"/>
              <a:gd name="connsiteY22" fmla="*/ 192881 h 1884362"/>
              <a:gd name="connsiteX23" fmla="*/ 922766 w 1884362"/>
              <a:gd name="connsiteY23" fmla="*/ 201613 h 1884362"/>
              <a:gd name="connsiteX24" fmla="*/ 917212 w 1884362"/>
              <a:gd name="connsiteY24" fmla="*/ 208756 h 1884362"/>
              <a:gd name="connsiteX25" fmla="*/ 910864 w 1884362"/>
              <a:gd name="connsiteY25" fmla="*/ 215900 h 1884362"/>
              <a:gd name="connsiteX26" fmla="*/ 898962 w 1884362"/>
              <a:gd name="connsiteY26" fmla="*/ 226219 h 1884362"/>
              <a:gd name="connsiteX27" fmla="*/ 888647 w 1884362"/>
              <a:gd name="connsiteY27" fmla="*/ 233363 h 1884362"/>
              <a:gd name="connsiteX28" fmla="*/ 879126 w 1884362"/>
              <a:gd name="connsiteY28" fmla="*/ 239713 h 1884362"/>
              <a:gd name="connsiteX29" fmla="*/ 871191 w 1884362"/>
              <a:gd name="connsiteY29" fmla="*/ 244475 h 1884362"/>
              <a:gd name="connsiteX30" fmla="*/ 864050 w 1884362"/>
              <a:gd name="connsiteY30" fmla="*/ 249238 h 1884362"/>
              <a:gd name="connsiteX31" fmla="*/ 857702 w 1884362"/>
              <a:gd name="connsiteY31" fmla="*/ 254794 h 1884362"/>
              <a:gd name="connsiteX32" fmla="*/ 852941 w 1884362"/>
              <a:gd name="connsiteY32" fmla="*/ 259556 h 1884362"/>
              <a:gd name="connsiteX33" fmla="*/ 849767 w 1884362"/>
              <a:gd name="connsiteY33" fmla="*/ 265906 h 1884362"/>
              <a:gd name="connsiteX34" fmla="*/ 847387 w 1884362"/>
              <a:gd name="connsiteY34" fmla="*/ 270669 h 1884362"/>
              <a:gd name="connsiteX35" fmla="*/ 847387 w 1884362"/>
              <a:gd name="connsiteY35" fmla="*/ 276225 h 1884362"/>
              <a:gd name="connsiteX36" fmla="*/ 847387 w 1884362"/>
              <a:gd name="connsiteY36" fmla="*/ 280988 h 1884362"/>
              <a:gd name="connsiteX37" fmla="*/ 848180 w 1884362"/>
              <a:gd name="connsiteY37" fmla="*/ 285750 h 1884362"/>
              <a:gd name="connsiteX38" fmla="*/ 849391 w 1884362"/>
              <a:gd name="connsiteY38" fmla="*/ 288173 h 1884362"/>
              <a:gd name="connsiteX39" fmla="*/ 849391 w 1884362"/>
              <a:gd name="connsiteY39" fmla="*/ 289719 h 1884362"/>
              <a:gd name="connsiteX40" fmla="*/ 850184 w 1884362"/>
              <a:gd name="connsiteY40" fmla="*/ 294482 h 1884362"/>
              <a:gd name="connsiteX41" fmla="*/ 852563 w 1884362"/>
              <a:gd name="connsiteY41" fmla="*/ 299244 h 1884362"/>
              <a:gd name="connsiteX42" fmla="*/ 856528 w 1884362"/>
              <a:gd name="connsiteY42" fmla="*/ 302419 h 1884362"/>
              <a:gd name="connsiteX43" fmla="*/ 861287 w 1884362"/>
              <a:gd name="connsiteY43" fmla="*/ 306388 h 1884362"/>
              <a:gd name="connsiteX44" fmla="*/ 866838 w 1884362"/>
              <a:gd name="connsiteY44" fmla="*/ 309563 h 1884362"/>
              <a:gd name="connsiteX45" fmla="*/ 873976 w 1884362"/>
              <a:gd name="connsiteY45" fmla="*/ 311944 h 1884362"/>
              <a:gd name="connsiteX46" fmla="*/ 882700 w 1884362"/>
              <a:gd name="connsiteY46" fmla="*/ 313532 h 1884362"/>
              <a:gd name="connsiteX47" fmla="*/ 892217 w 1884362"/>
              <a:gd name="connsiteY47" fmla="*/ 313532 h 1884362"/>
              <a:gd name="connsiteX48" fmla="*/ 1569509 w 1884362"/>
              <a:gd name="connsiteY48" fmla="*/ 313532 h 1884362"/>
              <a:gd name="connsiteX49" fmla="*/ 1569509 w 1884362"/>
              <a:gd name="connsiteY49" fmla="*/ 950913 h 1884362"/>
              <a:gd name="connsiteX50" fmla="*/ 1571095 w 1884362"/>
              <a:gd name="connsiteY50" fmla="*/ 958850 h 1884362"/>
              <a:gd name="connsiteX51" fmla="*/ 1571888 w 1884362"/>
              <a:gd name="connsiteY51" fmla="*/ 966788 h 1884362"/>
              <a:gd name="connsiteX52" fmla="*/ 1574267 w 1884362"/>
              <a:gd name="connsiteY52" fmla="*/ 973932 h 1884362"/>
              <a:gd name="connsiteX53" fmla="*/ 1576647 w 1884362"/>
              <a:gd name="connsiteY53" fmla="*/ 980282 h 1884362"/>
              <a:gd name="connsiteX54" fmla="*/ 1580612 w 1884362"/>
              <a:gd name="connsiteY54" fmla="*/ 985044 h 1884362"/>
              <a:gd name="connsiteX55" fmla="*/ 1585370 w 1884362"/>
              <a:gd name="connsiteY55" fmla="*/ 988219 h 1884362"/>
              <a:gd name="connsiteX56" fmla="*/ 1588543 w 1884362"/>
              <a:gd name="connsiteY56" fmla="*/ 990600 h 1884362"/>
              <a:gd name="connsiteX57" fmla="*/ 1593301 w 1884362"/>
              <a:gd name="connsiteY57" fmla="*/ 992188 h 1884362"/>
              <a:gd name="connsiteX58" fmla="*/ 1599646 w 1884362"/>
              <a:gd name="connsiteY58" fmla="*/ 992188 h 1884362"/>
              <a:gd name="connsiteX59" fmla="*/ 1604404 w 1884362"/>
              <a:gd name="connsiteY59" fmla="*/ 990600 h 1884362"/>
              <a:gd name="connsiteX60" fmla="*/ 1607078 w 1884362"/>
              <a:gd name="connsiteY60" fmla="*/ 989454 h 1884362"/>
              <a:gd name="connsiteX61" fmla="*/ 1608620 w 1884362"/>
              <a:gd name="connsiteY61" fmla="*/ 990224 h 1884362"/>
              <a:gd name="connsiteX62" fmla="*/ 1613387 w 1884362"/>
              <a:gd name="connsiteY62" fmla="*/ 991813 h 1884362"/>
              <a:gd name="connsiteX63" fmla="*/ 1618154 w 1884362"/>
              <a:gd name="connsiteY63" fmla="*/ 991813 h 1884362"/>
              <a:gd name="connsiteX64" fmla="*/ 1623716 w 1884362"/>
              <a:gd name="connsiteY64" fmla="*/ 990224 h 1884362"/>
              <a:gd name="connsiteX65" fmla="*/ 1628483 w 1884362"/>
              <a:gd name="connsiteY65" fmla="*/ 987842 h 1884362"/>
              <a:gd name="connsiteX66" fmla="*/ 1634840 w 1884362"/>
              <a:gd name="connsiteY66" fmla="*/ 984666 h 1884362"/>
              <a:gd name="connsiteX67" fmla="*/ 1639607 w 1884362"/>
              <a:gd name="connsiteY67" fmla="*/ 979901 h 1884362"/>
              <a:gd name="connsiteX68" fmla="*/ 1645169 w 1884362"/>
              <a:gd name="connsiteY68" fmla="*/ 973549 h 1884362"/>
              <a:gd name="connsiteX69" fmla="*/ 1649936 w 1884362"/>
              <a:gd name="connsiteY69" fmla="*/ 966402 h 1884362"/>
              <a:gd name="connsiteX70" fmla="*/ 1653909 w 1884362"/>
              <a:gd name="connsiteY70" fmla="*/ 960049 h 1884362"/>
              <a:gd name="connsiteX71" fmla="*/ 1659471 w 1884362"/>
              <a:gd name="connsiteY71" fmla="*/ 948932 h 1884362"/>
              <a:gd name="connsiteX72" fmla="*/ 1668211 w 1884362"/>
              <a:gd name="connsiteY72" fmla="*/ 939403 h 1884362"/>
              <a:gd name="connsiteX73" fmla="*/ 1678540 w 1884362"/>
              <a:gd name="connsiteY73" fmla="*/ 927492 h 1884362"/>
              <a:gd name="connsiteX74" fmla="*/ 1685691 w 1884362"/>
              <a:gd name="connsiteY74" fmla="*/ 921933 h 1884362"/>
              <a:gd name="connsiteX75" fmla="*/ 1692842 w 1884362"/>
              <a:gd name="connsiteY75" fmla="*/ 915580 h 1884362"/>
              <a:gd name="connsiteX76" fmla="*/ 1700788 w 1884362"/>
              <a:gd name="connsiteY76" fmla="*/ 910022 h 1884362"/>
              <a:gd name="connsiteX77" fmla="*/ 1710322 w 1884362"/>
              <a:gd name="connsiteY77" fmla="*/ 905257 h 1884362"/>
              <a:gd name="connsiteX78" fmla="*/ 1719857 w 1884362"/>
              <a:gd name="connsiteY78" fmla="*/ 901287 h 1884362"/>
              <a:gd name="connsiteX79" fmla="*/ 1731775 w 1884362"/>
              <a:gd name="connsiteY79" fmla="*/ 898111 h 1884362"/>
              <a:gd name="connsiteX80" fmla="*/ 1740660 w 1884362"/>
              <a:gd name="connsiteY80" fmla="*/ 896335 h 1884362"/>
              <a:gd name="connsiteX81" fmla="*/ 1752711 w 1884362"/>
              <a:gd name="connsiteY81" fmla="*/ 896938 h 1884362"/>
              <a:gd name="connsiteX82" fmla="*/ 1766986 w 1884362"/>
              <a:gd name="connsiteY82" fmla="*/ 899319 h 1884362"/>
              <a:gd name="connsiteX83" fmla="*/ 1781262 w 1884362"/>
              <a:gd name="connsiteY83" fmla="*/ 904082 h 1884362"/>
              <a:gd name="connsiteX84" fmla="*/ 1793951 w 1884362"/>
              <a:gd name="connsiteY84" fmla="*/ 910432 h 1884362"/>
              <a:gd name="connsiteX85" fmla="*/ 1806640 w 1884362"/>
              <a:gd name="connsiteY85" fmla="*/ 917575 h 1884362"/>
              <a:gd name="connsiteX86" fmla="*/ 1818536 w 1884362"/>
              <a:gd name="connsiteY86" fmla="*/ 927100 h 1884362"/>
              <a:gd name="connsiteX87" fmla="*/ 1830433 w 1884362"/>
              <a:gd name="connsiteY87" fmla="*/ 937419 h 1884362"/>
              <a:gd name="connsiteX88" fmla="*/ 1841536 w 1884362"/>
              <a:gd name="connsiteY88" fmla="*/ 949325 h 1884362"/>
              <a:gd name="connsiteX89" fmla="*/ 1849467 w 1884362"/>
              <a:gd name="connsiteY89" fmla="*/ 962819 h 1884362"/>
              <a:gd name="connsiteX90" fmla="*/ 1858984 w 1884362"/>
              <a:gd name="connsiteY90" fmla="*/ 975519 h 1884362"/>
              <a:gd name="connsiteX91" fmla="*/ 1866121 w 1884362"/>
              <a:gd name="connsiteY91" fmla="*/ 990600 h 1884362"/>
              <a:gd name="connsiteX92" fmla="*/ 1872466 w 1884362"/>
              <a:gd name="connsiteY92" fmla="*/ 1007269 h 1884362"/>
              <a:gd name="connsiteX93" fmla="*/ 1877224 w 1884362"/>
              <a:gd name="connsiteY93" fmla="*/ 1023938 h 1884362"/>
              <a:gd name="connsiteX94" fmla="*/ 1880397 w 1884362"/>
              <a:gd name="connsiteY94" fmla="*/ 1040607 h 1884362"/>
              <a:gd name="connsiteX95" fmla="*/ 1882776 w 1884362"/>
              <a:gd name="connsiteY95" fmla="*/ 1059657 h 1884362"/>
              <a:gd name="connsiteX96" fmla="*/ 1884362 w 1884362"/>
              <a:gd name="connsiteY96" fmla="*/ 1077913 h 1884362"/>
              <a:gd name="connsiteX97" fmla="*/ 1882776 w 1884362"/>
              <a:gd name="connsiteY97" fmla="*/ 1096169 h 1884362"/>
              <a:gd name="connsiteX98" fmla="*/ 1880397 w 1884362"/>
              <a:gd name="connsiteY98" fmla="*/ 1114425 h 1884362"/>
              <a:gd name="connsiteX99" fmla="*/ 1877224 w 1884362"/>
              <a:gd name="connsiteY99" fmla="*/ 1131888 h 1884362"/>
              <a:gd name="connsiteX100" fmla="*/ 1872466 w 1884362"/>
              <a:gd name="connsiteY100" fmla="*/ 1148557 h 1884362"/>
              <a:gd name="connsiteX101" fmla="*/ 1866121 w 1884362"/>
              <a:gd name="connsiteY101" fmla="*/ 1164432 h 1884362"/>
              <a:gd name="connsiteX102" fmla="*/ 1858984 w 1884362"/>
              <a:gd name="connsiteY102" fmla="*/ 1179513 h 1884362"/>
              <a:gd name="connsiteX103" fmla="*/ 1849467 w 1884362"/>
              <a:gd name="connsiteY103" fmla="*/ 1193801 h 1884362"/>
              <a:gd name="connsiteX104" fmla="*/ 1841536 w 1884362"/>
              <a:gd name="connsiteY104" fmla="*/ 1206501 h 1884362"/>
              <a:gd name="connsiteX105" fmla="*/ 1830433 w 1884362"/>
              <a:gd name="connsiteY105" fmla="*/ 1218407 h 1884362"/>
              <a:gd name="connsiteX106" fmla="*/ 1818536 w 1884362"/>
              <a:gd name="connsiteY106" fmla="*/ 1227932 h 1884362"/>
              <a:gd name="connsiteX107" fmla="*/ 1806640 w 1884362"/>
              <a:gd name="connsiteY107" fmla="*/ 1237457 h 1884362"/>
              <a:gd name="connsiteX108" fmla="*/ 1793951 w 1884362"/>
              <a:gd name="connsiteY108" fmla="*/ 1246188 h 1884362"/>
              <a:gd name="connsiteX109" fmla="*/ 1781262 w 1884362"/>
              <a:gd name="connsiteY109" fmla="*/ 1251744 h 1884362"/>
              <a:gd name="connsiteX110" fmla="*/ 1766986 w 1884362"/>
              <a:gd name="connsiteY110" fmla="*/ 1256507 h 1884362"/>
              <a:gd name="connsiteX111" fmla="*/ 1752711 w 1884362"/>
              <a:gd name="connsiteY111" fmla="*/ 1258888 h 1884362"/>
              <a:gd name="connsiteX112" fmla="*/ 1749049 w 1884362"/>
              <a:gd name="connsiteY112" fmla="*/ 1259255 h 1884362"/>
              <a:gd name="connsiteX113" fmla="*/ 1743694 w 1884362"/>
              <a:gd name="connsiteY113" fmla="*/ 1258625 h 1884362"/>
              <a:gd name="connsiteX114" fmla="*/ 1731775 w 1884362"/>
              <a:gd name="connsiteY114" fmla="*/ 1256243 h 1884362"/>
              <a:gd name="connsiteX115" fmla="*/ 1719857 w 1884362"/>
              <a:gd name="connsiteY115" fmla="*/ 1253860 h 1884362"/>
              <a:gd name="connsiteX116" fmla="*/ 1710322 w 1884362"/>
              <a:gd name="connsiteY116" fmla="*/ 1249096 h 1884362"/>
              <a:gd name="connsiteX117" fmla="*/ 1700788 w 1884362"/>
              <a:gd name="connsiteY117" fmla="*/ 1244331 h 1884362"/>
              <a:gd name="connsiteX118" fmla="*/ 1692842 w 1884362"/>
              <a:gd name="connsiteY118" fmla="*/ 1239567 h 1884362"/>
              <a:gd name="connsiteX119" fmla="*/ 1685691 w 1884362"/>
              <a:gd name="connsiteY119" fmla="*/ 1234008 h 1884362"/>
              <a:gd name="connsiteX120" fmla="*/ 1678540 w 1884362"/>
              <a:gd name="connsiteY120" fmla="*/ 1227656 h 1884362"/>
              <a:gd name="connsiteX121" fmla="*/ 1668211 w 1884362"/>
              <a:gd name="connsiteY121" fmla="*/ 1215744 h 1884362"/>
              <a:gd name="connsiteX122" fmla="*/ 1659471 w 1884362"/>
              <a:gd name="connsiteY122" fmla="*/ 1205421 h 1884362"/>
              <a:gd name="connsiteX123" fmla="*/ 1653909 w 1884362"/>
              <a:gd name="connsiteY123" fmla="*/ 1195892 h 1884362"/>
              <a:gd name="connsiteX124" fmla="*/ 1649936 w 1884362"/>
              <a:gd name="connsiteY124" fmla="*/ 1187951 h 1884362"/>
              <a:gd name="connsiteX125" fmla="*/ 1645169 w 1884362"/>
              <a:gd name="connsiteY125" fmla="*/ 1180805 h 1884362"/>
              <a:gd name="connsiteX126" fmla="*/ 1639607 w 1884362"/>
              <a:gd name="connsiteY126" fmla="*/ 1174452 h 1884362"/>
              <a:gd name="connsiteX127" fmla="*/ 1634840 w 1884362"/>
              <a:gd name="connsiteY127" fmla="*/ 1169687 h 1884362"/>
              <a:gd name="connsiteX128" fmla="*/ 1628483 w 1884362"/>
              <a:gd name="connsiteY128" fmla="*/ 1166511 h 1884362"/>
              <a:gd name="connsiteX129" fmla="*/ 1623716 w 1884362"/>
              <a:gd name="connsiteY129" fmla="*/ 1164129 h 1884362"/>
              <a:gd name="connsiteX130" fmla="*/ 1618154 w 1884362"/>
              <a:gd name="connsiteY130" fmla="*/ 1164129 h 1884362"/>
              <a:gd name="connsiteX131" fmla="*/ 1613387 w 1884362"/>
              <a:gd name="connsiteY131" fmla="*/ 1164129 h 1884362"/>
              <a:gd name="connsiteX132" fmla="*/ 1608620 w 1884362"/>
              <a:gd name="connsiteY132" fmla="*/ 1164923 h 1884362"/>
              <a:gd name="connsiteX133" fmla="*/ 1607202 w 1884362"/>
              <a:gd name="connsiteY133" fmla="*/ 1165632 h 1884362"/>
              <a:gd name="connsiteX134" fmla="*/ 1604404 w 1884362"/>
              <a:gd name="connsiteY134" fmla="*/ 1164432 h 1884362"/>
              <a:gd name="connsiteX135" fmla="*/ 1599646 w 1884362"/>
              <a:gd name="connsiteY135" fmla="*/ 1164432 h 1884362"/>
              <a:gd name="connsiteX136" fmla="*/ 1593301 w 1884362"/>
              <a:gd name="connsiteY136" fmla="*/ 1164432 h 1884362"/>
              <a:gd name="connsiteX137" fmla="*/ 1588543 w 1884362"/>
              <a:gd name="connsiteY137" fmla="*/ 1165225 h 1884362"/>
              <a:gd name="connsiteX138" fmla="*/ 1585370 w 1884362"/>
              <a:gd name="connsiteY138" fmla="*/ 1167607 h 1884362"/>
              <a:gd name="connsiteX139" fmla="*/ 1580612 w 1884362"/>
              <a:gd name="connsiteY139" fmla="*/ 1171575 h 1884362"/>
              <a:gd name="connsiteX140" fmla="*/ 1576647 w 1884362"/>
              <a:gd name="connsiteY140" fmla="*/ 1176338 h 1884362"/>
              <a:gd name="connsiteX141" fmla="*/ 1574267 w 1884362"/>
              <a:gd name="connsiteY141" fmla="*/ 1181101 h 1884362"/>
              <a:gd name="connsiteX142" fmla="*/ 1571888 w 1884362"/>
              <a:gd name="connsiteY142" fmla="*/ 1188244 h 1884362"/>
              <a:gd name="connsiteX143" fmla="*/ 1571095 w 1884362"/>
              <a:gd name="connsiteY143" fmla="*/ 1196182 h 1884362"/>
              <a:gd name="connsiteX144" fmla="*/ 1569509 w 1884362"/>
              <a:gd name="connsiteY144" fmla="*/ 1205707 h 1884362"/>
              <a:gd name="connsiteX145" fmla="*/ 1569509 w 1884362"/>
              <a:gd name="connsiteY145" fmla="*/ 1884362 h 1884362"/>
              <a:gd name="connsiteX146" fmla="*/ 0 w 1884362"/>
              <a:gd name="connsiteY146" fmla="*/ 1884362 h 1884362"/>
              <a:gd name="connsiteX147" fmla="*/ 0 w 1884362"/>
              <a:gd name="connsiteY147" fmla="*/ 1173957 h 1884362"/>
              <a:gd name="connsiteX148" fmla="*/ 6345 w 1884362"/>
              <a:gd name="connsiteY148" fmla="*/ 1167607 h 1884362"/>
              <a:gd name="connsiteX149" fmla="*/ 11896 w 1884362"/>
              <a:gd name="connsiteY149" fmla="*/ 1164432 h 1884362"/>
              <a:gd name="connsiteX150" fmla="*/ 16446 w 1884362"/>
              <a:gd name="connsiteY150" fmla="*/ 1164432 h 1884362"/>
              <a:gd name="connsiteX151" fmla="*/ 21204 w 1884362"/>
              <a:gd name="connsiteY151" fmla="*/ 1164432 h 1884362"/>
              <a:gd name="connsiteX152" fmla="*/ 26756 w 1884362"/>
              <a:gd name="connsiteY152" fmla="*/ 1166813 h 1884362"/>
              <a:gd name="connsiteX153" fmla="*/ 31514 w 1884362"/>
              <a:gd name="connsiteY153" fmla="*/ 1169988 h 1884362"/>
              <a:gd name="connsiteX154" fmla="*/ 37859 w 1884362"/>
              <a:gd name="connsiteY154" fmla="*/ 1174751 h 1884362"/>
              <a:gd name="connsiteX155" fmla="*/ 42618 w 1884362"/>
              <a:gd name="connsiteY155" fmla="*/ 1181101 h 1884362"/>
              <a:gd name="connsiteX156" fmla="*/ 47376 w 1884362"/>
              <a:gd name="connsiteY156" fmla="*/ 1188245 h 1884362"/>
              <a:gd name="connsiteX157" fmla="*/ 52135 w 1884362"/>
              <a:gd name="connsiteY157" fmla="*/ 1196182 h 1884362"/>
              <a:gd name="connsiteX158" fmla="*/ 57686 w 1884362"/>
              <a:gd name="connsiteY158" fmla="*/ 1205707 h 1884362"/>
              <a:gd name="connsiteX159" fmla="*/ 64824 w 1884362"/>
              <a:gd name="connsiteY159" fmla="*/ 1216026 h 1884362"/>
              <a:gd name="connsiteX160" fmla="*/ 75927 w 1884362"/>
              <a:gd name="connsiteY160" fmla="*/ 1227932 h 1884362"/>
              <a:gd name="connsiteX161" fmla="*/ 83065 w 1884362"/>
              <a:gd name="connsiteY161" fmla="*/ 1234282 h 1884362"/>
              <a:gd name="connsiteX162" fmla="*/ 90202 w 1884362"/>
              <a:gd name="connsiteY162" fmla="*/ 1239838 h 1884362"/>
              <a:gd name="connsiteX163" fmla="*/ 98926 w 1884362"/>
              <a:gd name="connsiteY163" fmla="*/ 1244601 h 1884362"/>
              <a:gd name="connsiteX164" fmla="*/ 107650 w 1884362"/>
              <a:gd name="connsiteY164" fmla="*/ 1249363 h 1884362"/>
              <a:gd name="connsiteX165" fmla="*/ 117960 w 1884362"/>
              <a:gd name="connsiteY165" fmla="*/ 1254126 h 1884362"/>
              <a:gd name="connsiteX166" fmla="*/ 129063 w 1884362"/>
              <a:gd name="connsiteY166" fmla="*/ 1256507 h 1884362"/>
              <a:gd name="connsiteX167" fmla="*/ 140960 w 1884362"/>
              <a:gd name="connsiteY167" fmla="*/ 1258888 h 1884362"/>
              <a:gd name="connsiteX168" fmla="*/ 153649 w 1884362"/>
              <a:gd name="connsiteY168" fmla="*/ 1260476 h 1884362"/>
              <a:gd name="connsiteX169" fmla="*/ 169511 w 1884362"/>
              <a:gd name="connsiteY169" fmla="*/ 1258888 h 1884362"/>
              <a:gd name="connsiteX170" fmla="*/ 174478 w 1884362"/>
              <a:gd name="connsiteY170" fmla="*/ 1258888 h 1884362"/>
              <a:gd name="connsiteX171" fmla="*/ 188754 w 1884362"/>
              <a:gd name="connsiteY171" fmla="*/ 1255713 h 1884362"/>
              <a:gd name="connsiteX172" fmla="*/ 203029 w 1884362"/>
              <a:gd name="connsiteY172" fmla="*/ 1251744 h 1884362"/>
              <a:gd name="connsiteX173" fmla="*/ 215718 w 1884362"/>
              <a:gd name="connsiteY173" fmla="*/ 1244601 h 1884362"/>
              <a:gd name="connsiteX174" fmla="*/ 229201 w 1884362"/>
              <a:gd name="connsiteY174" fmla="*/ 1237457 h 1884362"/>
              <a:gd name="connsiteX175" fmla="*/ 241097 w 1884362"/>
              <a:gd name="connsiteY175" fmla="*/ 1227932 h 1884362"/>
              <a:gd name="connsiteX176" fmla="*/ 252993 w 1884362"/>
              <a:gd name="connsiteY176" fmla="*/ 1217613 h 1884362"/>
              <a:gd name="connsiteX177" fmla="*/ 262510 w 1884362"/>
              <a:gd name="connsiteY177" fmla="*/ 1205707 h 1884362"/>
              <a:gd name="connsiteX178" fmla="*/ 272027 w 1884362"/>
              <a:gd name="connsiteY178" fmla="*/ 1193801 h 1884362"/>
              <a:gd name="connsiteX179" fmla="*/ 279958 w 1884362"/>
              <a:gd name="connsiteY179" fmla="*/ 1179513 h 1884362"/>
              <a:gd name="connsiteX180" fmla="*/ 288682 w 1884362"/>
              <a:gd name="connsiteY180" fmla="*/ 1164432 h 1884362"/>
              <a:gd name="connsiteX181" fmla="*/ 294234 w 1884362"/>
              <a:gd name="connsiteY181" fmla="*/ 1148557 h 1884362"/>
              <a:gd name="connsiteX182" fmla="*/ 298992 w 1884362"/>
              <a:gd name="connsiteY182" fmla="*/ 1131888 h 1884362"/>
              <a:gd name="connsiteX183" fmla="*/ 302957 w 1884362"/>
              <a:gd name="connsiteY183" fmla="*/ 1114425 h 1884362"/>
              <a:gd name="connsiteX184" fmla="*/ 305337 w 1884362"/>
              <a:gd name="connsiteY184" fmla="*/ 1096169 h 1884362"/>
              <a:gd name="connsiteX185" fmla="*/ 306130 w 1884362"/>
              <a:gd name="connsiteY185" fmla="*/ 1077913 h 1884362"/>
              <a:gd name="connsiteX186" fmla="*/ 305337 w 1884362"/>
              <a:gd name="connsiteY186" fmla="*/ 1058863 h 1884362"/>
              <a:gd name="connsiteX187" fmla="*/ 302957 w 1884362"/>
              <a:gd name="connsiteY187" fmla="*/ 1040607 h 1884362"/>
              <a:gd name="connsiteX188" fmla="*/ 298992 w 1884362"/>
              <a:gd name="connsiteY188" fmla="*/ 1023144 h 1884362"/>
              <a:gd name="connsiteX189" fmla="*/ 294234 w 1884362"/>
              <a:gd name="connsiteY189" fmla="*/ 1006475 h 1884362"/>
              <a:gd name="connsiteX190" fmla="*/ 288682 w 1884362"/>
              <a:gd name="connsiteY190" fmla="*/ 990600 h 1884362"/>
              <a:gd name="connsiteX191" fmla="*/ 279958 w 1884362"/>
              <a:gd name="connsiteY191" fmla="*/ 975519 h 1884362"/>
              <a:gd name="connsiteX192" fmla="*/ 272027 w 1884362"/>
              <a:gd name="connsiteY192" fmla="*/ 961232 h 1884362"/>
              <a:gd name="connsiteX193" fmla="*/ 262510 w 1884362"/>
              <a:gd name="connsiteY193" fmla="*/ 948532 h 1884362"/>
              <a:gd name="connsiteX194" fmla="*/ 252993 w 1884362"/>
              <a:gd name="connsiteY194" fmla="*/ 937419 h 1884362"/>
              <a:gd name="connsiteX195" fmla="*/ 241097 w 1884362"/>
              <a:gd name="connsiteY195" fmla="*/ 927100 h 1884362"/>
              <a:gd name="connsiteX196" fmla="*/ 229201 w 1884362"/>
              <a:gd name="connsiteY196" fmla="*/ 917575 h 1884362"/>
              <a:gd name="connsiteX197" fmla="*/ 215718 w 1884362"/>
              <a:gd name="connsiteY197" fmla="*/ 910432 h 1884362"/>
              <a:gd name="connsiteX198" fmla="*/ 203029 w 1884362"/>
              <a:gd name="connsiteY198" fmla="*/ 903288 h 1884362"/>
              <a:gd name="connsiteX199" fmla="*/ 188754 w 1884362"/>
              <a:gd name="connsiteY199" fmla="*/ 899319 h 1884362"/>
              <a:gd name="connsiteX200" fmla="*/ 174478 w 1884362"/>
              <a:gd name="connsiteY200" fmla="*/ 896144 h 1884362"/>
              <a:gd name="connsiteX201" fmla="*/ 159410 w 1884362"/>
              <a:gd name="connsiteY201" fmla="*/ 894557 h 1884362"/>
              <a:gd name="connsiteX202" fmla="*/ 145927 w 1884362"/>
              <a:gd name="connsiteY202" fmla="*/ 896144 h 1884362"/>
              <a:gd name="connsiteX203" fmla="*/ 145922 w 1884362"/>
              <a:gd name="connsiteY203" fmla="*/ 896145 h 1884362"/>
              <a:gd name="connsiteX204" fmla="*/ 140960 w 1884362"/>
              <a:gd name="connsiteY204" fmla="*/ 896145 h 1884362"/>
              <a:gd name="connsiteX205" fmla="*/ 129063 w 1884362"/>
              <a:gd name="connsiteY205" fmla="*/ 898526 h 1884362"/>
              <a:gd name="connsiteX206" fmla="*/ 117960 w 1884362"/>
              <a:gd name="connsiteY206" fmla="*/ 901701 h 1884362"/>
              <a:gd name="connsiteX207" fmla="*/ 107650 w 1884362"/>
              <a:gd name="connsiteY207" fmla="*/ 905670 h 1884362"/>
              <a:gd name="connsiteX208" fmla="*/ 98926 w 1884362"/>
              <a:gd name="connsiteY208" fmla="*/ 910432 h 1884362"/>
              <a:gd name="connsiteX209" fmla="*/ 90202 w 1884362"/>
              <a:gd name="connsiteY209" fmla="*/ 915988 h 1884362"/>
              <a:gd name="connsiteX210" fmla="*/ 83065 w 1884362"/>
              <a:gd name="connsiteY210" fmla="*/ 922338 h 1884362"/>
              <a:gd name="connsiteX211" fmla="*/ 75927 w 1884362"/>
              <a:gd name="connsiteY211" fmla="*/ 927895 h 1884362"/>
              <a:gd name="connsiteX212" fmla="*/ 64824 w 1884362"/>
              <a:gd name="connsiteY212" fmla="*/ 939801 h 1884362"/>
              <a:gd name="connsiteX213" fmla="*/ 57686 w 1884362"/>
              <a:gd name="connsiteY213" fmla="*/ 949326 h 1884362"/>
              <a:gd name="connsiteX214" fmla="*/ 52135 w 1884362"/>
              <a:gd name="connsiteY214" fmla="*/ 960438 h 1884362"/>
              <a:gd name="connsiteX215" fmla="*/ 47376 w 1884362"/>
              <a:gd name="connsiteY215" fmla="*/ 966788 h 1884362"/>
              <a:gd name="connsiteX216" fmla="*/ 42618 w 1884362"/>
              <a:gd name="connsiteY216" fmla="*/ 973932 h 1884362"/>
              <a:gd name="connsiteX217" fmla="*/ 37859 w 1884362"/>
              <a:gd name="connsiteY217" fmla="*/ 980282 h 1884362"/>
              <a:gd name="connsiteX218" fmla="*/ 31514 w 1884362"/>
              <a:gd name="connsiteY218" fmla="*/ 985045 h 1884362"/>
              <a:gd name="connsiteX219" fmla="*/ 26756 w 1884362"/>
              <a:gd name="connsiteY219" fmla="*/ 988220 h 1884362"/>
              <a:gd name="connsiteX220" fmla="*/ 21204 w 1884362"/>
              <a:gd name="connsiteY220" fmla="*/ 990601 h 1884362"/>
              <a:gd name="connsiteX221" fmla="*/ 17482 w 1884362"/>
              <a:gd name="connsiteY221" fmla="*/ 991843 h 1884362"/>
              <a:gd name="connsiteX222" fmla="*/ 11896 w 1884362"/>
              <a:gd name="connsiteY222" fmla="*/ 990600 h 1884362"/>
              <a:gd name="connsiteX223" fmla="*/ 6345 w 1884362"/>
              <a:gd name="connsiteY223" fmla="*/ 987425 h 1884362"/>
              <a:gd name="connsiteX224" fmla="*/ 0 w 1884362"/>
              <a:gd name="connsiteY224" fmla="*/ 981075 h 1884362"/>
              <a:gd name="connsiteX225" fmla="*/ 0 w 1884362"/>
              <a:gd name="connsiteY225" fmla="*/ 313532 h 1884362"/>
              <a:gd name="connsiteX226" fmla="*/ 636052 w 1884362"/>
              <a:gd name="connsiteY226" fmla="*/ 313532 h 1884362"/>
              <a:gd name="connsiteX227" fmla="*/ 645569 w 1884362"/>
              <a:gd name="connsiteY227" fmla="*/ 313532 h 1884362"/>
              <a:gd name="connsiteX228" fmla="*/ 653499 w 1884362"/>
              <a:gd name="connsiteY228" fmla="*/ 311944 h 1884362"/>
              <a:gd name="connsiteX229" fmla="*/ 660637 w 1884362"/>
              <a:gd name="connsiteY229" fmla="*/ 309563 h 1884362"/>
              <a:gd name="connsiteX230" fmla="*/ 666189 w 1884362"/>
              <a:gd name="connsiteY230" fmla="*/ 306388 h 1884362"/>
              <a:gd name="connsiteX231" fmla="*/ 670947 w 1884362"/>
              <a:gd name="connsiteY231" fmla="*/ 302419 h 1884362"/>
              <a:gd name="connsiteX232" fmla="*/ 674913 w 1884362"/>
              <a:gd name="connsiteY232" fmla="*/ 299244 h 1884362"/>
              <a:gd name="connsiteX233" fmla="*/ 677292 w 1884362"/>
              <a:gd name="connsiteY233" fmla="*/ 294482 h 1884362"/>
              <a:gd name="connsiteX234" fmla="*/ 678085 w 1884362"/>
              <a:gd name="connsiteY234" fmla="*/ 289719 h 1884362"/>
              <a:gd name="connsiteX235" fmla="*/ 678085 w 1884362"/>
              <a:gd name="connsiteY235" fmla="*/ 284957 h 1884362"/>
              <a:gd name="connsiteX236" fmla="*/ 677292 w 1884362"/>
              <a:gd name="connsiteY236" fmla="*/ 278607 h 1884362"/>
              <a:gd name="connsiteX237" fmla="*/ 674913 w 1884362"/>
              <a:gd name="connsiteY237" fmla="*/ 273844 h 1884362"/>
              <a:gd name="connsiteX238" fmla="*/ 674266 w 1884362"/>
              <a:gd name="connsiteY238" fmla="*/ 272938 h 1884362"/>
              <a:gd name="connsiteX239" fmla="*/ 673618 w 1884362"/>
              <a:gd name="connsiteY239" fmla="*/ 270669 h 1884362"/>
              <a:gd name="connsiteX240" fmla="*/ 671238 w 1884362"/>
              <a:gd name="connsiteY240" fmla="*/ 265906 h 1884362"/>
              <a:gd name="connsiteX241" fmla="*/ 668064 w 1884362"/>
              <a:gd name="connsiteY241" fmla="*/ 259556 h 1884362"/>
              <a:gd name="connsiteX242" fmla="*/ 663303 w 1884362"/>
              <a:gd name="connsiteY242" fmla="*/ 254794 h 1884362"/>
              <a:gd name="connsiteX243" fmla="*/ 657749 w 1884362"/>
              <a:gd name="connsiteY243" fmla="*/ 249238 h 1884362"/>
              <a:gd name="connsiteX244" fmla="*/ 650608 w 1884362"/>
              <a:gd name="connsiteY244" fmla="*/ 244475 h 1884362"/>
              <a:gd name="connsiteX245" fmla="*/ 643467 w 1884362"/>
              <a:gd name="connsiteY245" fmla="*/ 239713 h 1884362"/>
              <a:gd name="connsiteX246" fmla="*/ 632358 w 1884362"/>
              <a:gd name="connsiteY246" fmla="*/ 233363 h 1884362"/>
              <a:gd name="connsiteX247" fmla="*/ 622837 w 1884362"/>
              <a:gd name="connsiteY247" fmla="*/ 226219 h 1884362"/>
              <a:gd name="connsiteX248" fmla="*/ 610935 w 1884362"/>
              <a:gd name="connsiteY248" fmla="*/ 215900 h 1884362"/>
              <a:gd name="connsiteX249" fmla="*/ 605381 w 1884362"/>
              <a:gd name="connsiteY249" fmla="*/ 208756 h 1884362"/>
              <a:gd name="connsiteX250" fmla="*/ 599033 w 1884362"/>
              <a:gd name="connsiteY250" fmla="*/ 201613 h 1884362"/>
              <a:gd name="connsiteX251" fmla="*/ 593479 w 1884362"/>
              <a:gd name="connsiteY251" fmla="*/ 192881 h 1884362"/>
              <a:gd name="connsiteX252" fmla="*/ 588757 w 1884362"/>
              <a:gd name="connsiteY252" fmla="*/ 183435 h 1884362"/>
              <a:gd name="connsiteX253" fmla="*/ 588467 w 1884362"/>
              <a:gd name="connsiteY253" fmla="*/ 182563 h 1884362"/>
              <a:gd name="connsiteX254" fmla="*/ 584501 w 1884362"/>
              <a:gd name="connsiteY254" fmla="*/ 170657 h 1884362"/>
              <a:gd name="connsiteX255" fmla="*/ 582122 w 1884362"/>
              <a:gd name="connsiteY255" fmla="*/ 158750 h 1884362"/>
              <a:gd name="connsiteX256" fmla="*/ 582122 w 1884362"/>
              <a:gd name="connsiteY256" fmla="*/ 146050 h 1884362"/>
              <a:gd name="connsiteX257" fmla="*/ 582122 w 1884362"/>
              <a:gd name="connsiteY257" fmla="*/ 131763 h 1884362"/>
              <a:gd name="connsiteX258" fmla="*/ 586088 w 1884362"/>
              <a:gd name="connsiteY258" fmla="*/ 116682 h 1884362"/>
              <a:gd name="connsiteX259" fmla="*/ 590846 w 1884362"/>
              <a:gd name="connsiteY259" fmla="*/ 103188 h 1884362"/>
              <a:gd name="connsiteX260" fmla="*/ 596398 w 1884362"/>
              <a:gd name="connsiteY260" fmla="*/ 88900 h 1884362"/>
              <a:gd name="connsiteX261" fmla="*/ 603535 w 1884362"/>
              <a:gd name="connsiteY261" fmla="*/ 76994 h 1884362"/>
              <a:gd name="connsiteX262" fmla="*/ 613052 w 1884362"/>
              <a:gd name="connsiteY262" fmla="*/ 64294 h 1884362"/>
              <a:gd name="connsiteX263" fmla="*/ 624155 w 1884362"/>
              <a:gd name="connsiteY263" fmla="*/ 53182 h 1884362"/>
              <a:gd name="connsiteX264" fmla="*/ 636052 w 1884362"/>
              <a:gd name="connsiteY264" fmla="*/ 42863 h 1884362"/>
              <a:gd name="connsiteX265" fmla="*/ 647948 w 1884362"/>
              <a:gd name="connsiteY265" fmla="*/ 33338 h 1884362"/>
              <a:gd name="connsiteX266" fmla="*/ 662223 w 1884362"/>
              <a:gd name="connsiteY266" fmla="*/ 25400 h 1884362"/>
              <a:gd name="connsiteX267" fmla="*/ 677292 w 1884362"/>
              <a:gd name="connsiteY267" fmla="*/ 18257 h 1884362"/>
              <a:gd name="connsiteX268" fmla="*/ 692360 w 1884362"/>
              <a:gd name="connsiteY268" fmla="*/ 11907 h 1884362"/>
              <a:gd name="connsiteX269" fmla="*/ 709015 w 1884362"/>
              <a:gd name="connsiteY269" fmla="*/ 7144 h 1884362"/>
              <a:gd name="connsiteX270" fmla="*/ 727256 w 1884362"/>
              <a:gd name="connsiteY270" fmla="*/ 2382 h 1884362"/>
              <a:gd name="connsiteX271" fmla="*/ 744704 w 1884362"/>
              <a:gd name="connsiteY271" fmla="*/ 1588 h 1884362"/>
              <a:gd name="connsiteX272" fmla="*/ 763738 w 1884362"/>
              <a:gd name="connsiteY272" fmla="*/ 0 h 188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1884362" h="1884362">
                <a:moveTo>
                  <a:pt x="763738" y="0"/>
                </a:moveTo>
                <a:lnTo>
                  <a:pt x="782772" y="1588"/>
                </a:lnTo>
                <a:lnTo>
                  <a:pt x="800220" y="2382"/>
                </a:lnTo>
                <a:lnTo>
                  <a:pt x="818460" y="7144"/>
                </a:lnTo>
                <a:lnTo>
                  <a:pt x="835115" y="11907"/>
                </a:lnTo>
                <a:lnTo>
                  <a:pt x="850184" y="18257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906" y="53182"/>
                </a:lnTo>
                <a:lnTo>
                  <a:pt x="914423" y="64294"/>
                </a:lnTo>
                <a:lnTo>
                  <a:pt x="923940" y="76994"/>
                </a:lnTo>
                <a:lnTo>
                  <a:pt x="931078" y="88900"/>
                </a:lnTo>
                <a:lnTo>
                  <a:pt x="937093" y="100941"/>
                </a:lnTo>
                <a:lnTo>
                  <a:pt x="939112" y="106997"/>
                </a:lnTo>
                <a:lnTo>
                  <a:pt x="939657" y="109317"/>
                </a:lnTo>
                <a:lnTo>
                  <a:pt x="941809" y="122238"/>
                </a:lnTo>
                <a:lnTo>
                  <a:pt x="943396" y="137319"/>
                </a:lnTo>
                <a:lnTo>
                  <a:pt x="941809" y="150813"/>
                </a:lnTo>
                <a:lnTo>
                  <a:pt x="939429" y="161925"/>
                </a:lnTo>
                <a:lnTo>
                  <a:pt x="937048" y="173038"/>
                </a:lnTo>
                <a:lnTo>
                  <a:pt x="932288" y="183356"/>
                </a:lnTo>
                <a:lnTo>
                  <a:pt x="927527" y="192881"/>
                </a:lnTo>
                <a:lnTo>
                  <a:pt x="922766" y="201613"/>
                </a:lnTo>
                <a:lnTo>
                  <a:pt x="917212" y="208756"/>
                </a:lnTo>
                <a:lnTo>
                  <a:pt x="910864" y="215900"/>
                </a:lnTo>
                <a:lnTo>
                  <a:pt x="898962" y="226219"/>
                </a:lnTo>
                <a:lnTo>
                  <a:pt x="888647" y="233363"/>
                </a:lnTo>
                <a:lnTo>
                  <a:pt x="879126" y="239713"/>
                </a:lnTo>
                <a:lnTo>
                  <a:pt x="871191" y="244475"/>
                </a:lnTo>
                <a:lnTo>
                  <a:pt x="864050" y="249238"/>
                </a:lnTo>
                <a:lnTo>
                  <a:pt x="857702" y="254794"/>
                </a:lnTo>
                <a:lnTo>
                  <a:pt x="852941" y="259556"/>
                </a:lnTo>
                <a:lnTo>
                  <a:pt x="849767" y="265906"/>
                </a:lnTo>
                <a:lnTo>
                  <a:pt x="847387" y="270669"/>
                </a:lnTo>
                <a:lnTo>
                  <a:pt x="847387" y="276225"/>
                </a:lnTo>
                <a:lnTo>
                  <a:pt x="847387" y="280988"/>
                </a:lnTo>
                <a:lnTo>
                  <a:pt x="848180" y="285750"/>
                </a:lnTo>
                <a:lnTo>
                  <a:pt x="849391" y="288173"/>
                </a:lnTo>
                <a:lnTo>
                  <a:pt x="849391" y="289719"/>
                </a:lnTo>
                <a:lnTo>
                  <a:pt x="850184" y="294482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2"/>
                </a:lnTo>
                <a:lnTo>
                  <a:pt x="892217" y="313532"/>
                </a:lnTo>
                <a:lnTo>
                  <a:pt x="1569509" y="313532"/>
                </a:lnTo>
                <a:lnTo>
                  <a:pt x="1569509" y="950913"/>
                </a:lnTo>
                <a:lnTo>
                  <a:pt x="1571095" y="958850"/>
                </a:lnTo>
                <a:lnTo>
                  <a:pt x="1571888" y="966788"/>
                </a:lnTo>
                <a:lnTo>
                  <a:pt x="1574267" y="973932"/>
                </a:lnTo>
                <a:lnTo>
                  <a:pt x="1576647" y="980282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8"/>
                </a:lnTo>
                <a:lnTo>
                  <a:pt x="1599646" y="992188"/>
                </a:lnTo>
                <a:lnTo>
                  <a:pt x="1604404" y="990600"/>
                </a:lnTo>
                <a:lnTo>
                  <a:pt x="1607078" y="989454"/>
                </a:lnTo>
                <a:lnTo>
                  <a:pt x="1608620" y="990224"/>
                </a:lnTo>
                <a:lnTo>
                  <a:pt x="1613387" y="991813"/>
                </a:lnTo>
                <a:lnTo>
                  <a:pt x="1618154" y="991813"/>
                </a:lnTo>
                <a:lnTo>
                  <a:pt x="1623716" y="990224"/>
                </a:lnTo>
                <a:lnTo>
                  <a:pt x="1628483" y="987842"/>
                </a:lnTo>
                <a:lnTo>
                  <a:pt x="1634840" y="984666"/>
                </a:lnTo>
                <a:lnTo>
                  <a:pt x="1639607" y="979901"/>
                </a:lnTo>
                <a:lnTo>
                  <a:pt x="1645169" y="973549"/>
                </a:lnTo>
                <a:lnTo>
                  <a:pt x="1649936" y="966402"/>
                </a:lnTo>
                <a:lnTo>
                  <a:pt x="1653909" y="960049"/>
                </a:lnTo>
                <a:lnTo>
                  <a:pt x="1659471" y="948932"/>
                </a:lnTo>
                <a:lnTo>
                  <a:pt x="1668211" y="939403"/>
                </a:lnTo>
                <a:lnTo>
                  <a:pt x="1678540" y="927492"/>
                </a:lnTo>
                <a:lnTo>
                  <a:pt x="1685691" y="921933"/>
                </a:lnTo>
                <a:lnTo>
                  <a:pt x="1692842" y="915580"/>
                </a:lnTo>
                <a:lnTo>
                  <a:pt x="1700788" y="910022"/>
                </a:lnTo>
                <a:lnTo>
                  <a:pt x="1710322" y="905257"/>
                </a:lnTo>
                <a:lnTo>
                  <a:pt x="1719857" y="901287"/>
                </a:lnTo>
                <a:lnTo>
                  <a:pt x="1731775" y="898111"/>
                </a:lnTo>
                <a:lnTo>
                  <a:pt x="1740660" y="896335"/>
                </a:lnTo>
                <a:lnTo>
                  <a:pt x="1752711" y="896938"/>
                </a:lnTo>
                <a:lnTo>
                  <a:pt x="1766986" y="899319"/>
                </a:lnTo>
                <a:lnTo>
                  <a:pt x="1781262" y="904082"/>
                </a:lnTo>
                <a:lnTo>
                  <a:pt x="1793951" y="910432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8"/>
                </a:lnTo>
                <a:lnTo>
                  <a:pt x="1880397" y="1040607"/>
                </a:lnTo>
                <a:lnTo>
                  <a:pt x="1882776" y="1059657"/>
                </a:lnTo>
                <a:lnTo>
                  <a:pt x="1884362" y="1077913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8"/>
                </a:lnTo>
                <a:lnTo>
                  <a:pt x="1872466" y="1148557"/>
                </a:lnTo>
                <a:lnTo>
                  <a:pt x="1866121" y="1164432"/>
                </a:lnTo>
                <a:lnTo>
                  <a:pt x="1858984" y="1179513"/>
                </a:lnTo>
                <a:lnTo>
                  <a:pt x="1849467" y="1193801"/>
                </a:lnTo>
                <a:lnTo>
                  <a:pt x="1841536" y="1206501"/>
                </a:lnTo>
                <a:lnTo>
                  <a:pt x="1830433" y="1218407"/>
                </a:lnTo>
                <a:lnTo>
                  <a:pt x="1818536" y="1227932"/>
                </a:lnTo>
                <a:lnTo>
                  <a:pt x="1806640" y="1237457"/>
                </a:lnTo>
                <a:lnTo>
                  <a:pt x="1793951" y="1246188"/>
                </a:lnTo>
                <a:lnTo>
                  <a:pt x="1781262" y="1251744"/>
                </a:lnTo>
                <a:lnTo>
                  <a:pt x="1766986" y="1256507"/>
                </a:lnTo>
                <a:lnTo>
                  <a:pt x="1752711" y="1258888"/>
                </a:lnTo>
                <a:lnTo>
                  <a:pt x="1749049" y="1259255"/>
                </a:lnTo>
                <a:lnTo>
                  <a:pt x="1743694" y="1258625"/>
                </a:lnTo>
                <a:lnTo>
                  <a:pt x="1731775" y="1256243"/>
                </a:lnTo>
                <a:lnTo>
                  <a:pt x="1719857" y="1253860"/>
                </a:lnTo>
                <a:lnTo>
                  <a:pt x="1710322" y="1249096"/>
                </a:lnTo>
                <a:lnTo>
                  <a:pt x="1700788" y="1244331"/>
                </a:lnTo>
                <a:lnTo>
                  <a:pt x="1692842" y="1239567"/>
                </a:lnTo>
                <a:lnTo>
                  <a:pt x="1685691" y="1234008"/>
                </a:lnTo>
                <a:lnTo>
                  <a:pt x="1678540" y="1227656"/>
                </a:lnTo>
                <a:lnTo>
                  <a:pt x="1668211" y="1215744"/>
                </a:lnTo>
                <a:lnTo>
                  <a:pt x="1659471" y="1205421"/>
                </a:lnTo>
                <a:lnTo>
                  <a:pt x="1653909" y="1195892"/>
                </a:lnTo>
                <a:lnTo>
                  <a:pt x="1649936" y="1187951"/>
                </a:lnTo>
                <a:lnTo>
                  <a:pt x="1645169" y="1180805"/>
                </a:lnTo>
                <a:lnTo>
                  <a:pt x="1639607" y="1174452"/>
                </a:lnTo>
                <a:lnTo>
                  <a:pt x="1634840" y="1169687"/>
                </a:lnTo>
                <a:lnTo>
                  <a:pt x="1628483" y="1166511"/>
                </a:lnTo>
                <a:lnTo>
                  <a:pt x="1623716" y="1164129"/>
                </a:lnTo>
                <a:lnTo>
                  <a:pt x="1618154" y="1164129"/>
                </a:lnTo>
                <a:lnTo>
                  <a:pt x="1613387" y="1164129"/>
                </a:lnTo>
                <a:lnTo>
                  <a:pt x="1608620" y="1164923"/>
                </a:lnTo>
                <a:lnTo>
                  <a:pt x="1607202" y="1165632"/>
                </a:lnTo>
                <a:lnTo>
                  <a:pt x="1604404" y="1164432"/>
                </a:lnTo>
                <a:lnTo>
                  <a:pt x="1599646" y="1164432"/>
                </a:lnTo>
                <a:lnTo>
                  <a:pt x="1593301" y="1164432"/>
                </a:lnTo>
                <a:lnTo>
                  <a:pt x="1588543" y="1165225"/>
                </a:lnTo>
                <a:lnTo>
                  <a:pt x="1585370" y="1167607"/>
                </a:lnTo>
                <a:lnTo>
                  <a:pt x="1580612" y="1171575"/>
                </a:lnTo>
                <a:lnTo>
                  <a:pt x="1576647" y="1176338"/>
                </a:lnTo>
                <a:lnTo>
                  <a:pt x="1574267" y="1181101"/>
                </a:lnTo>
                <a:lnTo>
                  <a:pt x="1571888" y="1188244"/>
                </a:lnTo>
                <a:lnTo>
                  <a:pt x="1571095" y="1196182"/>
                </a:lnTo>
                <a:lnTo>
                  <a:pt x="1569509" y="1205707"/>
                </a:lnTo>
                <a:lnTo>
                  <a:pt x="1569509" y="1884362"/>
                </a:lnTo>
                <a:lnTo>
                  <a:pt x="0" y="1884362"/>
                </a:lnTo>
                <a:lnTo>
                  <a:pt x="0" y="1173957"/>
                </a:lnTo>
                <a:lnTo>
                  <a:pt x="6345" y="1167607"/>
                </a:lnTo>
                <a:lnTo>
                  <a:pt x="11896" y="1164432"/>
                </a:lnTo>
                <a:lnTo>
                  <a:pt x="16446" y="1164432"/>
                </a:lnTo>
                <a:lnTo>
                  <a:pt x="21204" y="1164432"/>
                </a:lnTo>
                <a:lnTo>
                  <a:pt x="26756" y="1166813"/>
                </a:lnTo>
                <a:lnTo>
                  <a:pt x="31514" y="1169988"/>
                </a:lnTo>
                <a:lnTo>
                  <a:pt x="37859" y="1174751"/>
                </a:lnTo>
                <a:lnTo>
                  <a:pt x="42618" y="1181101"/>
                </a:lnTo>
                <a:lnTo>
                  <a:pt x="47376" y="1188245"/>
                </a:lnTo>
                <a:lnTo>
                  <a:pt x="52135" y="1196182"/>
                </a:lnTo>
                <a:lnTo>
                  <a:pt x="57686" y="1205707"/>
                </a:lnTo>
                <a:lnTo>
                  <a:pt x="64824" y="1216026"/>
                </a:lnTo>
                <a:lnTo>
                  <a:pt x="75927" y="1227932"/>
                </a:lnTo>
                <a:lnTo>
                  <a:pt x="83065" y="1234282"/>
                </a:lnTo>
                <a:lnTo>
                  <a:pt x="90202" y="1239838"/>
                </a:lnTo>
                <a:lnTo>
                  <a:pt x="98926" y="1244601"/>
                </a:lnTo>
                <a:lnTo>
                  <a:pt x="107650" y="1249363"/>
                </a:lnTo>
                <a:lnTo>
                  <a:pt x="117960" y="1254126"/>
                </a:lnTo>
                <a:lnTo>
                  <a:pt x="129063" y="1256507"/>
                </a:lnTo>
                <a:lnTo>
                  <a:pt x="140960" y="1258888"/>
                </a:lnTo>
                <a:lnTo>
                  <a:pt x="153649" y="1260476"/>
                </a:lnTo>
                <a:lnTo>
                  <a:pt x="169511" y="1258888"/>
                </a:lnTo>
                <a:lnTo>
                  <a:pt x="174478" y="1258888"/>
                </a:lnTo>
                <a:lnTo>
                  <a:pt x="188754" y="1255713"/>
                </a:lnTo>
                <a:lnTo>
                  <a:pt x="203029" y="1251744"/>
                </a:lnTo>
                <a:lnTo>
                  <a:pt x="215718" y="1244601"/>
                </a:lnTo>
                <a:lnTo>
                  <a:pt x="229201" y="1237457"/>
                </a:lnTo>
                <a:lnTo>
                  <a:pt x="241097" y="1227932"/>
                </a:lnTo>
                <a:lnTo>
                  <a:pt x="252993" y="1217613"/>
                </a:lnTo>
                <a:lnTo>
                  <a:pt x="262510" y="1205707"/>
                </a:lnTo>
                <a:lnTo>
                  <a:pt x="272027" y="1193801"/>
                </a:lnTo>
                <a:lnTo>
                  <a:pt x="279958" y="1179513"/>
                </a:lnTo>
                <a:lnTo>
                  <a:pt x="288682" y="1164432"/>
                </a:lnTo>
                <a:lnTo>
                  <a:pt x="294234" y="1148557"/>
                </a:lnTo>
                <a:lnTo>
                  <a:pt x="298992" y="1131888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3"/>
                </a:lnTo>
                <a:lnTo>
                  <a:pt x="305337" y="1058863"/>
                </a:lnTo>
                <a:lnTo>
                  <a:pt x="302957" y="1040607"/>
                </a:lnTo>
                <a:lnTo>
                  <a:pt x="298992" y="1023144"/>
                </a:lnTo>
                <a:lnTo>
                  <a:pt x="294234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2"/>
                </a:lnTo>
                <a:lnTo>
                  <a:pt x="262510" y="948532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2"/>
                </a:lnTo>
                <a:lnTo>
                  <a:pt x="203029" y="903288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7"/>
                </a:lnTo>
                <a:lnTo>
                  <a:pt x="145927" y="896144"/>
                </a:lnTo>
                <a:lnTo>
                  <a:pt x="145922" y="896145"/>
                </a:lnTo>
                <a:lnTo>
                  <a:pt x="140960" y="896145"/>
                </a:lnTo>
                <a:lnTo>
                  <a:pt x="129063" y="898526"/>
                </a:lnTo>
                <a:lnTo>
                  <a:pt x="117960" y="901701"/>
                </a:lnTo>
                <a:lnTo>
                  <a:pt x="107650" y="905670"/>
                </a:lnTo>
                <a:lnTo>
                  <a:pt x="98926" y="910432"/>
                </a:lnTo>
                <a:lnTo>
                  <a:pt x="90202" y="915988"/>
                </a:lnTo>
                <a:lnTo>
                  <a:pt x="83065" y="922338"/>
                </a:lnTo>
                <a:lnTo>
                  <a:pt x="75927" y="927895"/>
                </a:lnTo>
                <a:lnTo>
                  <a:pt x="64824" y="939801"/>
                </a:lnTo>
                <a:lnTo>
                  <a:pt x="57686" y="949326"/>
                </a:lnTo>
                <a:lnTo>
                  <a:pt x="52135" y="960438"/>
                </a:lnTo>
                <a:lnTo>
                  <a:pt x="47376" y="966788"/>
                </a:lnTo>
                <a:lnTo>
                  <a:pt x="42618" y="973932"/>
                </a:lnTo>
                <a:lnTo>
                  <a:pt x="37859" y="980282"/>
                </a:lnTo>
                <a:lnTo>
                  <a:pt x="31514" y="985045"/>
                </a:lnTo>
                <a:lnTo>
                  <a:pt x="26756" y="988220"/>
                </a:lnTo>
                <a:lnTo>
                  <a:pt x="21204" y="990601"/>
                </a:lnTo>
                <a:lnTo>
                  <a:pt x="17482" y="99184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2"/>
                </a:lnTo>
                <a:lnTo>
                  <a:pt x="636052" y="313532"/>
                </a:lnTo>
                <a:lnTo>
                  <a:pt x="645569" y="313532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2"/>
                </a:lnTo>
                <a:lnTo>
                  <a:pt x="678085" y="289719"/>
                </a:lnTo>
                <a:lnTo>
                  <a:pt x="678085" y="284957"/>
                </a:lnTo>
                <a:lnTo>
                  <a:pt x="677292" y="278607"/>
                </a:lnTo>
                <a:lnTo>
                  <a:pt x="674913" y="273844"/>
                </a:lnTo>
                <a:lnTo>
                  <a:pt x="674266" y="272938"/>
                </a:lnTo>
                <a:lnTo>
                  <a:pt x="673618" y="270669"/>
                </a:lnTo>
                <a:lnTo>
                  <a:pt x="671238" y="265906"/>
                </a:lnTo>
                <a:lnTo>
                  <a:pt x="668064" y="259556"/>
                </a:lnTo>
                <a:lnTo>
                  <a:pt x="663303" y="254794"/>
                </a:lnTo>
                <a:lnTo>
                  <a:pt x="657749" y="249238"/>
                </a:lnTo>
                <a:lnTo>
                  <a:pt x="650608" y="244475"/>
                </a:lnTo>
                <a:lnTo>
                  <a:pt x="643467" y="239713"/>
                </a:lnTo>
                <a:lnTo>
                  <a:pt x="632358" y="233363"/>
                </a:lnTo>
                <a:lnTo>
                  <a:pt x="622837" y="226219"/>
                </a:lnTo>
                <a:lnTo>
                  <a:pt x="610935" y="215900"/>
                </a:lnTo>
                <a:lnTo>
                  <a:pt x="605381" y="208756"/>
                </a:lnTo>
                <a:lnTo>
                  <a:pt x="599033" y="201613"/>
                </a:lnTo>
                <a:lnTo>
                  <a:pt x="593479" y="192881"/>
                </a:lnTo>
                <a:lnTo>
                  <a:pt x="588757" y="183435"/>
                </a:lnTo>
                <a:lnTo>
                  <a:pt x="588467" y="182563"/>
                </a:lnTo>
                <a:lnTo>
                  <a:pt x="584501" y="170657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8" y="116682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2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7"/>
                </a:lnTo>
                <a:lnTo>
                  <a:pt x="692360" y="11907"/>
                </a:lnTo>
                <a:lnTo>
                  <a:pt x="709015" y="7144"/>
                </a:lnTo>
                <a:lnTo>
                  <a:pt x="727256" y="2382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t="60103" r="45148"/>
          <a:stretch>
            <a:fillRect/>
          </a:stretch>
        </p:blipFill>
        <p:spPr>
          <a:xfrm>
            <a:off x="5542625" y="3678238"/>
            <a:ext cx="1884362" cy="1884361"/>
          </a:xfrm>
          <a:custGeom>
            <a:avLst/>
            <a:gdLst>
              <a:gd name="connsiteX0" fmla="*/ 763738 w 1884362"/>
              <a:gd name="connsiteY0" fmla="*/ 0 h 1884361"/>
              <a:gd name="connsiteX1" fmla="*/ 782772 w 1884362"/>
              <a:gd name="connsiteY1" fmla="*/ 1588 h 1884361"/>
              <a:gd name="connsiteX2" fmla="*/ 800220 w 1884362"/>
              <a:gd name="connsiteY2" fmla="*/ 2381 h 1884361"/>
              <a:gd name="connsiteX3" fmla="*/ 818460 w 1884362"/>
              <a:gd name="connsiteY3" fmla="*/ 7144 h 1884361"/>
              <a:gd name="connsiteX4" fmla="*/ 835115 w 1884362"/>
              <a:gd name="connsiteY4" fmla="*/ 11906 h 1884361"/>
              <a:gd name="connsiteX5" fmla="*/ 850184 w 1884362"/>
              <a:gd name="connsiteY5" fmla="*/ 18256 h 1884361"/>
              <a:gd name="connsiteX6" fmla="*/ 866045 w 1884362"/>
              <a:gd name="connsiteY6" fmla="*/ 25400 h 1884361"/>
              <a:gd name="connsiteX7" fmla="*/ 880321 w 1884362"/>
              <a:gd name="connsiteY7" fmla="*/ 33338 h 1884361"/>
              <a:gd name="connsiteX8" fmla="*/ 893010 w 1884362"/>
              <a:gd name="connsiteY8" fmla="*/ 42863 h 1884361"/>
              <a:gd name="connsiteX9" fmla="*/ 904389 w 1884362"/>
              <a:gd name="connsiteY9" fmla="*/ 52733 h 1884361"/>
              <a:gd name="connsiteX10" fmla="*/ 906813 w 1884362"/>
              <a:gd name="connsiteY10" fmla="*/ 55562 h 1884361"/>
              <a:gd name="connsiteX11" fmla="*/ 916335 w 1884362"/>
              <a:gd name="connsiteY11" fmla="*/ 67468 h 1884361"/>
              <a:gd name="connsiteX12" fmla="*/ 925063 w 1884362"/>
              <a:gd name="connsiteY12" fmla="*/ 80168 h 1884361"/>
              <a:gd name="connsiteX13" fmla="*/ 930617 w 1884362"/>
              <a:gd name="connsiteY13" fmla="*/ 93662 h 1884361"/>
              <a:gd name="connsiteX14" fmla="*/ 935378 w 1884362"/>
              <a:gd name="connsiteY14" fmla="*/ 107949 h 1884361"/>
              <a:gd name="connsiteX15" fmla="*/ 937758 w 1884362"/>
              <a:gd name="connsiteY15" fmla="*/ 122237 h 1884361"/>
              <a:gd name="connsiteX16" fmla="*/ 939345 w 1884362"/>
              <a:gd name="connsiteY16" fmla="*/ 137318 h 1884361"/>
              <a:gd name="connsiteX17" fmla="*/ 937758 w 1884362"/>
              <a:gd name="connsiteY17" fmla="*/ 150812 h 1884361"/>
              <a:gd name="connsiteX18" fmla="*/ 935378 w 1884362"/>
              <a:gd name="connsiteY18" fmla="*/ 161924 h 1884361"/>
              <a:gd name="connsiteX19" fmla="*/ 932997 w 1884362"/>
              <a:gd name="connsiteY19" fmla="*/ 173037 h 1884361"/>
              <a:gd name="connsiteX20" fmla="*/ 928237 w 1884362"/>
              <a:gd name="connsiteY20" fmla="*/ 183355 h 1884361"/>
              <a:gd name="connsiteX21" fmla="*/ 923476 w 1884362"/>
              <a:gd name="connsiteY21" fmla="*/ 192880 h 1884361"/>
              <a:gd name="connsiteX22" fmla="*/ 918715 w 1884362"/>
              <a:gd name="connsiteY22" fmla="*/ 201612 h 1884361"/>
              <a:gd name="connsiteX23" fmla="*/ 913161 w 1884362"/>
              <a:gd name="connsiteY23" fmla="*/ 208755 h 1884361"/>
              <a:gd name="connsiteX24" fmla="*/ 906813 w 1884362"/>
              <a:gd name="connsiteY24" fmla="*/ 215899 h 1884361"/>
              <a:gd name="connsiteX25" fmla="*/ 894911 w 1884362"/>
              <a:gd name="connsiteY25" fmla="*/ 226218 h 1884361"/>
              <a:gd name="connsiteX26" fmla="*/ 884596 w 1884362"/>
              <a:gd name="connsiteY26" fmla="*/ 233362 h 1884361"/>
              <a:gd name="connsiteX27" fmla="*/ 875075 w 1884362"/>
              <a:gd name="connsiteY27" fmla="*/ 239712 h 1884361"/>
              <a:gd name="connsiteX28" fmla="*/ 867140 w 1884362"/>
              <a:gd name="connsiteY28" fmla="*/ 244474 h 1884361"/>
              <a:gd name="connsiteX29" fmla="*/ 859999 w 1884362"/>
              <a:gd name="connsiteY29" fmla="*/ 249237 h 1884361"/>
              <a:gd name="connsiteX30" fmla="*/ 853651 w 1884362"/>
              <a:gd name="connsiteY30" fmla="*/ 254793 h 1884361"/>
              <a:gd name="connsiteX31" fmla="*/ 848890 w 1884362"/>
              <a:gd name="connsiteY31" fmla="*/ 259555 h 1884361"/>
              <a:gd name="connsiteX32" fmla="*/ 845716 w 1884362"/>
              <a:gd name="connsiteY32" fmla="*/ 265905 h 1884361"/>
              <a:gd name="connsiteX33" fmla="*/ 843336 w 1884362"/>
              <a:gd name="connsiteY33" fmla="*/ 270668 h 1884361"/>
              <a:gd name="connsiteX34" fmla="*/ 843336 w 1884362"/>
              <a:gd name="connsiteY34" fmla="*/ 276224 h 1884361"/>
              <a:gd name="connsiteX35" fmla="*/ 843336 w 1884362"/>
              <a:gd name="connsiteY35" fmla="*/ 280987 h 1884361"/>
              <a:gd name="connsiteX36" fmla="*/ 844129 w 1884362"/>
              <a:gd name="connsiteY36" fmla="*/ 285749 h 1884361"/>
              <a:gd name="connsiteX37" fmla="*/ 846510 w 1884362"/>
              <a:gd name="connsiteY37" fmla="*/ 290512 h 1884361"/>
              <a:gd name="connsiteX38" fmla="*/ 849987 w 1884362"/>
              <a:gd name="connsiteY38" fmla="*/ 293295 h 1884361"/>
              <a:gd name="connsiteX39" fmla="*/ 850184 w 1884362"/>
              <a:gd name="connsiteY39" fmla="*/ 294481 h 1884361"/>
              <a:gd name="connsiteX40" fmla="*/ 852563 w 1884362"/>
              <a:gd name="connsiteY40" fmla="*/ 299244 h 1884361"/>
              <a:gd name="connsiteX41" fmla="*/ 856528 w 1884362"/>
              <a:gd name="connsiteY41" fmla="*/ 302419 h 1884361"/>
              <a:gd name="connsiteX42" fmla="*/ 861287 w 1884362"/>
              <a:gd name="connsiteY42" fmla="*/ 306388 h 1884361"/>
              <a:gd name="connsiteX43" fmla="*/ 866838 w 1884362"/>
              <a:gd name="connsiteY43" fmla="*/ 309563 h 1884361"/>
              <a:gd name="connsiteX44" fmla="*/ 873976 w 1884362"/>
              <a:gd name="connsiteY44" fmla="*/ 311944 h 1884361"/>
              <a:gd name="connsiteX45" fmla="*/ 882700 w 1884362"/>
              <a:gd name="connsiteY45" fmla="*/ 313531 h 1884361"/>
              <a:gd name="connsiteX46" fmla="*/ 892217 w 1884362"/>
              <a:gd name="connsiteY46" fmla="*/ 313531 h 1884361"/>
              <a:gd name="connsiteX47" fmla="*/ 1569509 w 1884362"/>
              <a:gd name="connsiteY47" fmla="*/ 313531 h 1884361"/>
              <a:gd name="connsiteX48" fmla="*/ 1569509 w 1884362"/>
              <a:gd name="connsiteY48" fmla="*/ 950912 h 1884361"/>
              <a:gd name="connsiteX49" fmla="*/ 1571095 w 1884362"/>
              <a:gd name="connsiteY49" fmla="*/ 958850 h 1884361"/>
              <a:gd name="connsiteX50" fmla="*/ 1571888 w 1884362"/>
              <a:gd name="connsiteY50" fmla="*/ 966787 h 1884361"/>
              <a:gd name="connsiteX51" fmla="*/ 1574267 w 1884362"/>
              <a:gd name="connsiteY51" fmla="*/ 973931 h 1884361"/>
              <a:gd name="connsiteX52" fmla="*/ 1576647 w 1884362"/>
              <a:gd name="connsiteY52" fmla="*/ 980281 h 1884361"/>
              <a:gd name="connsiteX53" fmla="*/ 1580612 w 1884362"/>
              <a:gd name="connsiteY53" fmla="*/ 985044 h 1884361"/>
              <a:gd name="connsiteX54" fmla="*/ 1585370 w 1884362"/>
              <a:gd name="connsiteY54" fmla="*/ 988219 h 1884361"/>
              <a:gd name="connsiteX55" fmla="*/ 1588543 w 1884362"/>
              <a:gd name="connsiteY55" fmla="*/ 990600 h 1884361"/>
              <a:gd name="connsiteX56" fmla="*/ 1593301 w 1884362"/>
              <a:gd name="connsiteY56" fmla="*/ 992187 h 1884361"/>
              <a:gd name="connsiteX57" fmla="*/ 1599646 w 1884362"/>
              <a:gd name="connsiteY57" fmla="*/ 992187 h 1884361"/>
              <a:gd name="connsiteX58" fmla="*/ 1600682 w 1884362"/>
              <a:gd name="connsiteY58" fmla="*/ 991842 h 1884361"/>
              <a:gd name="connsiteX59" fmla="*/ 1602234 w 1884362"/>
              <a:gd name="connsiteY59" fmla="*/ 992187 h 1884361"/>
              <a:gd name="connsiteX60" fmla="*/ 1610958 w 1884362"/>
              <a:gd name="connsiteY60" fmla="*/ 989806 h 1884361"/>
              <a:gd name="connsiteX61" fmla="*/ 1618889 w 1884362"/>
              <a:gd name="connsiteY61" fmla="*/ 985837 h 1884361"/>
              <a:gd name="connsiteX62" fmla="*/ 1626027 w 1884362"/>
              <a:gd name="connsiteY62" fmla="*/ 980281 h 1884361"/>
              <a:gd name="connsiteX63" fmla="*/ 1633164 w 1884362"/>
              <a:gd name="connsiteY63" fmla="*/ 970756 h 1884361"/>
              <a:gd name="connsiteX64" fmla="*/ 1640302 w 1884362"/>
              <a:gd name="connsiteY64" fmla="*/ 958849 h 1884361"/>
              <a:gd name="connsiteX65" fmla="*/ 1646647 w 1884362"/>
              <a:gd name="connsiteY65" fmla="*/ 949324 h 1884361"/>
              <a:gd name="connsiteX66" fmla="*/ 1653785 w 1884362"/>
              <a:gd name="connsiteY66" fmla="*/ 939006 h 1884361"/>
              <a:gd name="connsiteX67" fmla="*/ 1664095 w 1884362"/>
              <a:gd name="connsiteY67" fmla="*/ 927099 h 1884361"/>
              <a:gd name="connsiteX68" fmla="*/ 1671232 w 1884362"/>
              <a:gd name="connsiteY68" fmla="*/ 920749 h 1884361"/>
              <a:gd name="connsiteX69" fmla="*/ 1678370 w 1884362"/>
              <a:gd name="connsiteY69" fmla="*/ 915193 h 1884361"/>
              <a:gd name="connsiteX70" fmla="*/ 1686301 w 1884362"/>
              <a:gd name="connsiteY70" fmla="*/ 910431 h 1884361"/>
              <a:gd name="connsiteX71" fmla="*/ 1695818 w 1884362"/>
              <a:gd name="connsiteY71" fmla="*/ 905668 h 1884361"/>
              <a:gd name="connsiteX72" fmla="*/ 1706921 w 1884362"/>
              <a:gd name="connsiteY72" fmla="*/ 900906 h 1884361"/>
              <a:gd name="connsiteX73" fmla="*/ 1717231 w 1884362"/>
              <a:gd name="connsiteY73" fmla="*/ 898524 h 1884361"/>
              <a:gd name="connsiteX74" fmla="*/ 1729122 w 1884362"/>
              <a:gd name="connsiteY74" fmla="*/ 896144 h 1884361"/>
              <a:gd name="connsiteX75" fmla="*/ 1736849 w 1884362"/>
              <a:gd name="connsiteY75" fmla="*/ 896144 h 1884361"/>
              <a:gd name="connsiteX76" fmla="*/ 1752711 w 1884362"/>
              <a:gd name="connsiteY76" fmla="*/ 896937 h 1884361"/>
              <a:gd name="connsiteX77" fmla="*/ 1766986 w 1884362"/>
              <a:gd name="connsiteY77" fmla="*/ 899319 h 1884361"/>
              <a:gd name="connsiteX78" fmla="*/ 1781262 w 1884362"/>
              <a:gd name="connsiteY78" fmla="*/ 904081 h 1884361"/>
              <a:gd name="connsiteX79" fmla="*/ 1793951 w 1884362"/>
              <a:gd name="connsiteY79" fmla="*/ 910431 h 1884361"/>
              <a:gd name="connsiteX80" fmla="*/ 1806640 w 1884362"/>
              <a:gd name="connsiteY80" fmla="*/ 917575 h 1884361"/>
              <a:gd name="connsiteX81" fmla="*/ 1818536 w 1884362"/>
              <a:gd name="connsiteY81" fmla="*/ 927100 h 1884361"/>
              <a:gd name="connsiteX82" fmla="*/ 1830433 w 1884362"/>
              <a:gd name="connsiteY82" fmla="*/ 937419 h 1884361"/>
              <a:gd name="connsiteX83" fmla="*/ 1841536 w 1884362"/>
              <a:gd name="connsiteY83" fmla="*/ 949325 h 1884361"/>
              <a:gd name="connsiteX84" fmla="*/ 1849467 w 1884362"/>
              <a:gd name="connsiteY84" fmla="*/ 962819 h 1884361"/>
              <a:gd name="connsiteX85" fmla="*/ 1858984 w 1884362"/>
              <a:gd name="connsiteY85" fmla="*/ 975519 h 1884361"/>
              <a:gd name="connsiteX86" fmla="*/ 1866121 w 1884362"/>
              <a:gd name="connsiteY86" fmla="*/ 990600 h 1884361"/>
              <a:gd name="connsiteX87" fmla="*/ 1872466 w 1884362"/>
              <a:gd name="connsiteY87" fmla="*/ 1007269 h 1884361"/>
              <a:gd name="connsiteX88" fmla="*/ 1877224 w 1884362"/>
              <a:gd name="connsiteY88" fmla="*/ 1023937 h 1884361"/>
              <a:gd name="connsiteX89" fmla="*/ 1880397 w 1884362"/>
              <a:gd name="connsiteY89" fmla="*/ 1040606 h 1884361"/>
              <a:gd name="connsiteX90" fmla="*/ 1882776 w 1884362"/>
              <a:gd name="connsiteY90" fmla="*/ 1059656 h 1884361"/>
              <a:gd name="connsiteX91" fmla="*/ 1884362 w 1884362"/>
              <a:gd name="connsiteY91" fmla="*/ 1077912 h 1884361"/>
              <a:gd name="connsiteX92" fmla="*/ 1882776 w 1884362"/>
              <a:gd name="connsiteY92" fmla="*/ 1096169 h 1884361"/>
              <a:gd name="connsiteX93" fmla="*/ 1880397 w 1884362"/>
              <a:gd name="connsiteY93" fmla="*/ 1114425 h 1884361"/>
              <a:gd name="connsiteX94" fmla="*/ 1877224 w 1884362"/>
              <a:gd name="connsiteY94" fmla="*/ 1131887 h 1884361"/>
              <a:gd name="connsiteX95" fmla="*/ 1872466 w 1884362"/>
              <a:gd name="connsiteY95" fmla="*/ 1148556 h 1884361"/>
              <a:gd name="connsiteX96" fmla="*/ 1866121 w 1884362"/>
              <a:gd name="connsiteY96" fmla="*/ 1164431 h 1884361"/>
              <a:gd name="connsiteX97" fmla="*/ 1858984 w 1884362"/>
              <a:gd name="connsiteY97" fmla="*/ 1179512 h 1884361"/>
              <a:gd name="connsiteX98" fmla="*/ 1849467 w 1884362"/>
              <a:gd name="connsiteY98" fmla="*/ 1193800 h 1884361"/>
              <a:gd name="connsiteX99" fmla="*/ 1841536 w 1884362"/>
              <a:gd name="connsiteY99" fmla="*/ 1206500 h 1884361"/>
              <a:gd name="connsiteX100" fmla="*/ 1830433 w 1884362"/>
              <a:gd name="connsiteY100" fmla="*/ 1218406 h 1884361"/>
              <a:gd name="connsiteX101" fmla="*/ 1818536 w 1884362"/>
              <a:gd name="connsiteY101" fmla="*/ 1227931 h 1884361"/>
              <a:gd name="connsiteX102" fmla="*/ 1806640 w 1884362"/>
              <a:gd name="connsiteY102" fmla="*/ 1237456 h 1884361"/>
              <a:gd name="connsiteX103" fmla="*/ 1793951 w 1884362"/>
              <a:gd name="connsiteY103" fmla="*/ 1246187 h 1884361"/>
              <a:gd name="connsiteX104" fmla="*/ 1781262 w 1884362"/>
              <a:gd name="connsiteY104" fmla="*/ 1251744 h 1884361"/>
              <a:gd name="connsiteX105" fmla="*/ 1766986 w 1884362"/>
              <a:gd name="connsiteY105" fmla="*/ 1256506 h 1884361"/>
              <a:gd name="connsiteX106" fmla="*/ 1752711 w 1884362"/>
              <a:gd name="connsiteY106" fmla="*/ 1258887 h 1884361"/>
              <a:gd name="connsiteX107" fmla="*/ 1742610 w 1884362"/>
              <a:gd name="connsiteY107" fmla="*/ 1258887 h 1884361"/>
              <a:gd name="connsiteX108" fmla="*/ 1729127 w 1884362"/>
              <a:gd name="connsiteY108" fmla="*/ 1258887 h 1884361"/>
              <a:gd name="connsiteX109" fmla="*/ 1717231 w 1884362"/>
              <a:gd name="connsiteY109" fmla="*/ 1256506 h 1884361"/>
              <a:gd name="connsiteX110" fmla="*/ 1706921 w 1884362"/>
              <a:gd name="connsiteY110" fmla="*/ 1253331 h 1884361"/>
              <a:gd name="connsiteX111" fmla="*/ 1695818 w 1884362"/>
              <a:gd name="connsiteY111" fmla="*/ 1249362 h 1884361"/>
              <a:gd name="connsiteX112" fmla="*/ 1686301 w 1884362"/>
              <a:gd name="connsiteY112" fmla="*/ 1244600 h 1884361"/>
              <a:gd name="connsiteX113" fmla="*/ 1678370 w 1884362"/>
              <a:gd name="connsiteY113" fmla="*/ 1239043 h 1884361"/>
              <a:gd name="connsiteX114" fmla="*/ 1671232 w 1884362"/>
              <a:gd name="connsiteY114" fmla="*/ 1234281 h 1884361"/>
              <a:gd name="connsiteX115" fmla="*/ 1664095 w 1884362"/>
              <a:gd name="connsiteY115" fmla="*/ 1227931 h 1884361"/>
              <a:gd name="connsiteX116" fmla="*/ 1653785 w 1884362"/>
              <a:gd name="connsiteY116" fmla="*/ 1216025 h 1884361"/>
              <a:gd name="connsiteX117" fmla="*/ 1646647 w 1884362"/>
              <a:gd name="connsiteY117" fmla="*/ 1205706 h 1884361"/>
              <a:gd name="connsiteX118" fmla="*/ 1640302 w 1884362"/>
              <a:gd name="connsiteY118" fmla="*/ 1196181 h 1884361"/>
              <a:gd name="connsiteX119" fmla="*/ 1633164 w 1884362"/>
              <a:gd name="connsiteY119" fmla="*/ 1184275 h 1884361"/>
              <a:gd name="connsiteX120" fmla="*/ 1626027 w 1884362"/>
              <a:gd name="connsiteY120" fmla="*/ 1174749 h 1884361"/>
              <a:gd name="connsiteX121" fmla="*/ 1618889 w 1884362"/>
              <a:gd name="connsiteY121" fmla="*/ 1169193 h 1884361"/>
              <a:gd name="connsiteX122" fmla="*/ 1610958 w 1884362"/>
              <a:gd name="connsiteY122" fmla="*/ 1164431 h 1884361"/>
              <a:gd name="connsiteX123" fmla="*/ 1602234 w 1884362"/>
              <a:gd name="connsiteY123" fmla="*/ 1162843 h 1884361"/>
              <a:gd name="connsiteX124" fmla="*/ 1595096 w 1884362"/>
              <a:gd name="connsiteY124" fmla="*/ 1164431 h 1884361"/>
              <a:gd name="connsiteX125" fmla="*/ 1593301 w 1884362"/>
              <a:gd name="connsiteY125" fmla="*/ 1164431 h 1884361"/>
              <a:gd name="connsiteX126" fmla="*/ 1588543 w 1884362"/>
              <a:gd name="connsiteY126" fmla="*/ 1165225 h 1884361"/>
              <a:gd name="connsiteX127" fmla="*/ 1585370 w 1884362"/>
              <a:gd name="connsiteY127" fmla="*/ 1167606 h 1884361"/>
              <a:gd name="connsiteX128" fmla="*/ 1580612 w 1884362"/>
              <a:gd name="connsiteY128" fmla="*/ 1171575 h 1884361"/>
              <a:gd name="connsiteX129" fmla="*/ 1576647 w 1884362"/>
              <a:gd name="connsiteY129" fmla="*/ 1176337 h 1884361"/>
              <a:gd name="connsiteX130" fmla="*/ 1574267 w 1884362"/>
              <a:gd name="connsiteY130" fmla="*/ 1181100 h 1884361"/>
              <a:gd name="connsiteX131" fmla="*/ 1571888 w 1884362"/>
              <a:gd name="connsiteY131" fmla="*/ 1188244 h 1884361"/>
              <a:gd name="connsiteX132" fmla="*/ 1571095 w 1884362"/>
              <a:gd name="connsiteY132" fmla="*/ 1196181 h 1884361"/>
              <a:gd name="connsiteX133" fmla="*/ 1569509 w 1884362"/>
              <a:gd name="connsiteY133" fmla="*/ 1205706 h 1884361"/>
              <a:gd name="connsiteX134" fmla="*/ 1569509 w 1884362"/>
              <a:gd name="connsiteY134" fmla="*/ 1884361 h 1884361"/>
              <a:gd name="connsiteX135" fmla="*/ 0 w 1884362"/>
              <a:gd name="connsiteY135" fmla="*/ 1884361 h 1884361"/>
              <a:gd name="connsiteX136" fmla="*/ 0 w 1884362"/>
              <a:gd name="connsiteY136" fmla="*/ 1173956 h 1884361"/>
              <a:gd name="connsiteX137" fmla="*/ 6345 w 1884362"/>
              <a:gd name="connsiteY137" fmla="*/ 1167606 h 1884361"/>
              <a:gd name="connsiteX138" fmla="*/ 11896 w 1884362"/>
              <a:gd name="connsiteY138" fmla="*/ 1164431 h 1884361"/>
              <a:gd name="connsiteX139" fmla="*/ 15837 w 1884362"/>
              <a:gd name="connsiteY139" fmla="*/ 1163555 h 1884361"/>
              <a:gd name="connsiteX140" fmla="*/ 16278 w 1884362"/>
              <a:gd name="connsiteY140" fmla="*/ 1163702 h 1884361"/>
              <a:gd name="connsiteX141" fmla="*/ 21836 w 1884362"/>
              <a:gd name="connsiteY141" fmla="*/ 1166086 h 1884361"/>
              <a:gd name="connsiteX142" fmla="*/ 26601 w 1884362"/>
              <a:gd name="connsiteY142" fmla="*/ 1169264 h 1884361"/>
              <a:gd name="connsiteX143" fmla="*/ 32953 w 1884362"/>
              <a:gd name="connsiteY143" fmla="*/ 1174031 h 1884361"/>
              <a:gd name="connsiteX144" fmla="*/ 37718 w 1884362"/>
              <a:gd name="connsiteY144" fmla="*/ 1180388 h 1884361"/>
              <a:gd name="connsiteX145" fmla="*/ 42482 w 1884362"/>
              <a:gd name="connsiteY145" fmla="*/ 1187539 h 1884361"/>
              <a:gd name="connsiteX146" fmla="*/ 47247 w 1884362"/>
              <a:gd name="connsiteY146" fmla="*/ 1195484 h 1884361"/>
              <a:gd name="connsiteX147" fmla="*/ 52805 w 1884362"/>
              <a:gd name="connsiteY147" fmla="*/ 1205019 h 1884361"/>
              <a:gd name="connsiteX148" fmla="*/ 59952 w 1884362"/>
              <a:gd name="connsiteY148" fmla="*/ 1215348 h 1884361"/>
              <a:gd name="connsiteX149" fmla="*/ 71069 w 1884362"/>
              <a:gd name="connsiteY149" fmla="*/ 1227266 h 1884361"/>
              <a:gd name="connsiteX150" fmla="*/ 78216 w 1884362"/>
              <a:gd name="connsiteY150" fmla="*/ 1233623 h 1884361"/>
              <a:gd name="connsiteX151" fmla="*/ 85363 w 1884362"/>
              <a:gd name="connsiteY151" fmla="*/ 1238390 h 1884361"/>
              <a:gd name="connsiteX152" fmla="*/ 93304 w 1884362"/>
              <a:gd name="connsiteY152" fmla="*/ 1243952 h 1884361"/>
              <a:gd name="connsiteX153" fmla="*/ 102833 w 1884362"/>
              <a:gd name="connsiteY153" fmla="*/ 1248719 h 1884361"/>
              <a:gd name="connsiteX154" fmla="*/ 113156 w 1884362"/>
              <a:gd name="connsiteY154" fmla="*/ 1252692 h 1884361"/>
              <a:gd name="connsiteX155" fmla="*/ 124273 w 1884362"/>
              <a:gd name="connsiteY155" fmla="*/ 1255870 h 1884361"/>
              <a:gd name="connsiteX156" fmla="*/ 136184 w 1884362"/>
              <a:gd name="connsiteY156" fmla="*/ 1258254 h 1884361"/>
              <a:gd name="connsiteX157" fmla="*/ 142765 w 1884362"/>
              <a:gd name="connsiteY157" fmla="*/ 1258254 h 1884361"/>
              <a:gd name="connsiteX158" fmla="*/ 145927 w 1884362"/>
              <a:gd name="connsiteY158" fmla="*/ 1258887 h 1884361"/>
              <a:gd name="connsiteX159" fmla="*/ 159410 w 1884362"/>
              <a:gd name="connsiteY159" fmla="*/ 1258887 h 1884361"/>
              <a:gd name="connsiteX160" fmla="*/ 174478 w 1884362"/>
              <a:gd name="connsiteY160" fmla="*/ 1258887 h 1884361"/>
              <a:gd name="connsiteX161" fmla="*/ 188754 w 1884362"/>
              <a:gd name="connsiteY161" fmla="*/ 1255712 h 1884361"/>
              <a:gd name="connsiteX162" fmla="*/ 203029 w 1884362"/>
              <a:gd name="connsiteY162" fmla="*/ 1251744 h 1884361"/>
              <a:gd name="connsiteX163" fmla="*/ 215718 w 1884362"/>
              <a:gd name="connsiteY163" fmla="*/ 1244600 h 1884361"/>
              <a:gd name="connsiteX164" fmla="*/ 229201 w 1884362"/>
              <a:gd name="connsiteY164" fmla="*/ 1237456 h 1884361"/>
              <a:gd name="connsiteX165" fmla="*/ 241097 w 1884362"/>
              <a:gd name="connsiteY165" fmla="*/ 1227931 h 1884361"/>
              <a:gd name="connsiteX166" fmla="*/ 252993 w 1884362"/>
              <a:gd name="connsiteY166" fmla="*/ 1217612 h 1884361"/>
              <a:gd name="connsiteX167" fmla="*/ 262510 w 1884362"/>
              <a:gd name="connsiteY167" fmla="*/ 1205706 h 1884361"/>
              <a:gd name="connsiteX168" fmla="*/ 272027 w 1884362"/>
              <a:gd name="connsiteY168" fmla="*/ 1193800 h 1884361"/>
              <a:gd name="connsiteX169" fmla="*/ 279958 w 1884362"/>
              <a:gd name="connsiteY169" fmla="*/ 1179512 h 1884361"/>
              <a:gd name="connsiteX170" fmla="*/ 288682 w 1884362"/>
              <a:gd name="connsiteY170" fmla="*/ 1164431 h 1884361"/>
              <a:gd name="connsiteX171" fmla="*/ 294233 w 1884362"/>
              <a:gd name="connsiteY171" fmla="*/ 1148556 h 1884361"/>
              <a:gd name="connsiteX172" fmla="*/ 298992 w 1884362"/>
              <a:gd name="connsiteY172" fmla="*/ 1131887 h 1884361"/>
              <a:gd name="connsiteX173" fmla="*/ 302957 w 1884362"/>
              <a:gd name="connsiteY173" fmla="*/ 1114425 h 1884361"/>
              <a:gd name="connsiteX174" fmla="*/ 305337 w 1884362"/>
              <a:gd name="connsiteY174" fmla="*/ 1096169 h 1884361"/>
              <a:gd name="connsiteX175" fmla="*/ 306130 w 1884362"/>
              <a:gd name="connsiteY175" fmla="*/ 1077912 h 1884361"/>
              <a:gd name="connsiteX176" fmla="*/ 305337 w 1884362"/>
              <a:gd name="connsiteY176" fmla="*/ 1058862 h 1884361"/>
              <a:gd name="connsiteX177" fmla="*/ 302957 w 1884362"/>
              <a:gd name="connsiteY177" fmla="*/ 1040606 h 1884361"/>
              <a:gd name="connsiteX178" fmla="*/ 298992 w 1884362"/>
              <a:gd name="connsiteY178" fmla="*/ 1023144 h 1884361"/>
              <a:gd name="connsiteX179" fmla="*/ 294233 w 1884362"/>
              <a:gd name="connsiteY179" fmla="*/ 1006475 h 1884361"/>
              <a:gd name="connsiteX180" fmla="*/ 288682 w 1884362"/>
              <a:gd name="connsiteY180" fmla="*/ 990600 h 1884361"/>
              <a:gd name="connsiteX181" fmla="*/ 279958 w 1884362"/>
              <a:gd name="connsiteY181" fmla="*/ 975519 h 1884361"/>
              <a:gd name="connsiteX182" fmla="*/ 272027 w 1884362"/>
              <a:gd name="connsiteY182" fmla="*/ 961231 h 1884361"/>
              <a:gd name="connsiteX183" fmla="*/ 262510 w 1884362"/>
              <a:gd name="connsiteY183" fmla="*/ 948531 h 1884361"/>
              <a:gd name="connsiteX184" fmla="*/ 252993 w 1884362"/>
              <a:gd name="connsiteY184" fmla="*/ 937419 h 1884361"/>
              <a:gd name="connsiteX185" fmla="*/ 241097 w 1884362"/>
              <a:gd name="connsiteY185" fmla="*/ 927100 h 1884361"/>
              <a:gd name="connsiteX186" fmla="*/ 229201 w 1884362"/>
              <a:gd name="connsiteY186" fmla="*/ 917575 h 1884361"/>
              <a:gd name="connsiteX187" fmla="*/ 215718 w 1884362"/>
              <a:gd name="connsiteY187" fmla="*/ 910431 h 1884361"/>
              <a:gd name="connsiteX188" fmla="*/ 203029 w 1884362"/>
              <a:gd name="connsiteY188" fmla="*/ 903287 h 1884361"/>
              <a:gd name="connsiteX189" fmla="*/ 188754 w 1884362"/>
              <a:gd name="connsiteY189" fmla="*/ 899319 h 1884361"/>
              <a:gd name="connsiteX190" fmla="*/ 174478 w 1884362"/>
              <a:gd name="connsiteY190" fmla="*/ 896144 h 1884361"/>
              <a:gd name="connsiteX191" fmla="*/ 159410 w 1884362"/>
              <a:gd name="connsiteY191" fmla="*/ 894556 h 1884361"/>
              <a:gd name="connsiteX192" fmla="*/ 159178 w 1884362"/>
              <a:gd name="connsiteY192" fmla="*/ 894584 h 1884361"/>
              <a:gd name="connsiteX193" fmla="*/ 148890 w 1884362"/>
              <a:gd name="connsiteY193" fmla="*/ 893554 h 1884361"/>
              <a:gd name="connsiteX194" fmla="*/ 136184 w 1884362"/>
              <a:gd name="connsiteY194" fmla="*/ 895143 h 1884361"/>
              <a:gd name="connsiteX195" fmla="*/ 124273 w 1884362"/>
              <a:gd name="connsiteY195" fmla="*/ 897527 h 1884361"/>
              <a:gd name="connsiteX196" fmla="*/ 113156 w 1884362"/>
              <a:gd name="connsiteY196" fmla="*/ 899910 h 1884361"/>
              <a:gd name="connsiteX197" fmla="*/ 102833 w 1884362"/>
              <a:gd name="connsiteY197" fmla="*/ 904678 h 1884361"/>
              <a:gd name="connsiteX198" fmla="*/ 93304 w 1884362"/>
              <a:gd name="connsiteY198" fmla="*/ 909445 h 1884361"/>
              <a:gd name="connsiteX199" fmla="*/ 85363 w 1884362"/>
              <a:gd name="connsiteY199" fmla="*/ 914212 h 1884361"/>
              <a:gd name="connsiteX200" fmla="*/ 78216 w 1884362"/>
              <a:gd name="connsiteY200" fmla="*/ 919774 h 1884361"/>
              <a:gd name="connsiteX201" fmla="*/ 71069 w 1884362"/>
              <a:gd name="connsiteY201" fmla="*/ 926131 h 1884361"/>
              <a:gd name="connsiteX202" fmla="*/ 59952 w 1884362"/>
              <a:gd name="connsiteY202" fmla="*/ 938049 h 1884361"/>
              <a:gd name="connsiteX203" fmla="*/ 52805 w 1884362"/>
              <a:gd name="connsiteY203" fmla="*/ 948378 h 1884361"/>
              <a:gd name="connsiteX204" fmla="*/ 47247 w 1884362"/>
              <a:gd name="connsiteY204" fmla="*/ 957913 h 1884361"/>
              <a:gd name="connsiteX205" fmla="*/ 42482 w 1884362"/>
              <a:gd name="connsiteY205" fmla="*/ 965858 h 1884361"/>
              <a:gd name="connsiteX206" fmla="*/ 37718 w 1884362"/>
              <a:gd name="connsiteY206" fmla="*/ 973009 h 1884361"/>
              <a:gd name="connsiteX207" fmla="*/ 32953 w 1884362"/>
              <a:gd name="connsiteY207" fmla="*/ 979366 h 1884361"/>
              <a:gd name="connsiteX208" fmla="*/ 26601 w 1884362"/>
              <a:gd name="connsiteY208" fmla="*/ 984133 h 1884361"/>
              <a:gd name="connsiteX209" fmla="*/ 21836 w 1884362"/>
              <a:gd name="connsiteY209" fmla="*/ 987311 h 1884361"/>
              <a:gd name="connsiteX210" fmla="*/ 16278 w 1884362"/>
              <a:gd name="connsiteY210" fmla="*/ 989695 h 1884361"/>
              <a:gd name="connsiteX211" fmla="*/ 12897 w 1884362"/>
              <a:gd name="connsiteY211" fmla="*/ 990823 h 1884361"/>
              <a:gd name="connsiteX212" fmla="*/ 11896 w 1884362"/>
              <a:gd name="connsiteY212" fmla="*/ 990600 h 1884361"/>
              <a:gd name="connsiteX213" fmla="*/ 6345 w 1884362"/>
              <a:gd name="connsiteY213" fmla="*/ 987425 h 1884361"/>
              <a:gd name="connsiteX214" fmla="*/ 0 w 1884362"/>
              <a:gd name="connsiteY214" fmla="*/ 981075 h 1884361"/>
              <a:gd name="connsiteX215" fmla="*/ 0 w 1884362"/>
              <a:gd name="connsiteY215" fmla="*/ 313531 h 1884361"/>
              <a:gd name="connsiteX216" fmla="*/ 636052 w 1884362"/>
              <a:gd name="connsiteY216" fmla="*/ 313531 h 1884361"/>
              <a:gd name="connsiteX217" fmla="*/ 645569 w 1884362"/>
              <a:gd name="connsiteY217" fmla="*/ 313531 h 1884361"/>
              <a:gd name="connsiteX218" fmla="*/ 653499 w 1884362"/>
              <a:gd name="connsiteY218" fmla="*/ 311944 h 1884361"/>
              <a:gd name="connsiteX219" fmla="*/ 660637 w 1884362"/>
              <a:gd name="connsiteY219" fmla="*/ 309563 h 1884361"/>
              <a:gd name="connsiteX220" fmla="*/ 666189 w 1884362"/>
              <a:gd name="connsiteY220" fmla="*/ 306388 h 1884361"/>
              <a:gd name="connsiteX221" fmla="*/ 670947 w 1884362"/>
              <a:gd name="connsiteY221" fmla="*/ 302419 h 1884361"/>
              <a:gd name="connsiteX222" fmla="*/ 674913 w 1884362"/>
              <a:gd name="connsiteY222" fmla="*/ 299244 h 1884361"/>
              <a:gd name="connsiteX223" fmla="*/ 677292 w 1884362"/>
              <a:gd name="connsiteY223" fmla="*/ 294481 h 1884361"/>
              <a:gd name="connsiteX224" fmla="*/ 678085 w 1884362"/>
              <a:gd name="connsiteY224" fmla="*/ 289719 h 1884361"/>
              <a:gd name="connsiteX225" fmla="*/ 678085 w 1884362"/>
              <a:gd name="connsiteY225" fmla="*/ 284956 h 1884361"/>
              <a:gd name="connsiteX226" fmla="*/ 677292 w 1884362"/>
              <a:gd name="connsiteY226" fmla="*/ 278606 h 1884361"/>
              <a:gd name="connsiteX227" fmla="*/ 674913 w 1884362"/>
              <a:gd name="connsiteY227" fmla="*/ 273844 h 1884361"/>
              <a:gd name="connsiteX228" fmla="*/ 670947 w 1884362"/>
              <a:gd name="connsiteY228" fmla="*/ 268288 h 1884361"/>
              <a:gd name="connsiteX229" fmla="*/ 666189 w 1884362"/>
              <a:gd name="connsiteY229" fmla="*/ 263525 h 1884361"/>
              <a:gd name="connsiteX230" fmla="*/ 665854 w 1884362"/>
              <a:gd name="connsiteY230" fmla="*/ 263238 h 1884361"/>
              <a:gd name="connsiteX231" fmla="*/ 664013 w 1884362"/>
              <a:gd name="connsiteY231" fmla="*/ 259555 h 1884361"/>
              <a:gd name="connsiteX232" fmla="*/ 659252 w 1884362"/>
              <a:gd name="connsiteY232" fmla="*/ 254793 h 1884361"/>
              <a:gd name="connsiteX233" fmla="*/ 653698 w 1884362"/>
              <a:gd name="connsiteY233" fmla="*/ 249237 h 1884361"/>
              <a:gd name="connsiteX234" fmla="*/ 646557 w 1884362"/>
              <a:gd name="connsiteY234" fmla="*/ 244474 h 1884361"/>
              <a:gd name="connsiteX235" fmla="*/ 639416 w 1884362"/>
              <a:gd name="connsiteY235" fmla="*/ 239712 h 1884361"/>
              <a:gd name="connsiteX236" fmla="*/ 628307 w 1884362"/>
              <a:gd name="connsiteY236" fmla="*/ 233362 h 1884361"/>
              <a:gd name="connsiteX237" fmla="*/ 618786 w 1884362"/>
              <a:gd name="connsiteY237" fmla="*/ 226218 h 1884361"/>
              <a:gd name="connsiteX238" fmla="*/ 606884 w 1884362"/>
              <a:gd name="connsiteY238" fmla="*/ 215899 h 1884361"/>
              <a:gd name="connsiteX239" fmla="*/ 603338 w 1884362"/>
              <a:gd name="connsiteY239" fmla="*/ 211338 h 1884361"/>
              <a:gd name="connsiteX240" fmla="*/ 602742 w 1884362"/>
              <a:gd name="connsiteY240" fmla="*/ 210344 h 1884361"/>
              <a:gd name="connsiteX241" fmla="*/ 596398 w 1884362"/>
              <a:gd name="connsiteY241" fmla="*/ 201613 h 1884361"/>
              <a:gd name="connsiteX242" fmla="*/ 591639 w 1884362"/>
              <a:gd name="connsiteY242" fmla="*/ 192088 h 1884361"/>
              <a:gd name="connsiteX243" fmla="*/ 588467 w 1884362"/>
              <a:gd name="connsiteY243" fmla="*/ 182563 h 1884361"/>
              <a:gd name="connsiteX244" fmla="*/ 584501 w 1884362"/>
              <a:gd name="connsiteY244" fmla="*/ 170656 h 1884361"/>
              <a:gd name="connsiteX245" fmla="*/ 582122 w 1884362"/>
              <a:gd name="connsiteY245" fmla="*/ 158750 h 1884361"/>
              <a:gd name="connsiteX246" fmla="*/ 582122 w 1884362"/>
              <a:gd name="connsiteY246" fmla="*/ 146050 h 1884361"/>
              <a:gd name="connsiteX247" fmla="*/ 582122 w 1884362"/>
              <a:gd name="connsiteY247" fmla="*/ 131763 h 1884361"/>
              <a:gd name="connsiteX248" fmla="*/ 586087 w 1884362"/>
              <a:gd name="connsiteY248" fmla="*/ 116681 h 1884361"/>
              <a:gd name="connsiteX249" fmla="*/ 590846 w 1884362"/>
              <a:gd name="connsiteY249" fmla="*/ 103188 h 1884361"/>
              <a:gd name="connsiteX250" fmla="*/ 596398 w 1884362"/>
              <a:gd name="connsiteY250" fmla="*/ 88900 h 1884361"/>
              <a:gd name="connsiteX251" fmla="*/ 603535 w 1884362"/>
              <a:gd name="connsiteY251" fmla="*/ 76994 h 1884361"/>
              <a:gd name="connsiteX252" fmla="*/ 613052 w 1884362"/>
              <a:gd name="connsiteY252" fmla="*/ 64294 h 1884361"/>
              <a:gd name="connsiteX253" fmla="*/ 624155 w 1884362"/>
              <a:gd name="connsiteY253" fmla="*/ 53181 h 1884361"/>
              <a:gd name="connsiteX254" fmla="*/ 636052 w 1884362"/>
              <a:gd name="connsiteY254" fmla="*/ 42863 h 1884361"/>
              <a:gd name="connsiteX255" fmla="*/ 647948 w 1884362"/>
              <a:gd name="connsiteY255" fmla="*/ 33338 h 1884361"/>
              <a:gd name="connsiteX256" fmla="*/ 662223 w 1884362"/>
              <a:gd name="connsiteY256" fmla="*/ 25400 h 1884361"/>
              <a:gd name="connsiteX257" fmla="*/ 677292 w 1884362"/>
              <a:gd name="connsiteY257" fmla="*/ 18256 h 1884361"/>
              <a:gd name="connsiteX258" fmla="*/ 692360 w 1884362"/>
              <a:gd name="connsiteY258" fmla="*/ 11906 h 1884361"/>
              <a:gd name="connsiteX259" fmla="*/ 709015 w 1884362"/>
              <a:gd name="connsiteY259" fmla="*/ 7144 h 1884361"/>
              <a:gd name="connsiteX260" fmla="*/ 727256 w 1884362"/>
              <a:gd name="connsiteY260" fmla="*/ 2381 h 1884361"/>
              <a:gd name="connsiteX261" fmla="*/ 744704 w 1884362"/>
              <a:gd name="connsiteY261" fmla="*/ 1588 h 1884361"/>
              <a:gd name="connsiteX262" fmla="*/ 763738 w 1884362"/>
              <a:gd name="connsiteY262" fmla="*/ 0 h 18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884362" h="1884361">
                <a:moveTo>
                  <a:pt x="763738" y="0"/>
                </a:moveTo>
                <a:lnTo>
                  <a:pt x="782772" y="1588"/>
                </a:lnTo>
                <a:lnTo>
                  <a:pt x="800220" y="2381"/>
                </a:lnTo>
                <a:lnTo>
                  <a:pt x="818460" y="7144"/>
                </a:lnTo>
                <a:lnTo>
                  <a:pt x="835115" y="11906"/>
                </a:lnTo>
                <a:lnTo>
                  <a:pt x="850184" y="18256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389" y="52733"/>
                </a:lnTo>
                <a:lnTo>
                  <a:pt x="906813" y="55562"/>
                </a:lnTo>
                <a:lnTo>
                  <a:pt x="916335" y="67468"/>
                </a:lnTo>
                <a:lnTo>
                  <a:pt x="925063" y="80168"/>
                </a:lnTo>
                <a:lnTo>
                  <a:pt x="930617" y="93662"/>
                </a:lnTo>
                <a:lnTo>
                  <a:pt x="935378" y="107949"/>
                </a:lnTo>
                <a:lnTo>
                  <a:pt x="937758" y="122237"/>
                </a:lnTo>
                <a:lnTo>
                  <a:pt x="939345" y="137318"/>
                </a:lnTo>
                <a:lnTo>
                  <a:pt x="937758" y="150812"/>
                </a:lnTo>
                <a:lnTo>
                  <a:pt x="935378" y="161924"/>
                </a:lnTo>
                <a:lnTo>
                  <a:pt x="932997" y="173037"/>
                </a:lnTo>
                <a:lnTo>
                  <a:pt x="928237" y="183355"/>
                </a:lnTo>
                <a:lnTo>
                  <a:pt x="923476" y="192880"/>
                </a:lnTo>
                <a:lnTo>
                  <a:pt x="918715" y="201612"/>
                </a:lnTo>
                <a:lnTo>
                  <a:pt x="913161" y="208755"/>
                </a:lnTo>
                <a:lnTo>
                  <a:pt x="906813" y="215899"/>
                </a:lnTo>
                <a:lnTo>
                  <a:pt x="894911" y="226218"/>
                </a:lnTo>
                <a:lnTo>
                  <a:pt x="884596" y="233362"/>
                </a:lnTo>
                <a:lnTo>
                  <a:pt x="875075" y="239712"/>
                </a:lnTo>
                <a:lnTo>
                  <a:pt x="867140" y="244474"/>
                </a:lnTo>
                <a:lnTo>
                  <a:pt x="859999" y="249237"/>
                </a:lnTo>
                <a:lnTo>
                  <a:pt x="853651" y="254793"/>
                </a:lnTo>
                <a:lnTo>
                  <a:pt x="848890" y="259555"/>
                </a:lnTo>
                <a:lnTo>
                  <a:pt x="845716" y="265905"/>
                </a:lnTo>
                <a:lnTo>
                  <a:pt x="843336" y="270668"/>
                </a:lnTo>
                <a:lnTo>
                  <a:pt x="843336" y="276224"/>
                </a:lnTo>
                <a:lnTo>
                  <a:pt x="843336" y="280987"/>
                </a:lnTo>
                <a:lnTo>
                  <a:pt x="844129" y="285749"/>
                </a:lnTo>
                <a:lnTo>
                  <a:pt x="846510" y="290512"/>
                </a:lnTo>
                <a:lnTo>
                  <a:pt x="849987" y="293295"/>
                </a:lnTo>
                <a:lnTo>
                  <a:pt x="850184" y="294481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1"/>
                </a:lnTo>
                <a:lnTo>
                  <a:pt x="892217" y="313531"/>
                </a:lnTo>
                <a:lnTo>
                  <a:pt x="1569509" y="313531"/>
                </a:lnTo>
                <a:lnTo>
                  <a:pt x="1569509" y="950912"/>
                </a:lnTo>
                <a:lnTo>
                  <a:pt x="1571095" y="958850"/>
                </a:lnTo>
                <a:lnTo>
                  <a:pt x="1571888" y="966787"/>
                </a:lnTo>
                <a:lnTo>
                  <a:pt x="1574267" y="973931"/>
                </a:lnTo>
                <a:lnTo>
                  <a:pt x="1576647" y="980281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7"/>
                </a:lnTo>
                <a:lnTo>
                  <a:pt x="1599646" y="992187"/>
                </a:lnTo>
                <a:lnTo>
                  <a:pt x="1600682" y="991842"/>
                </a:lnTo>
                <a:lnTo>
                  <a:pt x="1602234" y="992187"/>
                </a:lnTo>
                <a:lnTo>
                  <a:pt x="1610958" y="989806"/>
                </a:lnTo>
                <a:lnTo>
                  <a:pt x="1618889" y="985837"/>
                </a:lnTo>
                <a:lnTo>
                  <a:pt x="1626027" y="980281"/>
                </a:lnTo>
                <a:lnTo>
                  <a:pt x="1633164" y="970756"/>
                </a:lnTo>
                <a:lnTo>
                  <a:pt x="1640302" y="958849"/>
                </a:lnTo>
                <a:lnTo>
                  <a:pt x="1646647" y="949324"/>
                </a:lnTo>
                <a:lnTo>
                  <a:pt x="1653785" y="939006"/>
                </a:lnTo>
                <a:lnTo>
                  <a:pt x="1664095" y="927099"/>
                </a:lnTo>
                <a:lnTo>
                  <a:pt x="1671232" y="920749"/>
                </a:lnTo>
                <a:lnTo>
                  <a:pt x="1678370" y="915193"/>
                </a:lnTo>
                <a:lnTo>
                  <a:pt x="1686301" y="910431"/>
                </a:lnTo>
                <a:lnTo>
                  <a:pt x="1695818" y="905668"/>
                </a:lnTo>
                <a:lnTo>
                  <a:pt x="1706921" y="900906"/>
                </a:lnTo>
                <a:lnTo>
                  <a:pt x="1717231" y="898524"/>
                </a:lnTo>
                <a:lnTo>
                  <a:pt x="1729122" y="896144"/>
                </a:lnTo>
                <a:lnTo>
                  <a:pt x="1736849" y="896144"/>
                </a:lnTo>
                <a:lnTo>
                  <a:pt x="1752711" y="896937"/>
                </a:lnTo>
                <a:lnTo>
                  <a:pt x="1766986" y="899319"/>
                </a:lnTo>
                <a:lnTo>
                  <a:pt x="1781262" y="904081"/>
                </a:lnTo>
                <a:lnTo>
                  <a:pt x="1793951" y="910431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7"/>
                </a:lnTo>
                <a:lnTo>
                  <a:pt x="1880397" y="1040606"/>
                </a:lnTo>
                <a:lnTo>
                  <a:pt x="1882776" y="1059656"/>
                </a:lnTo>
                <a:lnTo>
                  <a:pt x="1884362" y="1077912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7"/>
                </a:lnTo>
                <a:lnTo>
                  <a:pt x="1872466" y="1148556"/>
                </a:lnTo>
                <a:lnTo>
                  <a:pt x="1866121" y="1164431"/>
                </a:lnTo>
                <a:lnTo>
                  <a:pt x="1858984" y="1179512"/>
                </a:lnTo>
                <a:lnTo>
                  <a:pt x="1849467" y="1193800"/>
                </a:lnTo>
                <a:lnTo>
                  <a:pt x="1841536" y="1206500"/>
                </a:lnTo>
                <a:lnTo>
                  <a:pt x="1830433" y="1218406"/>
                </a:lnTo>
                <a:lnTo>
                  <a:pt x="1818536" y="1227931"/>
                </a:lnTo>
                <a:lnTo>
                  <a:pt x="1806640" y="1237456"/>
                </a:lnTo>
                <a:lnTo>
                  <a:pt x="1793951" y="1246187"/>
                </a:lnTo>
                <a:lnTo>
                  <a:pt x="1781262" y="1251744"/>
                </a:lnTo>
                <a:lnTo>
                  <a:pt x="1766986" y="1256506"/>
                </a:lnTo>
                <a:lnTo>
                  <a:pt x="1752711" y="1258887"/>
                </a:lnTo>
                <a:lnTo>
                  <a:pt x="1742610" y="1258887"/>
                </a:lnTo>
                <a:lnTo>
                  <a:pt x="1729127" y="1258887"/>
                </a:lnTo>
                <a:lnTo>
                  <a:pt x="1717231" y="1256506"/>
                </a:lnTo>
                <a:lnTo>
                  <a:pt x="1706921" y="1253331"/>
                </a:lnTo>
                <a:lnTo>
                  <a:pt x="1695818" y="1249362"/>
                </a:lnTo>
                <a:lnTo>
                  <a:pt x="1686301" y="1244600"/>
                </a:lnTo>
                <a:lnTo>
                  <a:pt x="1678370" y="1239043"/>
                </a:lnTo>
                <a:lnTo>
                  <a:pt x="1671232" y="1234281"/>
                </a:lnTo>
                <a:lnTo>
                  <a:pt x="1664095" y="1227931"/>
                </a:lnTo>
                <a:lnTo>
                  <a:pt x="1653785" y="1216025"/>
                </a:lnTo>
                <a:lnTo>
                  <a:pt x="1646647" y="1205706"/>
                </a:lnTo>
                <a:lnTo>
                  <a:pt x="1640302" y="1196181"/>
                </a:lnTo>
                <a:lnTo>
                  <a:pt x="1633164" y="1184275"/>
                </a:lnTo>
                <a:lnTo>
                  <a:pt x="1626027" y="1174749"/>
                </a:lnTo>
                <a:lnTo>
                  <a:pt x="1618889" y="1169193"/>
                </a:lnTo>
                <a:lnTo>
                  <a:pt x="1610958" y="1164431"/>
                </a:lnTo>
                <a:lnTo>
                  <a:pt x="1602234" y="1162843"/>
                </a:lnTo>
                <a:lnTo>
                  <a:pt x="1595096" y="1164431"/>
                </a:lnTo>
                <a:lnTo>
                  <a:pt x="1593301" y="1164431"/>
                </a:lnTo>
                <a:lnTo>
                  <a:pt x="1588543" y="1165225"/>
                </a:lnTo>
                <a:lnTo>
                  <a:pt x="1585370" y="1167606"/>
                </a:lnTo>
                <a:lnTo>
                  <a:pt x="1580612" y="1171575"/>
                </a:lnTo>
                <a:lnTo>
                  <a:pt x="1576647" y="1176337"/>
                </a:lnTo>
                <a:lnTo>
                  <a:pt x="1574267" y="1181100"/>
                </a:lnTo>
                <a:lnTo>
                  <a:pt x="1571888" y="1188244"/>
                </a:lnTo>
                <a:lnTo>
                  <a:pt x="1571095" y="1196181"/>
                </a:lnTo>
                <a:lnTo>
                  <a:pt x="1569509" y="1205706"/>
                </a:lnTo>
                <a:lnTo>
                  <a:pt x="1569509" y="1884361"/>
                </a:lnTo>
                <a:lnTo>
                  <a:pt x="0" y="1884361"/>
                </a:lnTo>
                <a:lnTo>
                  <a:pt x="0" y="1173956"/>
                </a:lnTo>
                <a:lnTo>
                  <a:pt x="6345" y="1167606"/>
                </a:lnTo>
                <a:lnTo>
                  <a:pt x="11896" y="1164431"/>
                </a:lnTo>
                <a:lnTo>
                  <a:pt x="15837" y="1163555"/>
                </a:lnTo>
                <a:lnTo>
                  <a:pt x="16278" y="1163702"/>
                </a:lnTo>
                <a:lnTo>
                  <a:pt x="21836" y="1166086"/>
                </a:lnTo>
                <a:lnTo>
                  <a:pt x="26601" y="1169264"/>
                </a:lnTo>
                <a:lnTo>
                  <a:pt x="32953" y="1174031"/>
                </a:lnTo>
                <a:lnTo>
                  <a:pt x="37718" y="1180388"/>
                </a:lnTo>
                <a:lnTo>
                  <a:pt x="42482" y="1187539"/>
                </a:lnTo>
                <a:lnTo>
                  <a:pt x="47247" y="1195484"/>
                </a:lnTo>
                <a:lnTo>
                  <a:pt x="52805" y="1205019"/>
                </a:lnTo>
                <a:lnTo>
                  <a:pt x="59952" y="1215348"/>
                </a:lnTo>
                <a:lnTo>
                  <a:pt x="71069" y="1227266"/>
                </a:lnTo>
                <a:lnTo>
                  <a:pt x="78216" y="1233623"/>
                </a:lnTo>
                <a:lnTo>
                  <a:pt x="85363" y="1238390"/>
                </a:lnTo>
                <a:lnTo>
                  <a:pt x="93304" y="1243952"/>
                </a:lnTo>
                <a:lnTo>
                  <a:pt x="102833" y="1248719"/>
                </a:lnTo>
                <a:lnTo>
                  <a:pt x="113156" y="1252692"/>
                </a:lnTo>
                <a:lnTo>
                  <a:pt x="124273" y="1255870"/>
                </a:lnTo>
                <a:lnTo>
                  <a:pt x="136184" y="1258254"/>
                </a:lnTo>
                <a:lnTo>
                  <a:pt x="142765" y="1258254"/>
                </a:lnTo>
                <a:lnTo>
                  <a:pt x="145927" y="1258887"/>
                </a:lnTo>
                <a:lnTo>
                  <a:pt x="159410" y="1258887"/>
                </a:lnTo>
                <a:lnTo>
                  <a:pt x="174478" y="1258887"/>
                </a:lnTo>
                <a:lnTo>
                  <a:pt x="188754" y="1255712"/>
                </a:lnTo>
                <a:lnTo>
                  <a:pt x="203029" y="1251744"/>
                </a:lnTo>
                <a:lnTo>
                  <a:pt x="215718" y="1244600"/>
                </a:lnTo>
                <a:lnTo>
                  <a:pt x="229201" y="1237456"/>
                </a:lnTo>
                <a:lnTo>
                  <a:pt x="241097" y="1227931"/>
                </a:lnTo>
                <a:lnTo>
                  <a:pt x="252993" y="1217612"/>
                </a:lnTo>
                <a:lnTo>
                  <a:pt x="262510" y="1205706"/>
                </a:lnTo>
                <a:lnTo>
                  <a:pt x="272027" y="1193800"/>
                </a:lnTo>
                <a:lnTo>
                  <a:pt x="279958" y="1179512"/>
                </a:lnTo>
                <a:lnTo>
                  <a:pt x="288682" y="1164431"/>
                </a:lnTo>
                <a:lnTo>
                  <a:pt x="294233" y="1148556"/>
                </a:lnTo>
                <a:lnTo>
                  <a:pt x="298992" y="1131887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2"/>
                </a:lnTo>
                <a:lnTo>
                  <a:pt x="305337" y="1058862"/>
                </a:lnTo>
                <a:lnTo>
                  <a:pt x="302957" y="1040606"/>
                </a:lnTo>
                <a:lnTo>
                  <a:pt x="298992" y="1023144"/>
                </a:lnTo>
                <a:lnTo>
                  <a:pt x="294233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1"/>
                </a:lnTo>
                <a:lnTo>
                  <a:pt x="262510" y="948531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1"/>
                </a:lnTo>
                <a:lnTo>
                  <a:pt x="203029" y="903287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6"/>
                </a:lnTo>
                <a:lnTo>
                  <a:pt x="159178" y="894584"/>
                </a:lnTo>
                <a:lnTo>
                  <a:pt x="148890" y="893554"/>
                </a:lnTo>
                <a:lnTo>
                  <a:pt x="136184" y="895143"/>
                </a:lnTo>
                <a:lnTo>
                  <a:pt x="124273" y="897527"/>
                </a:lnTo>
                <a:lnTo>
                  <a:pt x="113156" y="899910"/>
                </a:lnTo>
                <a:lnTo>
                  <a:pt x="102833" y="904678"/>
                </a:lnTo>
                <a:lnTo>
                  <a:pt x="93304" y="909445"/>
                </a:lnTo>
                <a:lnTo>
                  <a:pt x="85363" y="914212"/>
                </a:lnTo>
                <a:lnTo>
                  <a:pt x="78216" y="919774"/>
                </a:lnTo>
                <a:lnTo>
                  <a:pt x="71069" y="926131"/>
                </a:lnTo>
                <a:lnTo>
                  <a:pt x="59952" y="938049"/>
                </a:lnTo>
                <a:lnTo>
                  <a:pt x="52805" y="948378"/>
                </a:lnTo>
                <a:lnTo>
                  <a:pt x="47247" y="957913"/>
                </a:lnTo>
                <a:lnTo>
                  <a:pt x="42482" y="965858"/>
                </a:lnTo>
                <a:lnTo>
                  <a:pt x="37718" y="973009"/>
                </a:lnTo>
                <a:lnTo>
                  <a:pt x="32953" y="979366"/>
                </a:lnTo>
                <a:lnTo>
                  <a:pt x="26601" y="984133"/>
                </a:lnTo>
                <a:lnTo>
                  <a:pt x="21836" y="987311"/>
                </a:lnTo>
                <a:lnTo>
                  <a:pt x="16278" y="989695"/>
                </a:lnTo>
                <a:lnTo>
                  <a:pt x="12897" y="99082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1"/>
                </a:lnTo>
                <a:lnTo>
                  <a:pt x="636052" y="313531"/>
                </a:lnTo>
                <a:lnTo>
                  <a:pt x="645569" y="313531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1"/>
                </a:lnTo>
                <a:lnTo>
                  <a:pt x="678085" y="289719"/>
                </a:lnTo>
                <a:lnTo>
                  <a:pt x="678085" y="284956"/>
                </a:lnTo>
                <a:lnTo>
                  <a:pt x="677292" y="278606"/>
                </a:lnTo>
                <a:lnTo>
                  <a:pt x="674913" y="273844"/>
                </a:lnTo>
                <a:lnTo>
                  <a:pt x="670947" y="268288"/>
                </a:lnTo>
                <a:lnTo>
                  <a:pt x="666189" y="263525"/>
                </a:lnTo>
                <a:lnTo>
                  <a:pt x="665854" y="263238"/>
                </a:lnTo>
                <a:lnTo>
                  <a:pt x="664013" y="259555"/>
                </a:lnTo>
                <a:lnTo>
                  <a:pt x="659252" y="254793"/>
                </a:lnTo>
                <a:lnTo>
                  <a:pt x="653698" y="249237"/>
                </a:lnTo>
                <a:lnTo>
                  <a:pt x="646557" y="244474"/>
                </a:lnTo>
                <a:lnTo>
                  <a:pt x="639416" y="239712"/>
                </a:lnTo>
                <a:lnTo>
                  <a:pt x="628307" y="233362"/>
                </a:lnTo>
                <a:lnTo>
                  <a:pt x="618786" y="226218"/>
                </a:lnTo>
                <a:lnTo>
                  <a:pt x="606884" y="215899"/>
                </a:lnTo>
                <a:lnTo>
                  <a:pt x="603338" y="211338"/>
                </a:lnTo>
                <a:lnTo>
                  <a:pt x="602742" y="210344"/>
                </a:lnTo>
                <a:lnTo>
                  <a:pt x="596398" y="201613"/>
                </a:lnTo>
                <a:lnTo>
                  <a:pt x="591639" y="192088"/>
                </a:lnTo>
                <a:lnTo>
                  <a:pt x="588467" y="182563"/>
                </a:lnTo>
                <a:lnTo>
                  <a:pt x="584501" y="170656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7" y="116681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1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6"/>
                </a:lnTo>
                <a:lnTo>
                  <a:pt x="692360" y="11906"/>
                </a:lnTo>
                <a:lnTo>
                  <a:pt x="709015" y="7144"/>
                </a:lnTo>
                <a:lnTo>
                  <a:pt x="727256" y="2381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2" t="60341"/>
          <a:stretch>
            <a:fillRect/>
          </a:stretch>
        </p:blipFill>
        <p:spPr>
          <a:xfrm>
            <a:off x="8715375" y="3689476"/>
            <a:ext cx="1570036" cy="1873123"/>
          </a:xfrm>
          <a:custGeom>
            <a:avLst/>
            <a:gdLst>
              <a:gd name="connsiteX0" fmla="*/ 744120 w 1570036"/>
              <a:gd name="connsiteY0" fmla="*/ 0 h 1873123"/>
              <a:gd name="connsiteX1" fmla="*/ 761591 w 1570036"/>
              <a:gd name="connsiteY1" fmla="*/ 0 h 1873123"/>
              <a:gd name="connsiteX2" fmla="*/ 780651 w 1570036"/>
              <a:gd name="connsiteY2" fmla="*/ 0 h 1873123"/>
              <a:gd name="connsiteX3" fmla="*/ 798122 w 1570036"/>
              <a:gd name="connsiteY3" fmla="*/ 2381 h 1873123"/>
              <a:gd name="connsiteX4" fmla="*/ 816388 w 1570036"/>
              <a:gd name="connsiteY4" fmla="*/ 5554 h 1873123"/>
              <a:gd name="connsiteX5" fmla="*/ 833065 w 1570036"/>
              <a:gd name="connsiteY5" fmla="*/ 10315 h 1873123"/>
              <a:gd name="connsiteX6" fmla="*/ 848154 w 1570036"/>
              <a:gd name="connsiteY6" fmla="*/ 17455 h 1873123"/>
              <a:gd name="connsiteX7" fmla="*/ 864037 w 1570036"/>
              <a:gd name="connsiteY7" fmla="*/ 24596 h 1873123"/>
              <a:gd name="connsiteX8" fmla="*/ 878332 w 1570036"/>
              <a:gd name="connsiteY8" fmla="*/ 33324 h 1873123"/>
              <a:gd name="connsiteX9" fmla="*/ 891038 w 1570036"/>
              <a:gd name="connsiteY9" fmla="*/ 42051 h 1873123"/>
              <a:gd name="connsiteX10" fmla="*/ 902950 w 1570036"/>
              <a:gd name="connsiteY10" fmla="*/ 53159 h 1873123"/>
              <a:gd name="connsiteX11" fmla="*/ 913274 w 1570036"/>
              <a:gd name="connsiteY11" fmla="*/ 63474 h 1873123"/>
              <a:gd name="connsiteX12" fmla="*/ 922010 w 1570036"/>
              <a:gd name="connsiteY12" fmla="*/ 75375 h 1873123"/>
              <a:gd name="connsiteX13" fmla="*/ 929951 w 1570036"/>
              <a:gd name="connsiteY13" fmla="*/ 88863 h 1873123"/>
              <a:gd name="connsiteX14" fmla="*/ 936305 w 1570036"/>
              <a:gd name="connsiteY14" fmla="*/ 101557 h 1873123"/>
              <a:gd name="connsiteX15" fmla="*/ 941070 w 1570036"/>
              <a:gd name="connsiteY15" fmla="*/ 115839 h 1873123"/>
              <a:gd name="connsiteX16" fmla="*/ 943452 w 1570036"/>
              <a:gd name="connsiteY16" fmla="*/ 130120 h 1873123"/>
              <a:gd name="connsiteX17" fmla="*/ 943752 w 1570036"/>
              <a:gd name="connsiteY17" fmla="*/ 136117 h 1873123"/>
              <a:gd name="connsiteX18" fmla="*/ 943135 w 1570036"/>
              <a:gd name="connsiteY18" fmla="*/ 145991 h 1873123"/>
              <a:gd name="connsiteX19" fmla="*/ 940751 w 1570036"/>
              <a:gd name="connsiteY19" fmla="*/ 157902 h 1873123"/>
              <a:gd name="connsiteX20" fmla="*/ 938367 w 1570036"/>
              <a:gd name="connsiteY20" fmla="*/ 169814 h 1873123"/>
              <a:gd name="connsiteX21" fmla="*/ 933600 w 1570036"/>
              <a:gd name="connsiteY21" fmla="*/ 179343 h 1873123"/>
              <a:gd name="connsiteX22" fmla="*/ 928833 w 1570036"/>
              <a:gd name="connsiteY22" fmla="*/ 188872 h 1873123"/>
              <a:gd name="connsiteX23" fmla="*/ 924066 w 1570036"/>
              <a:gd name="connsiteY23" fmla="*/ 196812 h 1873123"/>
              <a:gd name="connsiteX24" fmla="*/ 917709 w 1570036"/>
              <a:gd name="connsiteY24" fmla="*/ 203959 h 1873123"/>
              <a:gd name="connsiteX25" fmla="*/ 912147 w 1570036"/>
              <a:gd name="connsiteY25" fmla="*/ 211106 h 1873123"/>
              <a:gd name="connsiteX26" fmla="*/ 900229 w 1570036"/>
              <a:gd name="connsiteY26" fmla="*/ 222223 h 1873123"/>
              <a:gd name="connsiteX27" fmla="*/ 889900 w 1570036"/>
              <a:gd name="connsiteY27" fmla="*/ 230164 h 1873123"/>
              <a:gd name="connsiteX28" fmla="*/ 880365 w 1570036"/>
              <a:gd name="connsiteY28" fmla="*/ 236517 h 1873123"/>
              <a:gd name="connsiteX29" fmla="*/ 871625 w 1570036"/>
              <a:gd name="connsiteY29" fmla="*/ 239693 h 1873123"/>
              <a:gd name="connsiteX30" fmla="*/ 864474 w 1570036"/>
              <a:gd name="connsiteY30" fmla="*/ 244458 h 1873123"/>
              <a:gd name="connsiteX31" fmla="*/ 858912 w 1570036"/>
              <a:gd name="connsiteY31" fmla="*/ 250810 h 1873123"/>
              <a:gd name="connsiteX32" fmla="*/ 854145 w 1570036"/>
              <a:gd name="connsiteY32" fmla="*/ 255575 h 1873123"/>
              <a:gd name="connsiteX33" fmla="*/ 850172 w 1570036"/>
              <a:gd name="connsiteY33" fmla="*/ 261133 h 1873123"/>
              <a:gd name="connsiteX34" fmla="*/ 847788 w 1570036"/>
              <a:gd name="connsiteY34" fmla="*/ 265898 h 1873123"/>
              <a:gd name="connsiteX35" fmla="*/ 847788 w 1570036"/>
              <a:gd name="connsiteY35" fmla="*/ 271456 h 1873123"/>
              <a:gd name="connsiteX36" fmla="*/ 847788 w 1570036"/>
              <a:gd name="connsiteY36" fmla="*/ 276221 h 1873123"/>
              <a:gd name="connsiteX37" fmla="*/ 848747 w 1570036"/>
              <a:gd name="connsiteY37" fmla="*/ 279093 h 1873123"/>
              <a:gd name="connsiteX38" fmla="*/ 848154 w 1570036"/>
              <a:gd name="connsiteY38" fmla="*/ 280869 h 1873123"/>
              <a:gd name="connsiteX39" fmla="*/ 848154 w 1570036"/>
              <a:gd name="connsiteY39" fmla="*/ 288010 h 1873123"/>
              <a:gd name="connsiteX40" fmla="*/ 849742 w 1570036"/>
              <a:gd name="connsiteY40" fmla="*/ 293564 h 1873123"/>
              <a:gd name="connsiteX41" fmla="*/ 852919 w 1570036"/>
              <a:gd name="connsiteY41" fmla="*/ 299911 h 1873123"/>
              <a:gd name="connsiteX42" fmla="*/ 878912 w 1570036"/>
              <a:gd name="connsiteY42" fmla="*/ 299911 h 1873123"/>
              <a:gd name="connsiteX43" fmla="*/ 880365 w 1570036"/>
              <a:gd name="connsiteY43" fmla="*/ 300043 h 1873123"/>
              <a:gd name="connsiteX44" fmla="*/ 889900 w 1570036"/>
              <a:gd name="connsiteY44" fmla="*/ 300043 h 1873123"/>
              <a:gd name="connsiteX45" fmla="*/ 1209310 w 1570036"/>
              <a:gd name="connsiteY45" fmla="*/ 300043 h 1873123"/>
              <a:gd name="connsiteX46" fmla="*/ 1209310 w 1570036"/>
              <a:gd name="connsiteY46" fmla="*/ 301632 h 1873123"/>
              <a:gd name="connsiteX47" fmla="*/ 1570036 w 1570036"/>
              <a:gd name="connsiteY47" fmla="*/ 301632 h 1873123"/>
              <a:gd name="connsiteX48" fmla="*/ 1570036 w 1570036"/>
              <a:gd name="connsiteY48" fmla="*/ 1873123 h 1873123"/>
              <a:gd name="connsiteX49" fmla="*/ 0 w 1570036"/>
              <a:gd name="connsiteY49" fmla="*/ 1873123 h 1873123"/>
              <a:gd name="connsiteX50" fmla="*/ 0 w 1570036"/>
              <a:gd name="connsiteY50" fmla="*/ 1194182 h 1873123"/>
              <a:gd name="connsiteX51" fmla="*/ 0 w 1570036"/>
              <a:gd name="connsiteY51" fmla="*/ 1184653 h 1873123"/>
              <a:gd name="connsiteX52" fmla="*/ 795 w 1570036"/>
              <a:gd name="connsiteY52" fmla="*/ 1176712 h 1873123"/>
              <a:gd name="connsiteX53" fmla="*/ 3178 w 1570036"/>
              <a:gd name="connsiteY53" fmla="*/ 1169566 h 1873123"/>
              <a:gd name="connsiteX54" fmla="*/ 7151 w 1570036"/>
              <a:gd name="connsiteY54" fmla="*/ 1164801 h 1873123"/>
              <a:gd name="connsiteX55" fmla="*/ 10329 w 1570036"/>
              <a:gd name="connsiteY55" fmla="*/ 1160037 h 1873123"/>
              <a:gd name="connsiteX56" fmla="*/ 14302 w 1570036"/>
              <a:gd name="connsiteY56" fmla="*/ 1156066 h 1873123"/>
              <a:gd name="connsiteX57" fmla="*/ 17652 w 1570036"/>
              <a:gd name="connsiteY57" fmla="*/ 1154393 h 1873123"/>
              <a:gd name="connsiteX58" fmla="*/ 20406 w 1570036"/>
              <a:gd name="connsiteY58" fmla="*/ 1155574 h 1873123"/>
              <a:gd name="connsiteX59" fmla="*/ 25164 w 1570036"/>
              <a:gd name="connsiteY59" fmla="*/ 1158749 h 1873123"/>
              <a:gd name="connsiteX60" fmla="*/ 31509 w 1570036"/>
              <a:gd name="connsiteY60" fmla="*/ 1163511 h 1873123"/>
              <a:gd name="connsiteX61" fmla="*/ 36268 w 1570036"/>
              <a:gd name="connsiteY61" fmla="*/ 1169862 h 1873123"/>
              <a:gd name="connsiteX62" fmla="*/ 41026 w 1570036"/>
              <a:gd name="connsiteY62" fmla="*/ 1177005 h 1873123"/>
              <a:gd name="connsiteX63" fmla="*/ 45785 w 1570036"/>
              <a:gd name="connsiteY63" fmla="*/ 1184943 h 1873123"/>
              <a:gd name="connsiteX64" fmla="*/ 51336 w 1570036"/>
              <a:gd name="connsiteY64" fmla="*/ 1194468 h 1873123"/>
              <a:gd name="connsiteX65" fmla="*/ 58474 w 1570036"/>
              <a:gd name="connsiteY65" fmla="*/ 1204787 h 1873123"/>
              <a:gd name="connsiteX66" fmla="*/ 69577 w 1570036"/>
              <a:gd name="connsiteY66" fmla="*/ 1216693 h 1873123"/>
              <a:gd name="connsiteX67" fmla="*/ 76715 w 1570036"/>
              <a:gd name="connsiteY67" fmla="*/ 1223043 h 1873123"/>
              <a:gd name="connsiteX68" fmla="*/ 83852 w 1570036"/>
              <a:gd name="connsiteY68" fmla="*/ 1228599 h 1873123"/>
              <a:gd name="connsiteX69" fmla="*/ 92576 w 1570036"/>
              <a:gd name="connsiteY69" fmla="*/ 1233362 h 1873123"/>
              <a:gd name="connsiteX70" fmla="*/ 101300 w 1570036"/>
              <a:gd name="connsiteY70" fmla="*/ 1238124 h 1873123"/>
              <a:gd name="connsiteX71" fmla="*/ 111610 w 1570036"/>
              <a:gd name="connsiteY71" fmla="*/ 1242887 h 1873123"/>
              <a:gd name="connsiteX72" fmla="*/ 122713 w 1570036"/>
              <a:gd name="connsiteY72" fmla="*/ 1245268 h 1873123"/>
              <a:gd name="connsiteX73" fmla="*/ 134610 w 1570036"/>
              <a:gd name="connsiteY73" fmla="*/ 1247649 h 1873123"/>
              <a:gd name="connsiteX74" fmla="*/ 147299 w 1570036"/>
              <a:gd name="connsiteY74" fmla="*/ 1249237 h 1873123"/>
              <a:gd name="connsiteX75" fmla="*/ 159499 w 1570036"/>
              <a:gd name="connsiteY75" fmla="*/ 1248016 h 1873123"/>
              <a:gd name="connsiteX76" fmla="*/ 167651 w 1570036"/>
              <a:gd name="connsiteY76" fmla="*/ 1248974 h 1873123"/>
              <a:gd name="connsiteX77" fmla="*/ 181953 w 1570036"/>
              <a:gd name="connsiteY77" fmla="*/ 1247386 h 1873123"/>
              <a:gd name="connsiteX78" fmla="*/ 197049 w 1570036"/>
              <a:gd name="connsiteY78" fmla="*/ 1245004 h 1873123"/>
              <a:gd name="connsiteX79" fmla="*/ 210557 w 1570036"/>
              <a:gd name="connsiteY79" fmla="*/ 1240239 h 1873123"/>
              <a:gd name="connsiteX80" fmla="*/ 224064 w 1570036"/>
              <a:gd name="connsiteY80" fmla="*/ 1234680 h 1873123"/>
              <a:gd name="connsiteX81" fmla="*/ 237572 w 1570036"/>
              <a:gd name="connsiteY81" fmla="*/ 1225946 h 1873123"/>
              <a:gd name="connsiteX82" fmla="*/ 249490 w 1570036"/>
              <a:gd name="connsiteY82" fmla="*/ 1216417 h 1873123"/>
              <a:gd name="connsiteX83" fmla="*/ 259819 w 1570036"/>
              <a:gd name="connsiteY83" fmla="*/ 1206888 h 1873123"/>
              <a:gd name="connsiteX84" fmla="*/ 270943 w 1570036"/>
              <a:gd name="connsiteY84" fmla="*/ 1194976 h 1873123"/>
              <a:gd name="connsiteX85" fmla="*/ 280477 w 1570036"/>
              <a:gd name="connsiteY85" fmla="*/ 1182271 h 1873123"/>
              <a:gd name="connsiteX86" fmla="*/ 288423 w 1570036"/>
              <a:gd name="connsiteY86" fmla="*/ 1167977 h 1873123"/>
              <a:gd name="connsiteX87" fmla="*/ 295574 w 1570036"/>
              <a:gd name="connsiteY87" fmla="*/ 1152890 h 1873123"/>
              <a:gd name="connsiteX88" fmla="*/ 301930 w 1570036"/>
              <a:gd name="connsiteY88" fmla="*/ 1137008 h 1873123"/>
              <a:gd name="connsiteX89" fmla="*/ 307492 w 1570036"/>
              <a:gd name="connsiteY89" fmla="*/ 1120332 h 1873123"/>
              <a:gd name="connsiteX90" fmla="*/ 311465 w 1570036"/>
              <a:gd name="connsiteY90" fmla="*/ 1102863 h 1873123"/>
              <a:gd name="connsiteX91" fmla="*/ 312260 w 1570036"/>
              <a:gd name="connsiteY91" fmla="*/ 1084599 h 1873123"/>
              <a:gd name="connsiteX92" fmla="*/ 313849 w 1570036"/>
              <a:gd name="connsiteY92" fmla="*/ 1066335 h 1873123"/>
              <a:gd name="connsiteX93" fmla="*/ 312260 w 1570036"/>
              <a:gd name="connsiteY93" fmla="*/ 1048071 h 1873123"/>
              <a:gd name="connsiteX94" fmla="*/ 311465 w 1570036"/>
              <a:gd name="connsiteY94" fmla="*/ 1029013 h 1873123"/>
              <a:gd name="connsiteX95" fmla="*/ 307492 w 1570036"/>
              <a:gd name="connsiteY95" fmla="*/ 1012337 h 1873123"/>
              <a:gd name="connsiteX96" fmla="*/ 301930 w 1570036"/>
              <a:gd name="connsiteY96" fmla="*/ 995661 h 1873123"/>
              <a:gd name="connsiteX97" fmla="*/ 295574 w 1570036"/>
              <a:gd name="connsiteY97" fmla="*/ 978985 h 1873123"/>
              <a:gd name="connsiteX98" fmla="*/ 288423 w 1570036"/>
              <a:gd name="connsiteY98" fmla="*/ 963898 h 1873123"/>
              <a:gd name="connsiteX99" fmla="*/ 280477 w 1570036"/>
              <a:gd name="connsiteY99" fmla="*/ 951192 h 1873123"/>
              <a:gd name="connsiteX100" fmla="*/ 270943 w 1570036"/>
              <a:gd name="connsiteY100" fmla="*/ 937693 h 1873123"/>
              <a:gd name="connsiteX101" fmla="*/ 259819 w 1570036"/>
              <a:gd name="connsiteY101" fmla="*/ 925782 h 1873123"/>
              <a:gd name="connsiteX102" fmla="*/ 249490 w 1570036"/>
              <a:gd name="connsiteY102" fmla="*/ 915459 h 1873123"/>
              <a:gd name="connsiteX103" fmla="*/ 237572 w 1570036"/>
              <a:gd name="connsiteY103" fmla="*/ 905930 h 1873123"/>
              <a:gd name="connsiteX104" fmla="*/ 224064 w 1570036"/>
              <a:gd name="connsiteY104" fmla="*/ 898783 h 1873123"/>
              <a:gd name="connsiteX105" fmla="*/ 210557 w 1570036"/>
              <a:gd name="connsiteY105" fmla="*/ 892430 h 1873123"/>
              <a:gd name="connsiteX106" fmla="*/ 197049 w 1570036"/>
              <a:gd name="connsiteY106" fmla="*/ 887666 h 1873123"/>
              <a:gd name="connsiteX107" fmla="*/ 181953 w 1570036"/>
              <a:gd name="connsiteY107" fmla="*/ 885283 h 1873123"/>
              <a:gd name="connsiteX108" fmla="*/ 167651 w 1570036"/>
              <a:gd name="connsiteY108" fmla="*/ 884489 h 1873123"/>
              <a:gd name="connsiteX109" fmla="*/ 154144 w 1570036"/>
              <a:gd name="connsiteY109" fmla="*/ 884489 h 1873123"/>
              <a:gd name="connsiteX110" fmla="*/ 151110 w 1570036"/>
              <a:gd name="connsiteY110" fmla="*/ 885096 h 1873123"/>
              <a:gd name="connsiteX111" fmla="*/ 147299 w 1570036"/>
              <a:gd name="connsiteY111" fmla="*/ 884905 h 1873123"/>
              <a:gd name="connsiteX112" fmla="*/ 134610 w 1570036"/>
              <a:gd name="connsiteY112" fmla="*/ 884905 h 1873123"/>
              <a:gd name="connsiteX113" fmla="*/ 122713 w 1570036"/>
              <a:gd name="connsiteY113" fmla="*/ 887286 h 1873123"/>
              <a:gd name="connsiteX114" fmla="*/ 111610 w 1570036"/>
              <a:gd name="connsiteY114" fmla="*/ 890461 h 1873123"/>
              <a:gd name="connsiteX115" fmla="*/ 101300 w 1570036"/>
              <a:gd name="connsiteY115" fmla="*/ 894430 h 1873123"/>
              <a:gd name="connsiteX116" fmla="*/ 92576 w 1570036"/>
              <a:gd name="connsiteY116" fmla="*/ 899193 h 1873123"/>
              <a:gd name="connsiteX117" fmla="*/ 83852 w 1570036"/>
              <a:gd name="connsiteY117" fmla="*/ 904749 h 1873123"/>
              <a:gd name="connsiteX118" fmla="*/ 76715 w 1570036"/>
              <a:gd name="connsiteY118" fmla="*/ 911099 h 1873123"/>
              <a:gd name="connsiteX119" fmla="*/ 69577 w 1570036"/>
              <a:gd name="connsiteY119" fmla="*/ 916655 h 1873123"/>
              <a:gd name="connsiteX120" fmla="*/ 58474 w 1570036"/>
              <a:gd name="connsiteY120" fmla="*/ 928561 h 1873123"/>
              <a:gd name="connsiteX121" fmla="*/ 51336 w 1570036"/>
              <a:gd name="connsiteY121" fmla="*/ 938086 h 1873123"/>
              <a:gd name="connsiteX122" fmla="*/ 45785 w 1570036"/>
              <a:gd name="connsiteY122" fmla="*/ 949199 h 1873123"/>
              <a:gd name="connsiteX123" fmla="*/ 41026 w 1570036"/>
              <a:gd name="connsiteY123" fmla="*/ 955549 h 1873123"/>
              <a:gd name="connsiteX124" fmla="*/ 36268 w 1570036"/>
              <a:gd name="connsiteY124" fmla="*/ 962693 h 1873123"/>
              <a:gd name="connsiteX125" fmla="*/ 31509 w 1570036"/>
              <a:gd name="connsiteY125" fmla="*/ 969043 h 1873123"/>
              <a:gd name="connsiteX126" fmla="*/ 25164 w 1570036"/>
              <a:gd name="connsiteY126" fmla="*/ 973805 h 1873123"/>
              <a:gd name="connsiteX127" fmla="*/ 20406 w 1570036"/>
              <a:gd name="connsiteY127" fmla="*/ 976980 h 1873123"/>
              <a:gd name="connsiteX128" fmla="*/ 17528 w 1570036"/>
              <a:gd name="connsiteY128" fmla="*/ 978215 h 1873123"/>
              <a:gd name="connsiteX129" fmla="*/ 14302 w 1570036"/>
              <a:gd name="connsiteY129" fmla="*/ 976603 h 1873123"/>
              <a:gd name="connsiteX130" fmla="*/ 10329 w 1570036"/>
              <a:gd name="connsiteY130" fmla="*/ 973427 h 1873123"/>
              <a:gd name="connsiteX131" fmla="*/ 7151 w 1570036"/>
              <a:gd name="connsiteY131" fmla="*/ 968662 h 1873123"/>
              <a:gd name="connsiteX132" fmla="*/ 3178 w 1570036"/>
              <a:gd name="connsiteY132" fmla="*/ 962310 h 1873123"/>
              <a:gd name="connsiteX133" fmla="*/ 795 w 1570036"/>
              <a:gd name="connsiteY133" fmla="*/ 955163 h 1873123"/>
              <a:gd name="connsiteX134" fmla="*/ 0 w 1570036"/>
              <a:gd name="connsiteY134" fmla="*/ 947222 h 1873123"/>
              <a:gd name="connsiteX135" fmla="*/ 0 w 1570036"/>
              <a:gd name="connsiteY135" fmla="*/ 939281 h 1873123"/>
              <a:gd name="connsiteX136" fmla="*/ 0 w 1570036"/>
              <a:gd name="connsiteY136" fmla="*/ 301632 h 1873123"/>
              <a:gd name="connsiteX137" fmla="*/ 434621 w 1570036"/>
              <a:gd name="connsiteY137" fmla="*/ 301632 h 1873123"/>
              <a:gd name="connsiteX138" fmla="*/ 434621 w 1570036"/>
              <a:gd name="connsiteY138" fmla="*/ 300043 h 1873123"/>
              <a:gd name="connsiteX139" fmla="*/ 634054 w 1570036"/>
              <a:gd name="connsiteY139" fmla="*/ 300043 h 1873123"/>
              <a:gd name="connsiteX140" fmla="*/ 642794 w 1570036"/>
              <a:gd name="connsiteY140" fmla="*/ 300043 h 1873123"/>
              <a:gd name="connsiteX141" fmla="*/ 644115 w 1570036"/>
              <a:gd name="connsiteY141" fmla="*/ 299911 h 1873123"/>
              <a:gd name="connsiteX142" fmla="*/ 671058 w 1570036"/>
              <a:gd name="connsiteY142" fmla="*/ 299911 h 1873123"/>
              <a:gd name="connsiteX143" fmla="*/ 675029 w 1570036"/>
              <a:gd name="connsiteY143" fmla="*/ 293564 h 1873123"/>
              <a:gd name="connsiteX144" fmla="*/ 675823 w 1570036"/>
              <a:gd name="connsiteY144" fmla="*/ 288010 h 1873123"/>
              <a:gd name="connsiteX145" fmla="*/ 675823 w 1570036"/>
              <a:gd name="connsiteY145" fmla="*/ 280869 h 1873123"/>
              <a:gd name="connsiteX146" fmla="*/ 675005 w 1570036"/>
              <a:gd name="connsiteY146" fmla="*/ 278415 h 1873123"/>
              <a:gd name="connsiteX147" fmla="*/ 675370 w 1570036"/>
              <a:gd name="connsiteY147" fmla="*/ 276221 h 1873123"/>
              <a:gd name="connsiteX148" fmla="*/ 675370 w 1570036"/>
              <a:gd name="connsiteY148" fmla="*/ 271456 h 1873123"/>
              <a:gd name="connsiteX149" fmla="*/ 674576 w 1570036"/>
              <a:gd name="connsiteY149" fmla="*/ 265898 h 1873123"/>
              <a:gd name="connsiteX150" fmla="*/ 672192 w 1570036"/>
              <a:gd name="connsiteY150" fmla="*/ 261133 h 1873123"/>
              <a:gd name="connsiteX151" fmla="*/ 668219 w 1570036"/>
              <a:gd name="connsiteY151" fmla="*/ 255575 h 1873123"/>
              <a:gd name="connsiteX152" fmla="*/ 664247 w 1570036"/>
              <a:gd name="connsiteY152" fmla="*/ 250810 h 1873123"/>
              <a:gd name="connsiteX153" fmla="*/ 657890 w 1570036"/>
              <a:gd name="connsiteY153" fmla="*/ 244458 h 1873123"/>
              <a:gd name="connsiteX154" fmla="*/ 650739 w 1570036"/>
              <a:gd name="connsiteY154" fmla="*/ 239693 h 1873123"/>
              <a:gd name="connsiteX155" fmla="*/ 643588 w 1570036"/>
              <a:gd name="connsiteY155" fmla="*/ 236517 h 1873123"/>
              <a:gd name="connsiteX156" fmla="*/ 633259 w 1570036"/>
              <a:gd name="connsiteY156" fmla="*/ 230164 h 1873123"/>
              <a:gd name="connsiteX157" fmla="*/ 623724 w 1570036"/>
              <a:gd name="connsiteY157" fmla="*/ 222223 h 1873123"/>
              <a:gd name="connsiteX158" fmla="*/ 611806 w 1570036"/>
              <a:gd name="connsiteY158" fmla="*/ 211106 h 1873123"/>
              <a:gd name="connsiteX159" fmla="*/ 605450 w 1570036"/>
              <a:gd name="connsiteY159" fmla="*/ 203959 h 1873123"/>
              <a:gd name="connsiteX160" fmla="*/ 599888 w 1570036"/>
              <a:gd name="connsiteY160" fmla="*/ 196812 h 1873123"/>
              <a:gd name="connsiteX161" fmla="*/ 593531 w 1570036"/>
              <a:gd name="connsiteY161" fmla="*/ 188872 h 1873123"/>
              <a:gd name="connsiteX162" fmla="*/ 588764 w 1570036"/>
              <a:gd name="connsiteY162" fmla="*/ 179343 h 1873123"/>
              <a:gd name="connsiteX163" fmla="*/ 585586 w 1570036"/>
              <a:gd name="connsiteY163" fmla="*/ 169814 h 1873123"/>
              <a:gd name="connsiteX164" fmla="*/ 581613 w 1570036"/>
              <a:gd name="connsiteY164" fmla="*/ 157902 h 1873123"/>
              <a:gd name="connsiteX165" fmla="*/ 579731 w 1570036"/>
              <a:gd name="connsiteY165" fmla="*/ 148499 h 1873123"/>
              <a:gd name="connsiteX166" fmla="*/ 579731 w 1570036"/>
              <a:gd name="connsiteY166" fmla="*/ 145989 h 1873123"/>
              <a:gd name="connsiteX167" fmla="*/ 581319 w 1570036"/>
              <a:gd name="connsiteY167" fmla="*/ 130120 h 1873123"/>
              <a:gd name="connsiteX168" fmla="*/ 583702 w 1570036"/>
              <a:gd name="connsiteY168" fmla="*/ 115839 h 1873123"/>
              <a:gd name="connsiteX169" fmla="*/ 588466 w 1570036"/>
              <a:gd name="connsiteY169" fmla="*/ 101557 h 1873123"/>
              <a:gd name="connsiteX170" fmla="*/ 594026 w 1570036"/>
              <a:gd name="connsiteY170" fmla="*/ 88863 h 1873123"/>
              <a:gd name="connsiteX171" fmla="*/ 601173 w 1570036"/>
              <a:gd name="connsiteY171" fmla="*/ 75375 h 1873123"/>
              <a:gd name="connsiteX172" fmla="*/ 610703 w 1570036"/>
              <a:gd name="connsiteY172" fmla="*/ 63474 h 1873123"/>
              <a:gd name="connsiteX173" fmla="*/ 621821 w 1570036"/>
              <a:gd name="connsiteY173" fmla="*/ 53159 h 1873123"/>
              <a:gd name="connsiteX174" fmla="*/ 633733 w 1570036"/>
              <a:gd name="connsiteY174" fmla="*/ 42051 h 1873123"/>
              <a:gd name="connsiteX175" fmla="*/ 646440 w 1570036"/>
              <a:gd name="connsiteY175" fmla="*/ 33324 h 1873123"/>
              <a:gd name="connsiteX176" fmla="*/ 659940 w 1570036"/>
              <a:gd name="connsiteY176" fmla="*/ 24596 h 1873123"/>
              <a:gd name="connsiteX177" fmla="*/ 675029 w 1570036"/>
              <a:gd name="connsiteY177" fmla="*/ 17455 h 1873123"/>
              <a:gd name="connsiteX178" fmla="*/ 691706 w 1570036"/>
              <a:gd name="connsiteY178" fmla="*/ 10315 h 1873123"/>
              <a:gd name="connsiteX179" fmla="*/ 708383 w 1570036"/>
              <a:gd name="connsiteY179" fmla="*/ 5554 h 1873123"/>
              <a:gd name="connsiteX180" fmla="*/ 725060 w 1570036"/>
              <a:gd name="connsiteY180" fmla="*/ 2381 h 1873123"/>
              <a:gd name="connsiteX181" fmla="*/ 744120 w 1570036"/>
              <a:gd name="connsiteY181" fmla="*/ 0 h 187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570036" h="1873123">
                <a:moveTo>
                  <a:pt x="744120" y="0"/>
                </a:moveTo>
                <a:lnTo>
                  <a:pt x="761591" y="0"/>
                </a:lnTo>
                <a:lnTo>
                  <a:pt x="780651" y="0"/>
                </a:lnTo>
                <a:lnTo>
                  <a:pt x="798122" y="2381"/>
                </a:lnTo>
                <a:lnTo>
                  <a:pt x="816388" y="5554"/>
                </a:lnTo>
                <a:lnTo>
                  <a:pt x="833065" y="10315"/>
                </a:lnTo>
                <a:lnTo>
                  <a:pt x="848154" y="17455"/>
                </a:lnTo>
                <a:lnTo>
                  <a:pt x="864037" y="24596"/>
                </a:lnTo>
                <a:lnTo>
                  <a:pt x="878332" y="33324"/>
                </a:lnTo>
                <a:lnTo>
                  <a:pt x="891038" y="42051"/>
                </a:lnTo>
                <a:lnTo>
                  <a:pt x="902950" y="53159"/>
                </a:lnTo>
                <a:lnTo>
                  <a:pt x="913274" y="63474"/>
                </a:lnTo>
                <a:lnTo>
                  <a:pt x="922010" y="75375"/>
                </a:lnTo>
                <a:lnTo>
                  <a:pt x="929951" y="88863"/>
                </a:lnTo>
                <a:lnTo>
                  <a:pt x="936305" y="101557"/>
                </a:lnTo>
                <a:lnTo>
                  <a:pt x="941070" y="115839"/>
                </a:lnTo>
                <a:lnTo>
                  <a:pt x="943452" y="130120"/>
                </a:lnTo>
                <a:lnTo>
                  <a:pt x="943752" y="136117"/>
                </a:lnTo>
                <a:lnTo>
                  <a:pt x="943135" y="145991"/>
                </a:lnTo>
                <a:lnTo>
                  <a:pt x="940751" y="157902"/>
                </a:lnTo>
                <a:lnTo>
                  <a:pt x="938367" y="169814"/>
                </a:lnTo>
                <a:lnTo>
                  <a:pt x="933600" y="179343"/>
                </a:lnTo>
                <a:lnTo>
                  <a:pt x="928833" y="188872"/>
                </a:lnTo>
                <a:lnTo>
                  <a:pt x="924066" y="196812"/>
                </a:lnTo>
                <a:lnTo>
                  <a:pt x="917709" y="203959"/>
                </a:lnTo>
                <a:lnTo>
                  <a:pt x="912147" y="211106"/>
                </a:lnTo>
                <a:lnTo>
                  <a:pt x="900229" y="222223"/>
                </a:lnTo>
                <a:lnTo>
                  <a:pt x="889900" y="230164"/>
                </a:lnTo>
                <a:lnTo>
                  <a:pt x="880365" y="236517"/>
                </a:lnTo>
                <a:lnTo>
                  <a:pt x="871625" y="239693"/>
                </a:lnTo>
                <a:lnTo>
                  <a:pt x="864474" y="244458"/>
                </a:lnTo>
                <a:lnTo>
                  <a:pt x="858912" y="250810"/>
                </a:lnTo>
                <a:lnTo>
                  <a:pt x="854145" y="255575"/>
                </a:lnTo>
                <a:lnTo>
                  <a:pt x="850172" y="261133"/>
                </a:lnTo>
                <a:lnTo>
                  <a:pt x="847788" y="265898"/>
                </a:lnTo>
                <a:lnTo>
                  <a:pt x="847788" y="271456"/>
                </a:lnTo>
                <a:lnTo>
                  <a:pt x="847788" y="276221"/>
                </a:lnTo>
                <a:lnTo>
                  <a:pt x="848747" y="279093"/>
                </a:lnTo>
                <a:lnTo>
                  <a:pt x="848154" y="280869"/>
                </a:lnTo>
                <a:lnTo>
                  <a:pt x="848154" y="288010"/>
                </a:lnTo>
                <a:lnTo>
                  <a:pt x="849742" y="293564"/>
                </a:lnTo>
                <a:lnTo>
                  <a:pt x="852919" y="299911"/>
                </a:lnTo>
                <a:lnTo>
                  <a:pt x="878912" y="299911"/>
                </a:lnTo>
                <a:lnTo>
                  <a:pt x="880365" y="300043"/>
                </a:lnTo>
                <a:lnTo>
                  <a:pt x="889900" y="300043"/>
                </a:lnTo>
                <a:lnTo>
                  <a:pt x="1209310" y="300043"/>
                </a:lnTo>
                <a:lnTo>
                  <a:pt x="1209310" y="301632"/>
                </a:lnTo>
                <a:lnTo>
                  <a:pt x="1570036" y="301632"/>
                </a:lnTo>
                <a:lnTo>
                  <a:pt x="1570036" y="1873123"/>
                </a:lnTo>
                <a:lnTo>
                  <a:pt x="0" y="1873123"/>
                </a:lnTo>
                <a:lnTo>
                  <a:pt x="0" y="1194182"/>
                </a:lnTo>
                <a:lnTo>
                  <a:pt x="0" y="1184653"/>
                </a:lnTo>
                <a:lnTo>
                  <a:pt x="795" y="1176712"/>
                </a:lnTo>
                <a:lnTo>
                  <a:pt x="3178" y="1169566"/>
                </a:lnTo>
                <a:lnTo>
                  <a:pt x="7151" y="1164801"/>
                </a:lnTo>
                <a:lnTo>
                  <a:pt x="10329" y="1160037"/>
                </a:lnTo>
                <a:lnTo>
                  <a:pt x="14302" y="1156066"/>
                </a:lnTo>
                <a:lnTo>
                  <a:pt x="17652" y="1154393"/>
                </a:lnTo>
                <a:lnTo>
                  <a:pt x="20406" y="1155574"/>
                </a:lnTo>
                <a:lnTo>
                  <a:pt x="25164" y="1158749"/>
                </a:lnTo>
                <a:lnTo>
                  <a:pt x="31509" y="1163511"/>
                </a:lnTo>
                <a:lnTo>
                  <a:pt x="36268" y="1169862"/>
                </a:lnTo>
                <a:lnTo>
                  <a:pt x="41026" y="1177005"/>
                </a:lnTo>
                <a:lnTo>
                  <a:pt x="45785" y="1184943"/>
                </a:lnTo>
                <a:lnTo>
                  <a:pt x="51336" y="1194468"/>
                </a:lnTo>
                <a:lnTo>
                  <a:pt x="58474" y="1204787"/>
                </a:lnTo>
                <a:lnTo>
                  <a:pt x="69577" y="1216693"/>
                </a:lnTo>
                <a:lnTo>
                  <a:pt x="76715" y="1223043"/>
                </a:lnTo>
                <a:lnTo>
                  <a:pt x="83852" y="1228599"/>
                </a:lnTo>
                <a:lnTo>
                  <a:pt x="92576" y="1233362"/>
                </a:lnTo>
                <a:lnTo>
                  <a:pt x="101300" y="1238124"/>
                </a:lnTo>
                <a:lnTo>
                  <a:pt x="111610" y="1242887"/>
                </a:lnTo>
                <a:lnTo>
                  <a:pt x="122713" y="1245268"/>
                </a:lnTo>
                <a:lnTo>
                  <a:pt x="134610" y="1247649"/>
                </a:lnTo>
                <a:lnTo>
                  <a:pt x="147299" y="1249237"/>
                </a:lnTo>
                <a:lnTo>
                  <a:pt x="159499" y="1248016"/>
                </a:lnTo>
                <a:lnTo>
                  <a:pt x="167651" y="1248974"/>
                </a:lnTo>
                <a:lnTo>
                  <a:pt x="181953" y="1247386"/>
                </a:lnTo>
                <a:lnTo>
                  <a:pt x="197049" y="1245004"/>
                </a:lnTo>
                <a:lnTo>
                  <a:pt x="210557" y="1240239"/>
                </a:lnTo>
                <a:lnTo>
                  <a:pt x="224064" y="1234680"/>
                </a:lnTo>
                <a:lnTo>
                  <a:pt x="237572" y="1225946"/>
                </a:lnTo>
                <a:lnTo>
                  <a:pt x="249490" y="1216417"/>
                </a:lnTo>
                <a:lnTo>
                  <a:pt x="259819" y="1206888"/>
                </a:lnTo>
                <a:lnTo>
                  <a:pt x="270943" y="1194976"/>
                </a:lnTo>
                <a:lnTo>
                  <a:pt x="280477" y="1182271"/>
                </a:lnTo>
                <a:lnTo>
                  <a:pt x="288423" y="1167977"/>
                </a:lnTo>
                <a:lnTo>
                  <a:pt x="295574" y="1152890"/>
                </a:lnTo>
                <a:lnTo>
                  <a:pt x="301930" y="1137008"/>
                </a:lnTo>
                <a:lnTo>
                  <a:pt x="307492" y="1120332"/>
                </a:lnTo>
                <a:lnTo>
                  <a:pt x="311465" y="1102863"/>
                </a:lnTo>
                <a:lnTo>
                  <a:pt x="312260" y="1084599"/>
                </a:lnTo>
                <a:lnTo>
                  <a:pt x="313849" y="1066335"/>
                </a:lnTo>
                <a:lnTo>
                  <a:pt x="312260" y="1048071"/>
                </a:lnTo>
                <a:lnTo>
                  <a:pt x="311465" y="1029013"/>
                </a:lnTo>
                <a:lnTo>
                  <a:pt x="307492" y="1012337"/>
                </a:lnTo>
                <a:lnTo>
                  <a:pt x="301930" y="995661"/>
                </a:lnTo>
                <a:lnTo>
                  <a:pt x="295574" y="978985"/>
                </a:lnTo>
                <a:lnTo>
                  <a:pt x="288423" y="963898"/>
                </a:lnTo>
                <a:lnTo>
                  <a:pt x="280477" y="951192"/>
                </a:lnTo>
                <a:lnTo>
                  <a:pt x="270943" y="937693"/>
                </a:lnTo>
                <a:lnTo>
                  <a:pt x="259819" y="925782"/>
                </a:lnTo>
                <a:lnTo>
                  <a:pt x="249490" y="915459"/>
                </a:lnTo>
                <a:lnTo>
                  <a:pt x="237572" y="905930"/>
                </a:lnTo>
                <a:lnTo>
                  <a:pt x="224064" y="898783"/>
                </a:lnTo>
                <a:lnTo>
                  <a:pt x="210557" y="892430"/>
                </a:lnTo>
                <a:lnTo>
                  <a:pt x="197049" y="887666"/>
                </a:lnTo>
                <a:lnTo>
                  <a:pt x="181953" y="885283"/>
                </a:lnTo>
                <a:lnTo>
                  <a:pt x="167651" y="884489"/>
                </a:lnTo>
                <a:lnTo>
                  <a:pt x="154144" y="884489"/>
                </a:lnTo>
                <a:lnTo>
                  <a:pt x="151110" y="885096"/>
                </a:lnTo>
                <a:lnTo>
                  <a:pt x="147299" y="884905"/>
                </a:lnTo>
                <a:lnTo>
                  <a:pt x="134610" y="884905"/>
                </a:lnTo>
                <a:lnTo>
                  <a:pt x="122713" y="887286"/>
                </a:lnTo>
                <a:lnTo>
                  <a:pt x="111610" y="890461"/>
                </a:lnTo>
                <a:lnTo>
                  <a:pt x="101300" y="894430"/>
                </a:lnTo>
                <a:lnTo>
                  <a:pt x="92576" y="899193"/>
                </a:lnTo>
                <a:lnTo>
                  <a:pt x="83852" y="904749"/>
                </a:lnTo>
                <a:lnTo>
                  <a:pt x="76715" y="911099"/>
                </a:lnTo>
                <a:lnTo>
                  <a:pt x="69577" y="916655"/>
                </a:lnTo>
                <a:lnTo>
                  <a:pt x="58474" y="928561"/>
                </a:lnTo>
                <a:lnTo>
                  <a:pt x="51336" y="938086"/>
                </a:lnTo>
                <a:lnTo>
                  <a:pt x="45785" y="949199"/>
                </a:lnTo>
                <a:lnTo>
                  <a:pt x="41026" y="955549"/>
                </a:lnTo>
                <a:lnTo>
                  <a:pt x="36268" y="962693"/>
                </a:lnTo>
                <a:lnTo>
                  <a:pt x="31509" y="969043"/>
                </a:lnTo>
                <a:lnTo>
                  <a:pt x="25164" y="973805"/>
                </a:lnTo>
                <a:lnTo>
                  <a:pt x="20406" y="976980"/>
                </a:lnTo>
                <a:lnTo>
                  <a:pt x="17528" y="978215"/>
                </a:lnTo>
                <a:lnTo>
                  <a:pt x="14302" y="976603"/>
                </a:lnTo>
                <a:lnTo>
                  <a:pt x="10329" y="973427"/>
                </a:lnTo>
                <a:lnTo>
                  <a:pt x="7151" y="968662"/>
                </a:lnTo>
                <a:lnTo>
                  <a:pt x="3178" y="962310"/>
                </a:lnTo>
                <a:lnTo>
                  <a:pt x="795" y="955163"/>
                </a:lnTo>
                <a:lnTo>
                  <a:pt x="0" y="947222"/>
                </a:lnTo>
                <a:lnTo>
                  <a:pt x="0" y="939281"/>
                </a:lnTo>
                <a:lnTo>
                  <a:pt x="0" y="301632"/>
                </a:lnTo>
                <a:lnTo>
                  <a:pt x="434621" y="301632"/>
                </a:lnTo>
                <a:lnTo>
                  <a:pt x="434621" y="300043"/>
                </a:lnTo>
                <a:lnTo>
                  <a:pt x="634054" y="300043"/>
                </a:lnTo>
                <a:lnTo>
                  <a:pt x="642794" y="300043"/>
                </a:lnTo>
                <a:lnTo>
                  <a:pt x="644115" y="299911"/>
                </a:lnTo>
                <a:lnTo>
                  <a:pt x="671058" y="299911"/>
                </a:lnTo>
                <a:lnTo>
                  <a:pt x="675029" y="293564"/>
                </a:lnTo>
                <a:lnTo>
                  <a:pt x="675823" y="288010"/>
                </a:lnTo>
                <a:lnTo>
                  <a:pt x="675823" y="280869"/>
                </a:lnTo>
                <a:lnTo>
                  <a:pt x="675005" y="278415"/>
                </a:lnTo>
                <a:lnTo>
                  <a:pt x="675370" y="276221"/>
                </a:lnTo>
                <a:lnTo>
                  <a:pt x="675370" y="271456"/>
                </a:lnTo>
                <a:lnTo>
                  <a:pt x="674576" y="265898"/>
                </a:lnTo>
                <a:lnTo>
                  <a:pt x="672192" y="261133"/>
                </a:lnTo>
                <a:lnTo>
                  <a:pt x="668219" y="255575"/>
                </a:lnTo>
                <a:lnTo>
                  <a:pt x="664247" y="250810"/>
                </a:lnTo>
                <a:lnTo>
                  <a:pt x="657890" y="244458"/>
                </a:lnTo>
                <a:lnTo>
                  <a:pt x="650739" y="239693"/>
                </a:lnTo>
                <a:lnTo>
                  <a:pt x="643588" y="236517"/>
                </a:lnTo>
                <a:lnTo>
                  <a:pt x="633259" y="230164"/>
                </a:lnTo>
                <a:lnTo>
                  <a:pt x="623724" y="222223"/>
                </a:lnTo>
                <a:lnTo>
                  <a:pt x="611806" y="211106"/>
                </a:lnTo>
                <a:lnTo>
                  <a:pt x="605450" y="203959"/>
                </a:lnTo>
                <a:lnTo>
                  <a:pt x="599888" y="196812"/>
                </a:lnTo>
                <a:lnTo>
                  <a:pt x="593531" y="188872"/>
                </a:lnTo>
                <a:lnTo>
                  <a:pt x="588764" y="179343"/>
                </a:lnTo>
                <a:lnTo>
                  <a:pt x="585586" y="169814"/>
                </a:lnTo>
                <a:lnTo>
                  <a:pt x="581613" y="157902"/>
                </a:lnTo>
                <a:lnTo>
                  <a:pt x="579731" y="148499"/>
                </a:lnTo>
                <a:lnTo>
                  <a:pt x="579731" y="145989"/>
                </a:lnTo>
                <a:lnTo>
                  <a:pt x="581319" y="130120"/>
                </a:lnTo>
                <a:lnTo>
                  <a:pt x="583702" y="115839"/>
                </a:lnTo>
                <a:lnTo>
                  <a:pt x="588466" y="101557"/>
                </a:lnTo>
                <a:lnTo>
                  <a:pt x="594026" y="88863"/>
                </a:lnTo>
                <a:lnTo>
                  <a:pt x="601173" y="75375"/>
                </a:lnTo>
                <a:lnTo>
                  <a:pt x="610703" y="63474"/>
                </a:lnTo>
                <a:lnTo>
                  <a:pt x="621821" y="53159"/>
                </a:lnTo>
                <a:lnTo>
                  <a:pt x="633733" y="42051"/>
                </a:lnTo>
                <a:lnTo>
                  <a:pt x="646440" y="33324"/>
                </a:lnTo>
                <a:lnTo>
                  <a:pt x="659940" y="24596"/>
                </a:lnTo>
                <a:lnTo>
                  <a:pt x="675029" y="17455"/>
                </a:lnTo>
                <a:lnTo>
                  <a:pt x="691706" y="10315"/>
                </a:lnTo>
                <a:lnTo>
                  <a:pt x="708383" y="5554"/>
                </a:lnTo>
                <a:lnTo>
                  <a:pt x="725060" y="2381"/>
                </a:lnTo>
                <a:lnTo>
                  <a:pt x="74412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6" r="70226"/>
          <a:stretch>
            <a:fillRect/>
          </a:stretch>
        </p:blipFill>
        <p:spPr>
          <a:xfrm>
            <a:off x="3954146" y="3995737"/>
            <a:ext cx="1885068" cy="1566862"/>
          </a:xfrm>
          <a:custGeom>
            <a:avLst/>
            <a:gdLst>
              <a:gd name="connsiteX0" fmla="*/ 0 w 1885068"/>
              <a:gd name="connsiteY0" fmla="*/ 0 h 1566862"/>
              <a:gd name="connsiteX1" fmla="*/ 677324 w 1885068"/>
              <a:gd name="connsiteY1" fmla="*/ 0 h 1566862"/>
              <a:gd name="connsiteX2" fmla="*/ 686060 w 1885068"/>
              <a:gd name="connsiteY2" fmla="*/ 794 h 1566862"/>
              <a:gd name="connsiteX3" fmla="*/ 694002 w 1885068"/>
              <a:gd name="connsiteY3" fmla="*/ 2382 h 1566862"/>
              <a:gd name="connsiteX4" fmla="*/ 701149 w 1885068"/>
              <a:gd name="connsiteY4" fmla="*/ 4763 h 1566862"/>
              <a:gd name="connsiteX5" fmla="*/ 707502 w 1885068"/>
              <a:gd name="connsiteY5" fmla="*/ 7144 h 1566862"/>
              <a:gd name="connsiteX6" fmla="*/ 712267 w 1885068"/>
              <a:gd name="connsiteY6" fmla="*/ 10319 h 1566862"/>
              <a:gd name="connsiteX7" fmla="*/ 715444 w 1885068"/>
              <a:gd name="connsiteY7" fmla="*/ 15082 h 1566862"/>
              <a:gd name="connsiteX8" fmla="*/ 717826 w 1885068"/>
              <a:gd name="connsiteY8" fmla="*/ 19050 h 1566862"/>
              <a:gd name="connsiteX9" fmla="*/ 719353 w 1885068"/>
              <a:gd name="connsiteY9" fmla="*/ 24394 h 1566862"/>
              <a:gd name="connsiteX10" fmla="*/ 719353 w 1885068"/>
              <a:gd name="connsiteY10" fmla="*/ 26224 h 1566862"/>
              <a:gd name="connsiteX11" fmla="*/ 717765 w 1885068"/>
              <a:gd name="connsiteY11" fmla="*/ 30991 h 1566862"/>
              <a:gd name="connsiteX12" fmla="*/ 715383 w 1885068"/>
              <a:gd name="connsiteY12" fmla="*/ 37347 h 1566862"/>
              <a:gd name="connsiteX13" fmla="*/ 712206 w 1885068"/>
              <a:gd name="connsiteY13" fmla="*/ 42115 h 1566862"/>
              <a:gd name="connsiteX14" fmla="*/ 707442 w 1885068"/>
              <a:gd name="connsiteY14" fmla="*/ 47677 h 1566862"/>
              <a:gd name="connsiteX15" fmla="*/ 701089 w 1885068"/>
              <a:gd name="connsiteY15" fmla="*/ 52444 h 1566862"/>
              <a:gd name="connsiteX16" fmla="*/ 693943 w 1885068"/>
              <a:gd name="connsiteY16" fmla="*/ 57211 h 1566862"/>
              <a:gd name="connsiteX17" fmla="*/ 686796 w 1885068"/>
              <a:gd name="connsiteY17" fmla="*/ 61979 h 1566862"/>
              <a:gd name="connsiteX18" fmla="*/ 676473 w 1885068"/>
              <a:gd name="connsiteY18" fmla="*/ 67541 h 1566862"/>
              <a:gd name="connsiteX19" fmla="*/ 666944 w 1885068"/>
              <a:gd name="connsiteY19" fmla="*/ 74692 h 1566862"/>
              <a:gd name="connsiteX20" fmla="*/ 655032 w 1885068"/>
              <a:gd name="connsiteY20" fmla="*/ 86610 h 1566862"/>
              <a:gd name="connsiteX21" fmla="*/ 649474 w 1885068"/>
              <a:gd name="connsiteY21" fmla="*/ 92966 h 1566862"/>
              <a:gd name="connsiteX22" fmla="*/ 643121 w 1885068"/>
              <a:gd name="connsiteY22" fmla="*/ 100912 h 1566862"/>
              <a:gd name="connsiteX23" fmla="*/ 637563 w 1885068"/>
              <a:gd name="connsiteY23" fmla="*/ 109652 h 1566862"/>
              <a:gd name="connsiteX24" fmla="*/ 632798 w 1885068"/>
              <a:gd name="connsiteY24" fmla="*/ 117597 h 1566862"/>
              <a:gd name="connsiteX25" fmla="*/ 628828 w 1885068"/>
              <a:gd name="connsiteY25" fmla="*/ 128721 h 1566862"/>
              <a:gd name="connsiteX26" fmla="*/ 625651 w 1885068"/>
              <a:gd name="connsiteY26" fmla="*/ 139050 h 1566862"/>
              <a:gd name="connsiteX27" fmla="*/ 623269 w 1885068"/>
              <a:gd name="connsiteY27" fmla="*/ 152558 h 1566862"/>
              <a:gd name="connsiteX28" fmla="*/ 623269 w 1885068"/>
              <a:gd name="connsiteY28" fmla="*/ 165271 h 1566862"/>
              <a:gd name="connsiteX29" fmla="*/ 623322 w 1885068"/>
              <a:gd name="connsiteY29" fmla="*/ 166226 h 1566862"/>
              <a:gd name="connsiteX30" fmla="*/ 623322 w 1885068"/>
              <a:gd name="connsiteY30" fmla="*/ 167481 h 1566862"/>
              <a:gd name="connsiteX31" fmla="*/ 624116 w 1885068"/>
              <a:gd name="connsiteY31" fmla="*/ 182563 h 1566862"/>
              <a:gd name="connsiteX32" fmla="*/ 626499 w 1885068"/>
              <a:gd name="connsiteY32" fmla="*/ 196850 h 1566862"/>
              <a:gd name="connsiteX33" fmla="*/ 631264 w 1885068"/>
              <a:gd name="connsiteY33" fmla="*/ 211138 h 1566862"/>
              <a:gd name="connsiteX34" fmla="*/ 637617 w 1885068"/>
              <a:gd name="connsiteY34" fmla="*/ 223838 h 1566862"/>
              <a:gd name="connsiteX35" fmla="*/ 644764 w 1885068"/>
              <a:gd name="connsiteY35" fmla="*/ 237331 h 1566862"/>
              <a:gd name="connsiteX36" fmla="*/ 654294 w 1885068"/>
              <a:gd name="connsiteY36" fmla="*/ 249238 h 1566862"/>
              <a:gd name="connsiteX37" fmla="*/ 664618 w 1885068"/>
              <a:gd name="connsiteY37" fmla="*/ 261144 h 1566862"/>
              <a:gd name="connsiteX38" fmla="*/ 676530 w 1885068"/>
              <a:gd name="connsiteY38" fmla="*/ 271463 h 1566862"/>
              <a:gd name="connsiteX39" fmla="*/ 689237 w 1885068"/>
              <a:gd name="connsiteY39" fmla="*/ 280988 h 1566862"/>
              <a:gd name="connsiteX40" fmla="*/ 702737 w 1885068"/>
              <a:gd name="connsiteY40" fmla="*/ 289719 h 1566862"/>
              <a:gd name="connsiteX41" fmla="*/ 717826 w 1885068"/>
              <a:gd name="connsiteY41" fmla="*/ 296863 h 1566862"/>
              <a:gd name="connsiteX42" fmla="*/ 734503 w 1885068"/>
              <a:gd name="connsiteY42" fmla="*/ 302419 h 1566862"/>
              <a:gd name="connsiteX43" fmla="*/ 751180 w 1885068"/>
              <a:gd name="connsiteY43" fmla="*/ 307181 h 1566862"/>
              <a:gd name="connsiteX44" fmla="*/ 767858 w 1885068"/>
              <a:gd name="connsiteY44" fmla="*/ 311150 h 1566862"/>
              <a:gd name="connsiteX45" fmla="*/ 786917 w 1885068"/>
              <a:gd name="connsiteY45" fmla="*/ 312738 h 1566862"/>
              <a:gd name="connsiteX46" fmla="*/ 804389 w 1885068"/>
              <a:gd name="connsiteY46" fmla="*/ 314325 h 1566862"/>
              <a:gd name="connsiteX47" fmla="*/ 823448 w 1885068"/>
              <a:gd name="connsiteY47" fmla="*/ 312738 h 1566862"/>
              <a:gd name="connsiteX48" fmla="*/ 841714 w 1885068"/>
              <a:gd name="connsiteY48" fmla="*/ 311150 h 1566862"/>
              <a:gd name="connsiteX49" fmla="*/ 859185 w 1885068"/>
              <a:gd name="connsiteY49" fmla="*/ 307181 h 1566862"/>
              <a:gd name="connsiteX50" fmla="*/ 875862 w 1885068"/>
              <a:gd name="connsiteY50" fmla="*/ 302419 h 1566862"/>
              <a:gd name="connsiteX51" fmla="*/ 890951 w 1885068"/>
              <a:gd name="connsiteY51" fmla="*/ 296863 h 1566862"/>
              <a:gd name="connsiteX52" fmla="*/ 906834 w 1885068"/>
              <a:gd name="connsiteY52" fmla="*/ 289719 h 1566862"/>
              <a:gd name="connsiteX53" fmla="*/ 921129 w 1885068"/>
              <a:gd name="connsiteY53" fmla="*/ 280988 h 1566862"/>
              <a:gd name="connsiteX54" fmla="*/ 933835 w 1885068"/>
              <a:gd name="connsiteY54" fmla="*/ 271463 h 1566862"/>
              <a:gd name="connsiteX55" fmla="*/ 945748 w 1885068"/>
              <a:gd name="connsiteY55" fmla="*/ 261144 h 1566862"/>
              <a:gd name="connsiteX56" fmla="*/ 955277 w 1885068"/>
              <a:gd name="connsiteY56" fmla="*/ 249238 h 1566862"/>
              <a:gd name="connsiteX57" fmla="*/ 964807 w 1885068"/>
              <a:gd name="connsiteY57" fmla="*/ 237331 h 1566862"/>
              <a:gd name="connsiteX58" fmla="*/ 973543 w 1885068"/>
              <a:gd name="connsiteY58" fmla="*/ 223838 h 1566862"/>
              <a:gd name="connsiteX59" fmla="*/ 979102 w 1885068"/>
              <a:gd name="connsiteY59" fmla="*/ 211138 h 1566862"/>
              <a:gd name="connsiteX60" fmla="*/ 983867 w 1885068"/>
              <a:gd name="connsiteY60" fmla="*/ 196850 h 1566862"/>
              <a:gd name="connsiteX61" fmla="*/ 986249 w 1885068"/>
              <a:gd name="connsiteY61" fmla="*/ 182563 h 1566862"/>
              <a:gd name="connsiteX62" fmla="*/ 987838 w 1885068"/>
              <a:gd name="connsiteY62" fmla="*/ 167481 h 1566862"/>
              <a:gd name="connsiteX63" fmla="*/ 987658 w 1885068"/>
              <a:gd name="connsiteY63" fmla="*/ 166134 h 1566862"/>
              <a:gd name="connsiteX64" fmla="*/ 987754 w 1885068"/>
              <a:gd name="connsiteY64" fmla="*/ 165271 h 1566862"/>
              <a:gd name="connsiteX65" fmla="*/ 986165 w 1885068"/>
              <a:gd name="connsiteY65" fmla="*/ 152558 h 1566862"/>
              <a:gd name="connsiteX66" fmla="*/ 983783 w 1885068"/>
              <a:gd name="connsiteY66" fmla="*/ 139050 h 1566862"/>
              <a:gd name="connsiteX67" fmla="*/ 981401 w 1885068"/>
              <a:gd name="connsiteY67" fmla="*/ 128721 h 1566862"/>
              <a:gd name="connsiteX68" fmla="*/ 976636 w 1885068"/>
              <a:gd name="connsiteY68" fmla="*/ 117597 h 1566862"/>
              <a:gd name="connsiteX69" fmla="*/ 971872 w 1885068"/>
              <a:gd name="connsiteY69" fmla="*/ 109652 h 1566862"/>
              <a:gd name="connsiteX70" fmla="*/ 967107 w 1885068"/>
              <a:gd name="connsiteY70" fmla="*/ 100912 h 1566862"/>
              <a:gd name="connsiteX71" fmla="*/ 961549 w 1885068"/>
              <a:gd name="connsiteY71" fmla="*/ 92966 h 1566862"/>
              <a:gd name="connsiteX72" fmla="*/ 955196 w 1885068"/>
              <a:gd name="connsiteY72" fmla="*/ 86610 h 1566862"/>
              <a:gd name="connsiteX73" fmla="*/ 943285 w 1885068"/>
              <a:gd name="connsiteY73" fmla="*/ 74692 h 1566862"/>
              <a:gd name="connsiteX74" fmla="*/ 932962 w 1885068"/>
              <a:gd name="connsiteY74" fmla="*/ 67541 h 1566862"/>
              <a:gd name="connsiteX75" fmla="*/ 923433 w 1885068"/>
              <a:gd name="connsiteY75" fmla="*/ 61979 h 1566862"/>
              <a:gd name="connsiteX76" fmla="*/ 914698 w 1885068"/>
              <a:gd name="connsiteY76" fmla="*/ 57211 h 1566862"/>
              <a:gd name="connsiteX77" fmla="*/ 907551 w 1885068"/>
              <a:gd name="connsiteY77" fmla="*/ 52444 h 1566862"/>
              <a:gd name="connsiteX78" fmla="*/ 901993 w 1885068"/>
              <a:gd name="connsiteY78" fmla="*/ 47677 h 1566862"/>
              <a:gd name="connsiteX79" fmla="*/ 897228 w 1885068"/>
              <a:gd name="connsiteY79" fmla="*/ 42115 h 1566862"/>
              <a:gd name="connsiteX80" fmla="*/ 893258 w 1885068"/>
              <a:gd name="connsiteY80" fmla="*/ 37347 h 1566862"/>
              <a:gd name="connsiteX81" fmla="*/ 890951 w 1885068"/>
              <a:gd name="connsiteY81" fmla="*/ 31194 h 1566862"/>
              <a:gd name="connsiteX82" fmla="*/ 890951 w 1885068"/>
              <a:gd name="connsiteY82" fmla="*/ 29369 h 1566862"/>
              <a:gd name="connsiteX83" fmla="*/ 890951 w 1885068"/>
              <a:gd name="connsiteY83" fmla="*/ 24607 h 1566862"/>
              <a:gd name="connsiteX84" fmla="*/ 892539 w 1885068"/>
              <a:gd name="connsiteY84" fmla="*/ 19050 h 1566862"/>
              <a:gd name="connsiteX85" fmla="*/ 894922 w 1885068"/>
              <a:gd name="connsiteY85" fmla="*/ 15082 h 1566862"/>
              <a:gd name="connsiteX86" fmla="*/ 898098 w 1885068"/>
              <a:gd name="connsiteY86" fmla="*/ 10319 h 1566862"/>
              <a:gd name="connsiteX87" fmla="*/ 902863 w 1885068"/>
              <a:gd name="connsiteY87" fmla="*/ 7144 h 1566862"/>
              <a:gd name="connsiteX88" fmla="*/ 907628 w 1885068"/>
              <a:gd name="connsiteY88" fmla="*/ 4763 h 1566862"/>
              <a:gd name="connsiteX89" fmla="*/ 914776 w 1885068"/>
              <a:gd name="connsiteY89" fmla="*/ 2382 h 1566862"/>
              <a:gd name="connsiteX90" fmla="*/ 923511 w 1885068"/>
              <a:gd name="connsiteY90" fmla="*/ 794 h 1566862"/>
              <a:gd name="connsiteX91" fmla="*/ 933041 w 1885068"/>
              <a:gd name="connsiteY91" fmla="*/ 0 h 1566862"/>
              <a:gd name="connsiteX92" fmla="*/ 1569023 w 1885068"/>
              <a:gd name="connsiteY92" fmla="*/ 0 h 1566862"/>
              <a:gd name="connsiteX93" fmla="*/ 1569023 w 1885068"/>
              <a:gd name="connsiteY93" fmla="*/ 431446 h 1566862"/>
              <a:gd name="connsiteX94" fmla="*/ 1569817 w 1885068"/>
              <a:gd name="connsiteY94" fmla="*/ 431446 h 1566862"/>
              <a:gd name="connsiteX95" fmla="*/ 1569817 w 1885068"/>
              <a:gd name="connsiteY95" fmla="*/ 630879 h 1566862"/>
              <a:gd name="connsiteX96" fmla="*/ 1571405 w 1885068"/>
              <a:gd name="connsiteY96" fmla="*/ 640414 h 1566862"/>
              <a:gd name="connsiteX97" fmla="*/ 1572199 w 1885068"/>
              <a:gd name="connsiteY97" fmla="*/ 648359 h 1566862"/>
              <a:gd name="connsiteX98" fmla="*/ 1574581 w 1885068"/>
              <a:gd name="connsiteY98" fmla="*/ 655510 h 1566862"/>
              <a:gd name="connsiteX99" fmla="*/ 1576964 w 1885068"/>
              <a:gd name="connsiteY99" fmla="*/ 661867 h 1566862"/>
              <a:gd name="connsiteX100" fmla="*/ 1580934 w 1885068"/>
              <a:gd name="connsiteY100" fmla="*/ 666634 h 1566862"/>
              <a:gd name="connsiteX101" fmla="*/ 1585699 w 1885068"/>
              <a:gd name="connsiteY101" fmla="*/ 669812 h 1566862"/>
              <a:gd name="connsiteX102" fmla="*/ 1588875 w 1885068"/>
              <a:gd name="connsiteY102" fmla="*/ 672196 h 1566862"/>
              <a:gd name="connsiteX103" fmla="*/ 1593639 w 1885068"/>
              <a:gd name="connsiteY103" fmla="*/ 673785 h 1566862"/>
              <a:gd name="connsiteX104" fmla="*/ 1599992 w 1885068"/>
              <a:gd name="connsiteY104" fmla="*/ 673785 h 1566862"/>
              <a:gd name="connsiteX105" fmla="*/ 1601376 w 1885068"/>
              <a:gd name="connsiteY105" fmla="*/ 673324 h 1566862"/>
              <a:gd name="connsiteX106" fmla="*/ 1607513 w 1885068"/>
              <a:gd name="connsiteY106" fmla="*/ 674688 h 1566862"/>
              <a:gd name="connsiteX107" fmla="*/ 1616237 w 1885068"/>
              <a:gd name="connsiteY107" fmla="*/ 672307 h 1566862"/>
              <a:gd name="connsiteX108" fmla="*/ 1624168 w 1885068"/>
              <a:gd name="connsiteY108" fmla="*/ 668338 h 1566862"/>
              <a:gd name="connsiteX109" fmla="*/ 1631306 w 1885068"/>
              <a:gd name="connsiteY109" fmla="*/ 662782 h 1566862"/>
              <a:gd name="connsiteX110" fmla="*/ 1638443 w 1885068"/>
              <a:gd name="connsiteY110" fmla="*/ 653257 h 1566862"/>
              <a:gd name="connsiteX111" fmla="*/ 1645581 w 1885068"/>
              <a:gd name="connsiteY111" fmla="*/ 641351 h 1566862"/>
              <a:gd name="connsiteX112" fmla="*/ 1651926 w 1885068"/>
              <a:gd name="connsiteY112" fmla="*/ 631826 h 1566862"/>
              <a:gd name="connsiteX113" fmla="*/ 1659063 w 1885068"/>
              <a:gd name="connsiteY113" fmla="*/ 621507 h 1566862"/>
              <a:gd name="connsiteX114" fmla="*/ 1669373 w 1885068"/>
              <a:gd name="connsiteY114" fmla="*/ 609601 h 1566862"/>
              <a:gd name="connsiteX115" fmla="*/ 1676511 w 1885068"/>
              <a:gd name="connsiteY115" fmla="*/ 603251 h 1566862"/>
              <a:gd name="connsiteX116" fmla="*/ 1683649 w 1885068"/>
              <a:gd name="connsiteY116" fmla="*/ 597695 h 1566862"/>
              <a:gd name="connsiteX117" fmla="*/ 1691580 w 1885068"/>
              <a:gd name="connsiteY117" fmla="*/ 592932 h 1566862"/>
              <a:gd name="connsiteX118" fmla="*/ 1701097 w 1885068"/>
              <a:gd name="connsiteY118" fmla="*/ 588170 h 1566862"/>
              <a:gd name="connsiteX119" fmla="*/ 1712200 w 1885068"/>
              <a:gd name="connsiteY119" fmla="*/ 583407 h 1566862"/>
              <a:gd name="connsiteX120" fmla="*/ 1722510 w 1885068"/>
              <a:gd name="connsiteY120" fmla="*/ 581026 h 1566862"/>
              <a:gd name="connsiteX121" fmla="*/ 1734406 w 1885068"/>
              <a:gd name="connsiteY121" fmla="*/ 578645 h 1566862"/>
              <a:gd name="connsiteX122" fmla="*/ 1747657 w 1885068"/>
              <a:gd name="connsiteY122" fmla="*/ 577085 h 1566862"/>
              <a:gd name="connsiteX123" fmla="*/ 1753250 w 1885068"/>
              <a:gd name="connsiteY123" fmla="*/ 577644 h 1566862"/>
              <a:gd name="connsiteX124" fmla="*/ 1767544 w 1885068"/>
              <a:gd name="connsiteY124" fmla="*/ 580822 h 1566862"/>
              <a:gd name="connsiteX125" fmla="*/ 1781837 w 1885068"/>
              <a:gd name="connsiteY125" fmla="*/ 584795 h 1566862"/>
              <a:gd name="connsiteX126" fmla="*/ 1794543 w 1885068"/>
              <a:gd name="connsiteY126" fmla="*/ 591946 h 1566862"/>
              <a:gd name="connsiteX127" fmla="*/ 1807248 w 1885068"/>
              <a:gd name="connsiteY127" fmla="*/ 599097 h 1566862"/>
              <a:gd name="connsiteX128" fmla="*/ 1819159 w 1885068"/>
              <a:gd name="connsiteY128" fmla="*/ 608632 h 1566862"/>
              <a:gd name="connsiteX129" fmla="*/ 1831070 w 1885068"/>
              <a:gd name="connsiteY129" fmla="*/ 618961 h 1566862"/>
              <a:gd name="connsiteX130" fmla="*/ 1840599 w 1885068"/>
              <a:gd name="connsiteY130" fmla="*/ 630084 h 1566862"/>
              <a:gd name="connsiteX131" fmla="*/ 1850129 w 1885068"/>
              <a:gd name="connsiteY131" fmla="*/ 642797 h 1566862"/>
              <a:gd name="connsiteX132" fmla="*/ 1859658 w 1885068"/>
              <a:gd name="connsiteY132" fmla="*/ 657099 h 1566862"/>
              <a:gd name="connsiteX133" fmla="*/ 1866804 w 1885068"/>
              <a:gd name="connsiteY133" fmla="*/ 672196 h 1566862"/>
              <a:gd name="connsiteX134" fmla="*/ 1873157 w 1885068"/>
              <a:gd name="connsiteY134" fmla="*/ 688087 h 1566862"/>
              <a:gd name="connsiteX135" fmla="*/ 1877921 w 1885068"/>
              <a:gd name="connsiteY135" fmla="*/ 704773 h 1566862"/>
              <a:gd name="connsiteX136" fmla="*/ 1881098 w 1885068"/>
              <a:gd name="connsiteY136" fmla="*/ 722253 h 1566862"/>
              <a:gd name="connsiteX137" fmla="*/ 1883480 w 1885068"/>
              <a:gd name="connsiteY137" fmla="*/ 740527 h 1566862"/>
              <a:gd name="connsiteX138" fmla="*/ 1885068 w 1885068"/>
              <a:gd name="connsiteY138" fmla="*/ 759597 h 1566862"/>
              <a:gd name="connsiteX139" fmla="*/ 1883480 w 1885068"/>
              <a:gd name="connsiteY139" fmla="*/ 777871 h 1566862"/>
              <a:gd name="connsiteX140" fmla="*/ 1881098 w 1885068"/>
              <a:gd name="connsiteY140" fmla="*/ 796146 h 1566862"/>
              <a:gd name="connsiteX141" fmla="*/ 1877921 w 1885068"/>
              <a:gd name="connsiteY141" fmla="*/ 813626 h 1566862"/>
              <a:gd name="connsiteX142" fmla="*/ 1873157 w 1885068"/>
              <a:gd name="connsiteY142" fmla="*/ 830312 h 1566862"/>
              <a:gd name="connsiteX143" fmla="*/ 1866804 w 1885068"/>
              <a:gd name="connsiteY143" fmla="*/ 846203 h 1566862"/>
              <a:gd name="connsiteX144" fmla="*/ 1859658 w 1885068"/>
              <a:gd name="connsiteY144" fmla="*/ 861300 h 1566862"/>
              <a:gd name="connsiteX145" fmla="*/ 1850129 w 1885068"/>
              <a:gd name="connsiteY145" fmla="*/ 875602 h 1566862"/>
              <a:gd name="connsiteX146" fmla="*/ 1840599 w 1885068"/>
              <a:gd name="connsiteY146" fmla="*/ 887520 h 1566862"/>
              <a:gd name="connsiteX147" fmla="*/ 1831070 w 1885068"/>
              <a:gd name="connsiteY147" fmla="*/ 899438 h 1566862"/>
              <a:gd name="connsiteX148" fmla="*/ 1819159 w 1885068"/>
              <a:gd name="connsiteY148" fmla="*/ 909767 h 1566862"/>
              <a:gd name="connsiteX149" fmla="*/ 1807248 w 1885068"/>
              <a:gd name="connsiteY149" fmla="*/ 919302 h 1566862"/>
              <a:gd name="connsiteX150" fmla="*/ 1794543 w 1885068"/>
              <a:gd name="connsiteY150" fmla="*/ 926453 h 1566862"/>
              <a:gd name="connsiteX151" fmla="*/ 1781837 w 1885068"/>
              <a:gd name="connsiteY151" fmla="*/ 933604 h 1566862"/>
              <a:gd name="connsiteX152" fmla="*/ 1767544 w 1885068"/>
              <a:gd name="connsiteY152" fmla="*/ 937577 h 1566862"/>
              <a:gd name="connsiteX153" fmla="*/ 1753250 w 1885068"/>
              <a:gd name="connsiteY153" fmla="*/ 940755 h 1566862"/>
              <a:gd name="connsiteX154" fmla="*/ 1737369 w 1885068"/>
              <a:gd name="connsiteY154" fmla="*/ 940755 h 1566862"/>
              <a:gd name="connsiteX155" fmla="*/ 1731244 w 1885068"/>
              <a:gd name="connsiteY155" fmla="*/ 940755 h 1566862"/>
              <a:gd name="connsiteX156" fmla="*/ 1722510 w 1885068"/>
              <a:gd name="connsiteY156" fmla="*/ 939007 h 1566862"/>
              <a:gd name="connsiteX157" fmla="*/ 1712200 w 1885068"/>
              <a:gd name="connsiteY157" fmla="*/ 935832 h 1566862"/>
              <a:gd name="connsiteX158" fmla="*/ 1701097 w 1885068"/>
              <a:gd name="connsiteY158" fmla="*/ 931863 h 1566862"/>
              <a:gd name="connsiteX159" fmla="*/ 1691580 w 1885068"/>
              <a:gd name="connsiteY159" fmla="*/ 927101 h 1566862"/>
              <a:gd name="connsiteX160" fmla="*/ 1683649 w 1885068"/>
              <a:gd name="connsiteY160" fmla="*/ 921545 h 1566862"/>
              <a:gd name="connsiteX161" fmla="*/ 1676511 w 1885068"/>
              <a:gd name="connsiteY161" fmla="*/ 916782 h 1566862"/>
              <a:gd name="connsiteX162" fmla="*/ 1669373 w 1885068"/>
              <a:gd name="connsiteY162" fmla="*/ 910432 h 1566862"/>
              <a:gd name="connsiteX163" fmla="*/ 1659063 w 1885068"/>
              <a:gd name="connsiteY163" fmla="*/ 898526 h 1566862"/>
              <a:gd name="connsiteX164" fmla="*/ 1651926 w 1885068"/>
              <a:gd name="connsiteY164" fmla="*/ 888207 h 1566862"/>
              <a:gd name="connsiteX165" fmla="*/ 1645581 w 1885068"/>
              <a:gd name="connsiteY165" fmla="*/ 878682 h 1566862"/>
              <a:gd name="connsiteX166" fmla="*/ 1638443 w 1885068"/>
              <a:gd name="connsiteY166" fmla="*/ 866776 h 1566862"/>
              <a:gd name="connsiteX167" fmla="*/ 1631306 w 1885068"/>
              <a:gd name="connsiteY167" fmla="*/ 857251 h 1566862"/>
              <a:gd name="connsiteX168" fmla="*/ 1624168 w 1885068"/>
              <a:gd name="connsiteY168" fmla="*/ 851695 h 1566862"/>
              <a:gd name="connsiteX169" fmla="*/ 1616237 w 1885068"/>
              <a:gd name="connsiteY169" fmla="*/ 846932 h 1566862"/>
              <a:gd name="connsiteX170" fmla="*/ 1607513 w 1885068"/>
              <a:gd name="connsiteY170" fmla="*/ 845345 h 1566862"/>
              <a:gd name="connsiteX171" fmla="*/ 1604316 w 1885068"/>
              <a:gd name="connsiteY171" fmla="*/ 846056 h 1566862"/>
              <a:gd name="connsiteX172" fmla="*/ 1599992 w 1885068"/>
              <a:gd name="connsiteY172" fmla="*/ 844614 h 1566862"/>
              <a:gd name="connsiteX173" fmla="*/ 1593639 w 1885068"/>
              <a:gd name="connsiteY173" fmla="*/ 844614 h 1566862"/>
              <a:gd name="connsiteX174" fmla="*/ 1588875 w 1885068"/>
              <a:gd name="connsiteY174" fmla="*/ 846203 h 1566862"/>
              <a:gd name="connsiteX175" fmla="*/ 1585699 w 1885068"/>
              <a:gd name="connsiteY175" fmla="*/ 848587 h 1566862"/>
              <a:gd name="connsiteX176" fmla="*/ 1580934 w 1885068"/>
              <a:gd name="connsiteY176" fmla="*/ 851765 h 1566862"/>
              <a:gd name="connsiteX177" fmla="*/ 1576964 w 1885068"/>
              <a:gd name="connsiteY177" fmla="*/ 856532 h 1566862"/>
              <a:gd name="connsiteX178" fmla="*/ 1574581 w 1885068"/>
              <a:gd name="connsiteY178" fmla="*/ 862889 h 1566862"/>
              <a:gd name="connsiteX179" fmla="*/ 1572199 w 1885068"/>
              <a:gd name="connsiteY179" fmla="*/ 870040 h 1566862"/>
              <a:gd name="connsiteX180" fmla="*/ 1571405 w 1885068"/>
              <a:gd name="connsiteY180" fmla="*/ 877985 h 1566862"/>
              <a:gd name="connsiteX181" fmla="*/ 1569817 w 1885068"/>
              <a:gd name="connsiteY181" fmla="*/ 887520 h 1566862"/>
              <a:gd name="connsiteX182" fmla="*/ 1569817 w 1885068"/>
              <a:gd name="connsiteY182" fmla="*/ 1206136 h 1566862"/>
              <a:gd name="connsiteX183" fmla="*/ 1569023 w 1885068"/>
              <a:gd name="connsiteY183" fmla="*/ 1206136 h 1566862"/>
              <a:gd name="connsiteX184" fmla="*/ 1569023 w 1885068"/>
              <a:gd name="connsiteY184" fmla="*/ 1566862 h 1566862"/>
              <a:gd name="connsiteX185" fmla="*/ 0 w 1885068"/>
              <a:gd name="connsiteY185" fmla="*/ 1566862 h 1566862"/>
              <a:gd name="connsiteX186" fmla="*/ 0 w 1885068"/>
              <a:gd name="connsiteY186" fmla="*/ 0 h 156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885068" h="1566862">
                <a:moveTo>
                  <a:pt x="0" y="0"/>
                </a:moveTo>
                <a:lnTo>
                  <a:pt x="677324" y="0"/>
                </a:lnTo>
                <a:lnTo>
                  <a:pt x="686060" y="794"/>
                </a:lnTo>
                <a:lnTo>
                  <a:pt x="694002" y="2382"/>
                </a:lnTo>
                <a:lnTo>
                  <a:pt x="701149" y="4763"/>
                </a:lnTo>
                <a:lnTo>
                  <a:pt x="707502" y="7144"/>
                </a:lnTo>
                <a:lnTo>
                  <a:pt x="712267" y="10319"/>
                </a:lnTo>
                <a:lnTo>
                  <a:pt x="715444" y="15082"/>
                </a:lnTo>
                <a:lnTo>
                  <a:pt x="717826" y="19050"/>
                </a:lnTo>
                <a:lnTo>
                  <a:pt x="719353" y="24394"/>
                </a:lnTo>
                <a:lnTo>
                  <a:pt x="719353" y="26224"/>
                </a:lnTo>
                <a:lnTo>
                  <a:pt x="717765" y="30991"/>
                </a:lnTo>
                <a:lnTo>
                  <a:pt x="715383" y="37347"/>
                </a:lnTo>
                <a:lnTo>
                  <a:pt x="712206" y="42115"/>
                </a:lnTo>
                <a:lnTo>
                  <a:pt x="707442" y="47677"/>
                </a:lnTo>
                <a:lnTo>
                  <a:pt x="701089" y="52444"/>
                </a:lnTo>
                <a:lnTo>
                  <a:pt x="693943" y="57211"/>
                </a:lnTo>
                <a:lnTo>
                  <a:pt x="686796" y="61979"/>
                </a:lnTo>
                <a:lnTo>
                  <a:pt x="676473" y="67541"/>
                </a:lnTo>
                <a:lnTo>
                  <a:pt x="666944" y="74692"/>
                </a:lnTo>
                <a:lnTo>
                  <a:pt x="655032" y="86610"/>
                </a:lnTo>
                <a:lnTo>
                  <a:pt x="649474" y="92966"/>
                </a:lnTo>
                <a:lnTo>
                  <a:pt x="643121" y="100912"/>
                </a:lnTo>
                <a:lnTo>
                  <a:pt x="637563" y="109652"/>
                </a:lnTo>
                <a:lnTo>
                  <a:pt x="632798" y="117597"/>
                </a:lnTo>
                <a:lnTo>
                  <a:pt x="628828" y="128721"/>
                </a:lnTo>
                <a:lnTo>
                  <a:pt x="625651" y="139050"/>
                </a:lnTo>
                <a:lnTo>
                  <a:pt x="623269" y="152558"/>
                </a:lnTo>
                <a:lnTo>
                  <a:pt x="623269" y="165271"/>
                </a:lnTo>
                <a:lnTo>
                  <a:pt x="623322" y="166226"/>
                </a:lnTo>
                <a:lnTo>
                  <a:pt x="623322" y="167481"/>
                </a:lnTo>
                <a:lnTo>
                  <a:pt x="624116" y="182563"/>
                </a:lnTo>
                <a:lnTo>
                  <a:pt x="626499" y="196850"/>
                </a:lnTo>
                <a:lnTo>
                  <a:pt x="631264" y="211138"/>
                </a:lnTo>
                <a:lnTo>
                  <a:pt x="637617" y="223838"/>
                </a:lnTo>
                <a:lnTo>
                  <a:pt x="644764" y="237331"/>
                </a:lnTo>
                <a:lnTo>
                  <a:pt x="654294" y="249238"/>
                </a:lnTo>
                <a:lnTo>
                  <a:pt x="664618" y="261144"/>
                </a:lnTo>
                <a:lnTo>
                  <a:pt x="676530" y="271463"/>
                </a:lnTo>
                <a:lnTo>
                  <a:pt x="689237" y="280988"/>
                </a:lnTo>
                <a:lnTo>
                  <a:pt x="702737" y="289719"/>
                </a:lnTo>
                <a:lnTo>
                  <a:pt x="717826" y="296863"/>
                </a:lnTo>
                <a:lnTo>
                  <a:pt x="734503" y="302419"/>
                </a:lnTo>
                <a:lnTo>
                  <a:pt x="751180" y="307181"/>
                </a:lnTo>
                <a:lnTo>
                  <a:pt x="767858" y="311150"/>
                </a:lnTo>
                <a:lnTo>
                  <a:pt x="786917" y="312738"/>
                </a:lnTo>
                <a:lnTo>
                  <a:pt x="804389" y="314325"/>
                </a:lnTo>
                <a:lnTo>
                  <a:pt x="823448" y="312738"/>
                </a:lnTo>
                <a:lnTo>
                  <a:pt x="841714" y="311150"/>
                </a:lnTo>
                <a:lnTo>
                  <a:pt x="859185" y="307181"/>
                </a:lnTo>
                <a:lnTo>
                  <a:pt x="875862" y="302419"/>
                </a:lnTo>
                <a:lnTo>
                  <a:pt x="890951" y="296863"/>
                </a:lnTo>
                <a:lnTo>
                  <a:pt x="906834" y="289719"/>
                </a:lnTo>
                <a:lnTo>
                  <a:pt x="921129" y="280988"/>
                </a:lnTo>
                <a:lnTo>
                  <a:pt x="933835" y="271463"/>
                </a:lnTo>
                <a:lnTo>
                  <a:pt x="945748" y="261144"/>
                </a:lnTo>
                <a:lnTo>
                  <a:pt x="955277" y="249238"/>
                </a:lnTo>
                <a:lnTo>
                  <a:pt x="964807" y="237331"/>
                </a:lnTo>
                <a:lnTo>
                  <a:pt x="973543" y="223838"/>
                </a:lnTo>
                <a:lnTo>
                  <a:pt x="979102" y="211138"/>
                </a:lnTo>
                <a:lnTo>
                  <a:pt x="983867" y="196850"/>
                </a:lnTo>
                <a:lnTo>
                  <a:pt x="986249" y="182563"/>
                </a:lnTo>
                <a:lnTo>
                  <a:pt x="987838" y="167481"/>
                </a:lnTo>
                <a:lnTo>
                  <a:pt x="987658" y="166134"/>
                </a:lnTo>
                <a:lnTo>
                  <a:pt x="987754" y="165271"/>
                </a:lnTo>
                <a:lnTo>
                  <a:pt x="986165" y="152558"/>
                </a:lnTo>
                <a:lnTo>
                  <a:pt x="983783" y="139050"/>
                </a:lnTo>
                <a:lnTo>
                  <a:pt x="981401" y="128721"/>
                </a:lnTo>
                <a:lnTo>
                  <a:pt x="976636" y="117597"/>
                </a:lnTo>
                <a:lnTo>
                  <a:pt x="971872" y="109652"/>
                </a:lnTo>
                <a:lnTo>
                  <a:pt x="967107" y="100912"/>
                </a:lnTo>
                <a:lnTo>
                  <a:pt x="961549" y="92966"/>
                </a:lnTo>
                <a:lnTo>
                  <a:pt x="955196" y="86610"/>
                </a:lnTo>
                <a:lnTo>
                  <a:pt x="943285" y="74692"/>
                </a:lnTo>
                <a:lnTo>
                  <a:pt x="932962" y="67541"/>
                </a:lnTo>
                <a:lnTo>
                  <a:pt x="923433" y="61979"/>
                </a:lnTo>
                <a:lnTo>
                  <a:pt x="914698" y="57211"/>
                </a:lnTo>
                <a:lnTo>
                  <a:pt x="907551" y="52444"/>
                </a:lnTo>
                <a:lnTo>
                  <a:pt x="901993" y="47677"/>
                </a:lnTo>
                <a:lnTo>
                  <a:pt x="897228" y="42115"/>
                </a:lnTo>
                <a:lnTo>
                  <a:pt x="893258" y="37347"/>
                </a:lnTo>
                <a:lnTo>
                  <a:pt x="890951" y="31194"/>
                </a:lnTo>
                <a:lnTo>
                  <a:pt x="890951" y="29369"/>
                </a:lnTo>
                <a:lnTo>
                  <a:pt x="890951" y="24607"/>
                </a:lnTo>
                <a:lnTo>
                  <a:pt x="892539" y="19050"/>
                </a:lnTo>
                <a:lnTo>
                  <a:pt x="894922" y="15082"/>
                </a:lnTo>
                <a:lnTo>
                  <a:pt x="898098" y="10319"/>
                </a:lnTo>
                <a:lnTo>
                  <a:pt x="902863" y="7144"/>
                </a:lnTo>
                <a:lnTo>
                  <a:pt x="907628" y="4763"/>
                </a:lnTo>
                <a:lnTo>
                  <a:pt x="914776" y="2382"/>
                </a:lnTo>
                <a:lnTo>
                  <a:pt x="923511" y="794"/>
                </a:lnTo>
                <a:lnTo>
                  <a:pt x="933041" y="0"/>
                </a:lnTo>
                <a:lnTo>
                  <a:pt x="1569023" y="0"/>
                </a:lnTo>
                <a:lnTo>
                  <a:pt x="1569023" y="431446"/>
                </a:lnTo>
                <a:lnTo>
                  <a:pt x="1569817" y="431446"/>
                </a:lnTo>
                <a:lnTo>
                  <a:pt x="1569817" y="630879"/>
                </a:lnTo>
                <a:lnTo>
                  <a:pt x="1571405" y="640414"/>
                </a:lnTo>
                <a:lnTo>
                  <a:pt x="1572199" y="648359"/>
                </a:lnTo>
                <a:lnTo>
                  <a:pt x="1574581" y="655510"/>
                </a:lnTo>
                <a:lnTo>
                  <a:pt x="1576964" y="661867"/>
                </a:lnTo>
                <a:lnTo>
                  <a:pt x="1580934" y="666634"/>
                </a:lnTo>
                <a:lnTo>
                  <a:pt x="1585699" y="669812"/>
                </a:lnTo>
                <a:lnTo>
                  <a:pt x="1588875" y="672196"/>
                </a:lnTo>
                <a:lnTo>
                  <a:pt x="1593639" y="673785"/>
                </a:lnTo>
                <a:lnTo>
                  <a:pt x="1599992" y="673785"/>
                </a:lnTo>
                <a:lnTo>
                  <a:pt x="1601376" y="673324"/>
                </a:lnTo>
                <a:lnTo>
                  <a:pt x="1607513" y="674688"/>
                </a:lnTo>
                <a:lnTo>
                  <a:pt x="1616237" y="672307"/>
                </a:lnTo>
                <a:lnTo>
                  <a:pt x="1624168" y="668338"/>
                </a:lnTo>
                <a:lnTo>
                  <a:pt x="1631306" y="662782"/>
                </a:lnTo>
                <a:lnTo>
                  <a:pt x="1638443" y="653257"/>
                </a:lnTo>
                <a:lnTo>
                  <a:pt x="1645581" y="641351"/>
                </a:lnTo>
                <a:lnTo>
                  <a:pt x="1651926" y="631826"/>
                </a:lnTo>
                <a:lnTo>
                  <a:pt x="1659063" y="621507"/>
                </a:lnTo>
                <a:lnTo>
                  <a:pt x="1669373" y="609601"/>
                </a:lnTo>
                <a:lnTo>
                  <a:pt x="1676511" y="603251"/>
                </a:lnTo>
                <a:lnTo>
                  <a:pt x="1683649" y="597695"/>
                </a:lnTo>
                <a:lnTo>
                  <a:pt x="1691580" y="592932"/>
                </a:lnTo>
                <a:lnTo>
                  <a:pt x="1701097" y="588170"/>
                </a:lnTo>
                <a:lnTo>
                  <a:pt x="1712200" y="583407"/>
                </a:lnTo>
                <a:lnTo>
                  <a:pt x="1722510" y="581026"/>
                </a:lnTo>
                <a:lnTo>
                  <a:pt x="1734406" y="578645"/>
                </a:lnTo>
                <a:lnTo>
                  <a:pt x="1747657" y="577085"/>
                </a:lnTo>
                <a:lnTo>
                  <a:pt x="1753250" y="577644"/>
                </a:lnTo>
                <a:lnTo>
                  <a:pt x="1767544" y="580822"/>
                </a:lnTo>
                <a:lnTo>
                  <a:pt x="1781837" y="584795"/>
                </a:lnTo>
                <a:lnTo>
                  <a:pt x="1794543" y="591946"/>
                </a:lnTo>
                <a:lnTo>
                  <a:pt x="1807248" y="599097"/>
                </a:lnTo>
                <a:lnTo>
                  <a:pt x="1819159" y="608632"/>
                </a:lnTo>
                <a:lnTo>
                  <a:pt x="1831070" y="618961"/>
                </a:lnTo>
                <a:lnTo>
                  <a:pt x="1840599" y="630084"/>
                </a:lnTo>
                <a:lnTo>
                  <a:pt x="1850129" y="642797"/>
                </a:lnTo>
                <a:lnTo>
                  <a:pt x="1859658" y="657099"/>
                </a:lnTo>
                <a:lnTo>
                  <a:pt x="1866804" y="672196"/>
                </a:lnTo>
                <a:lnTo>
                  <a:pt x="1873157" y="688087"/>
                </a:lnTo>
                <a:lnTo>
                  <a:pt x="1877921" y="704773"/>
                </a:lnTo>
                <a:lnTo>
                  <a:pt x="1881098" y="722253"/>
                </a:lnTo>
                <a:lnTo>
                  <a:pt x="1883480" y="740527"/>
                </a:lnTo>
                <a:lnTo>
                  <a:pt x="1885068" y="759597"/>
                </a:lnTo>
                <a:lnTo>
                  <a:pt x="1883480" y="777871"/>
                </a:lnTo>
                <a:lnTo>
                  <a:pt x="1881098" y="796146"/>
                </a:lnTo>
                <a:lnTo>
                  <a:pt x="1877921" y="813626"/>
                </a:lnTo>
                <a:lnTo>
                  <a:pt x="1873157" y="830312"/>
                </a:lnTo>
                <a:lnTo>
                  <a:pt x="1866804" y="846203"/>
                </a:lnTo>
                <a:lnTo>
                  <a:pt x="1859658" y="861300"/>
                </a:lnTo>
                <a:lnTo>
                  <a:pt x="1850129" y="875602"/>
                </a:lnTo>
                <a:lnTo>
                  <a:pt x="1840599" y="887520"/>
                </a:lnTo>
                <a:lnTo>
                  <a:pt x="1831070" y="899438"/>
                </a:lnTo>
                <a:lnTo>
                  <a:pt x="1819159" y="909767"/>
                </a:lnTo>
                <a:lnTo>
                  <a:pt x="1807248" y="919302"/>
                </a:lnTo>
                <a:lnTo>
                  <a:pt x="1794543" y="926453"/>
                </a:lnTo>
                <a:lnTo>
                  <a:pt x="1781837" y="933604"/>
                </a:lnTo>
                <a:lnTo>
                  <a:pt x="1767544" y="937577"/>
                </a:lnTo>
                <a:lnTo>
                  <a:pt x="1753250" y="940755"/>
                </a:lnTo>
                <a:lnTo>
                  <a:pt x="1737369" y="940755"/>
                </a:lnTo>
                <a:lnTo>
                  <a:pt x="1731244" y="940755"/>
                </a:lnTo>
                <a:lnTo>
                  <a:pt x="1722510" y="939007"/>
                </a:lnTo>
                <a:lnTo>
                  <a:pt x="1712200" y="935832"/>
                </a:lnTo>
                <a:lnTo>
                  <a:pt x="1701097" y="931863"/>
                </a:lnTo>
                <a:lnTo>
                  <a:pt x="1691580" y="927101"/>
                </a:lnTo>
                <a:lnTo>
                  <a:pt x="1683649" y="921545"/>
                </a:lnTo>
                <a:lnTo>
                  <a:pt x="1676511" y="916782"/>
                </a:lnTo>
                <a:lnTo>
                  <a:pt x="1669373" y="910432"/>
                </a:lnTo>
                <a:lnTo>
                  <a:pt x="1659063" y="898526"/>
                </a:lnTo>
                <a:lnTo>
                  <a:pt x="1651926" y="888207"/>
                </a:lnTo>
                <a:lnTo>
                  <a:pt x="1645581" y="878682"/>
                </a:lnTo>
                <a:lnTo>
                  <a:pt x="1638443" y="866776"/>
                </a:lnTo>
                <a:lnTo>
                  <a:pt x="1631306" y="857251"/>
                </a:lnTo>
                <a:lnTo>
                  <a:pt x="1624168" y="851695"/>
                </a:lnTo>
                <a:lnTo>
                  <a:pt x="1616237" y="846932"/>
                </a:lnTo>
                <a:lnTo>
                  <a:pt x="1607513" y="845345"/>
                </a:lnTo>
                <a:lnTo>
                  <a:pt x="1604316" y="846056"/>
                </a:lnTo>
                <a:lnTo>
                  <a:pt x="1599992" y="844614"/>
                </a:lnTo>
                <a:lnTo>
                  <a:pt x="1593639" y="844614"/>
                </a:lnTo>
                <a:lnTo>
                  <a:pt x="1588875" y="846203"/>
                </a:lnTo>
                <a:lnTo>
                  <a:pt x="1585699" y="848587"/>
                </a:lnTo>
                <a:lnTo>
                  <a:pt x="1580934" y="851765"/>
                </a:lnTo>
                <a:lnTo>
                  <a:pt x="1576964" y="856532"/>
                </a:lnTo>
                <a:lnTo>
                  <a:pt x="1574581" y="862889"/>
                </a:lnTo>
                <a:lnTo>
                  <a:pt x="1572199" y="870040"/>
                </a:lnTo>
                <a:lnTo>
                  <a:pt x="1571405" y="877985"/>
                </a:lnTo>
                <a:lnTo>
                  <a:pt x="1569817" y="887520"/>
                </a:lnTo>
                <a:lnTo>
                  <a:pt x="1569817" y="1206136"/>
                </a:lnTo>
                <a:lnTo>
                  <a:pt x="1569023" y="1206136"/>
                </a:lnTo>
                <a:lnTo>
                  <a:pt x="1569023" y="1566862"/>
                </a:lnTo>
                <a:lnTo>
                  <a:pt x="0" y="15668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</p:spTree>
    <p:extLst>
      <p:ext uri="{BB962C8B-B14F-4D97-AF65-F5344CB8AC3E}">
        <p14:creationId xmlns:p14="http://schemas.microsoft.com/office/powerpoint/2010/main" val="3635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xit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xit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402608"/>
            <a:ext cx="9788525" cy="6156957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>
            <a:normAutofit fontScale="90000"/>
          </a:bodyPr>
          <a:lstStyle/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49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About Me </a:t>
            </a:r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53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Garry Bargsley</a:t>
            </a:r>
            <a:br>
              <a:rPr lang="en-US" sz="24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</a:br>
            <a:br>
              <a:rPr lang="en-US" sz="24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</a:b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20+ years in the IT related industry with 10+ years focused on database platforms. I have worked for various companies in the education, retail, medical, and </a:t>
            </a:r>
            <a:r>
              <a:rPr lang="en-US" sz="3100" b="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fintech</a:t>
            </a: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industries. My current focus is on database automation using PowerShell.</a:t>
            </a: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Current contributor on the </a:t>
            </a:r>
            <a:r>
              <a:rPr lang="en-US" sz="3100" b="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dbatools</a:t>
            </a: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team.</a:t>
            </a: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      gbargsley@gmail.com			@</a:t>
            </a:r>
            <a:r>
              <a:rPr lang="en-US" sz="3100" b="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gbargsley</a:t>
            </a: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       </a:t>
            </a: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			blog.garrybargsley.com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751012" y="1219199"/>
            <a:ext cx="9636126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4776885"/>
            <a:ext cx="493064" cy="4930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884612" y="5562600"/>
            <a:ext cx="508099" cy="5080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877529">
            <a:off x="1725571" y="4716890"/>
            <a:ext cx="613054" cy="61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1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2" y="509588"/>
            <a:ext cx="9331326" cy="101441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Getting Started Resources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55812" y="1524000"/>
            <a:ext cx="9331326" cy="4648200"/>
          </a:xfrm>
        </p:spPr>
        <p:txBody>
          <a:bodyPr wrap="none" lIns="0" tIns="0" rIns="0" bIns="0">
            <a:noAutofit/>
          </a:bodyPr>
          <a:lstStyle/>
          <a:p>
            <a:pPr marL="246888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dirty="0">
              <a:solidFill>
                <a:srgbClr val="212745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246888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 err="1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dbatools</a:t>
            </a: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:</a:t>
            </a:r>
          </a:p>
          <a:p>
            <a:pPr marL="704088" lvl="1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dbatools.io/getting-started</a:t>
            </a:r>
          </a:p>
          <a:p>
            <a:pPr marL="246888" lvl="1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PowerShell:</a:t>
            </a:r>
          </a:p>
          <a:p>
            <a:pPr marL="704088" lvl="2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Manning Publication</a:t>
            </a:r>
          </a:p>
          <a:p>
            <a:pPr marL="1161288" lvl="3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2"/>
              </a:rPr>
              <a:t>Learn Windows PowerShell in a Month of Lunches</a:t>
            </a:r>
            <a:endParaRPr lang="en-US" sz="2800" dirty="0">
              <a:solidFill>
                <a:srgbClr val="212745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704088" lvl="2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 err="1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Leanpub</a:t>
            </a:r>
            <a:endParaRPr lang="en-US" sz="2800" dirty="0">
              <a:solidFill>
                <a:srgbClr val="212745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1161288" lvl="3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3"/>
              </a:rPr>
              <a:t>PowerShell 101</a:t>
            </a:r>
            <a:endParaRPr lang="en-US" sz="2800" dirty="0">
              <a:solidFill>
                <a:srgbClr val="212745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Support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55812" y="1524000"/>
            <a:ext cx="9331326" cy="464820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SQL Server 2000 – 2017 *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Express – Enterprise Edition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Clustered and stand-alone instances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Windows and SQL authentication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Default and named instances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Multiple instances on one server</a:t>
            </a:r>
          </a:p>
          <a:p>
            <a:endParaRPr lang="en-US" dirty="0">
              <a:solidFill>
                <a:srgbClr val="2127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15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System 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55812" y="1524000"/>
            <a:ext cx="9331326" cy="46482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Minimum</a:t>
            </a:r>
            <a:r>
              <a:rPr lang="en-US" sz="3200" b="1" u="sng" dirty="0">
                <a:solidFill>
                  <a:srgbClr val="212745"/>
                </a:solidFill>
                <a:latin typeface="+mj-lt"/>
              </a:rPr>
              <a:t> </a:t>
            </a:r>
          </a:p>
          <a:p>
            <a:pPr lvl="1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Client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PowerShell v3</a:t>
            </a:r>
          </a:p>
          <a:p>
            <a:pPr lvl="1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Server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SQL Server 2000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Remoting enabled for Windows commands</a:t>
            </a:r>
          </a:p>
        </p:txBody>
      </p:sp>
    </p:spTree>
    <p:extLst>
      <p:ext uri="{BB962C8B-B14F-4D97-AF65-F5344CB8AC3E}">
        <p14:creationId xmlns:p14="http://schemas.microsoft.com/office/powerpoint/2010/main" val="25138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1" y="509589"/>
            <a:ext cx="9331327" cy="1014412"/>
          </a:xfrm>
        </p:spPr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dbatools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5812" y="1524000"/>
            <a:ext cx="9331325" cy="46481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b="1" dirty="0">
              <a:solidFill>
                <a:srgbClr val="212745"/>
              </a:solidFill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PowerShell Gallery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Install-Module </a:t>
            </a:r>
            <a:r>
              <a:rPr lang="en-US" sz="2800" dirty="0" err="1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dbatools</a:t>
            </a: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GitHub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Invoke-Expression (Invoke-</a:t>
            </a:r>
            <a:r>
              <a:rPr lang="en-US" sz="2800" dirty="0" err="1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WebRequest</a:t>
            </a: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 dbatools.io/in)</a:t>
            </a: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Offline installer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dbatools.io/offline</a:t>
            </a:r>
          </a:p>
        </p:txBody>
      </p:sp>
    </p:spTree>
    <p:extLst>
      <p:ext uri="{BB962C8B-B14F-4D97-AF65-F5344CB8AC3E}">
        <p14:creationId xmlns:p14="http://schemas.microsoft.com/office/powerpoint/2010/main" val="340030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1" y="509589"/>
            <a:ext cx="9331327" cy="1014412"/>
          </a:xfrm>
        </p:spPr>
        <p:txBody>
          <a:bodyPr>
            <a:normAutofit/>
          </a:bodyPr>
          <a:lstStyle/>
          <a:p>
            <a:r>
              <a:rPr lang="en-US" dirty="0"/>
              <a:t>Importing </a:t>
            </a:r>
            <a:r>
              <a:rPr lang="en-US" dirty="0" err="1"/>
              <a:t>dbatools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3" y="2286000"/>
            <a:ext cx="9270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1" y="509589"/>
            <a:ext cx="9331327" cy="1014412"/>
          </a:xfrm>
        </p:spPr>
        <p:txBody>
          <a:bodyPr>
            <a:normAutofit fontScale="90000"/>
          </a:bodyPr>
          <a:lstStyle/>
          <a:p>
            <a:r>
              <a:rPr lang="en-US" dirty="0"/>
              <a:t>Find a Command in </a:t>
            </a:r>
            <a:r>
              <a:rPr lang="en-US" dirty="0" err="1"/>
              <a:t>dbatools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5810" y="1752600"/>
            <a:ext cx="933132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From the Web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  <a:hlinkClick r:id="rId2"/>
              </a:rPr>
              <a:t>https://dbatools.io/commands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PowerShell</a:t>
            </a: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318" y="3276600"/>
            <a:ext cx="911492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1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Jigsaw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Jigsaw design slides.potx" id="{263AEB51-B942-4F3D-9A9B-204C75197456}" vid="{3DA53443-4228-4E41-8F09-CB346F47C076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270</Words>
  <Application>Microsoft Office PowerPoint</Application>
  <PresentationFormat>Custom</PresentationFormat>
  <Paragraphs>144</Paragraphs>
  <Slides>25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Century Gothic</vt:lpstr>
      <vt:lpstr>Euphemia</vt:lpstr>
      <vt:lpstr>Segoe UI</vt:lpstr>
      <vt:lpstr>Segoe UI Historic</vt:lpstr>
      <vt:lpstr>Segoe UI Semilight</vt:lpstr>
      <vt:lpstr>Jigsaw design template</vt:lpstr>
      <vt:lpstr>Use PowerShell &amp; dbatools to Manage your SQL Server Environment</vt:lpstr>
      <vt:lpstr>Thank you Sponsors</vt:lpstr>
      <vt:lpstr>    About Me - Garry Bargsley   20+ years in the IT related industry with 10+ years focused on database platforms. I have worked for various companies in the education, retail, medical, and fintech industries. My current focus is on database automation using PowerShell.  Current contributor on the dbatools team.         gbargsley@gmail.com   @gbargsley             blog.garrybargsley.com</vt:lpstr>
      <vt:lpstr>Getting Started Resources</vt:lpstr>
      <vt:lpstr>Support</vt:lpstr>
      <vt:lpstr>System Requirements</vt:lpstr>
      <vt:lpstr>Installing dbatools</vt:lpstr>
      <vt:lpstr>Importing dbatools</vt:lpstr>
      <vt:lpstr>Find a Command in dbatools</vt:lpstr>
      <vt:lpstr>Max Memory</vt:lpstr>
      <vt:lpstr>Sp_Configure</vt:lpstr>
      <vt:lpstr>TempDb Configuration</vt:lpstr>
      <vt:lpstr>Startup Parameter</vt:lpstr>
      <vt:lpstr>Orphan File and User</vt:lpstr>
      <vt:lpstr>Sql Build</vt:lpstr>
      <vt:lpstr>Agent Job</vt:lpstr>
      <vt:lpstr>3rd Party DBA Tools</vt:lpstr>
      <vt:lpstr>Server Migration</vt:lpstr>
      <vt:lpstr>- Demo -</vt:lpstr>
      <vt:lpstr>Join the Slack Channel</vt:lpstr>
      <vt:lpstr>Questions?</vt:lpstr>
      <vt:lpstr>Thank You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Garry Bargsley</dc:creator>
  <cp:lastModifiedBy>Garry Bargsley</cp:lastModifiedBy>
  <cp:revision>96</cp:revision>
  <dcterms:created xsi:type="dcterms:W3CDTF">2018-02-12T12:03:16Z</dcterms:created>
  <dcterms:modified xsi:type="dcterms:W3CDTF">2018-05-14T12:22:39Z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