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62" r:id="rId2"/>
    <p:sldId id="298" r:id="rId3"/>
    <p:sldId id="289" r:id="rId4"/>
    <p:sldId id="266" r:id="rId5"/>
    <p:sldId id="277" r:id="rId6"/>
    <p:sldId id="290" r:id="rId7"/>
    <p:sldId id="288" r:id="rId8"/>
    <p:sldId id="291" r:id="rId9"/>
    <p:sldId id="299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280" r:id="rId19"/>
    <p:sldId id="278" r:id="rId20"/>
    <p:sldId id="297" r:id="rId21"/>
    <p:sldId id="279" r:id="rId22"/>
    <p:sldId id="296" r:id="rId23"/>
    <p:sldId id="285" r:id="rId24"/>
    <p:sldId id="286" r:id="rId25"/>
    <p:sldId id="287" r:id="rId26"/>
    <p:sldId id="295" r:id="rId27"/>
    <p:sldId id="264" r:id="rId28"/>
    <p:sldId id="26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4" y="316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Check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Popular set of tools that assist with performance 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057400"/>
            <a:ext cx="2774156" cy="693539"/>
          </a:xfrm>
          <a:prstGeom prst="rect">
            <a:avLst/>
          </a:prstGeom>
        </p:spPr>
      </p:pic>
      <p:pic>
        <p:nvPicPr>
          <p:cNvPr id="15" name="Picture 1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8" y="2121545"/>
            <a:ext cx="2484869" cy="537269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46" y="1904099"/>
            <a:ext cx="2135731" cy="884196"/>
          </a:xfrm>
          <a:prstGeom prst="rect">
            <a:avLst/>
          </a:prstGeom>
        </p:spPr>
      </p:pic>
      <p:pic>
        <p:nvPicPr>
          <p:cNvPr id="17" name="Picture 1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5" y="3963676"/>
            <a:ext cx="2286319" cy="485843"/>
          </a:xfrm>
          <a:prstGeom prst="rect">
            <a:avLst/>
          </a:prstGeom>
        </p:spPr>
      </p:pic>
      <p:pic>
        <p:nvPicPr>
          <p:cNvPr id="18" name="Picture 1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75" y="3826871"/>
            <a:ext cx="2037562" cy="759455"/>
          </a:xfrm>
          <a:prstGeom prst="rect">
            <a:avLst/>
          </a:prstGeom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61" y="3789804"/>
            <a:ext cx="3491567" cy="833585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19" y="5465389"/>
            <a:ext cx="2158730" cy="761905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16" y="5450494"/>
            <a:ext cx="1854592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70" y="143056"/>
            <a:ext cx="6903942" cy="3215535"/>
          </a:xfrm>
          <a:prstGeom prst="rect">
            <a:avLst/>
          </a:prstGeom>
          <a:ln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7" y="3429000"/>
            <a:ext cx="6905911" cy="3370349"/>
          </a:xfrm>
          <a:prstGeom prst="rect">
            <a:avLst/>
          </a:prstGeom>
          <a:ln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17" y="5406730"/>
            <a:ext cx="5091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SQLSaturdayPhoenix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4758954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8412" y="5458306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649371" y="4698959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Custom</PresentationFormat>
  <Paragraphs>141</Paragraphs>
  <Slides>28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90</cp:revision>
  <dcterms:created xsi:type="dcterms:W3CDTF">2018-02-12T12:03:16Z</dcterms:created>
  <dcterms:modified xsi:type="dcterms:W3CDTF">2018-03-17T15:57:48Z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