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62" r:id="rId2"/>
    <p:sldId id="289" r:id="rId3"/>
    <p:sldId id="266" r:id="rId4"/>
    <p:sldId id="277" r:id="rId5"/>
    <p:sldId id="290" r:id="rId6"/>
    <p:sldId id="292" r:id="rId7"/>
    <p:sldId id="288" r:id="rId8"/>
    <p:sldId id="291" r:id="rId9"/>
    <p:sldId id="269" r:id="rId10"/>
    <p:sldId id="270" r:id="rId11"/>
    <p:sldId id="293" r:id="rId12"/>
    <p:sldId id="274" r:id="rId13"/>
    <p:sldId id="294" r:id="rId14"/>
    <p:sldId id="272" r:id="rId15"/>
    <p:sldId id="271" r:id="rId16"/>
    <p:sldId id="275" r:id="rId17"/>
    <p:sldId id="280" r:id="rId18"/>
    <p:sldId id="278" r:id="rId19"/>
    <p:sldId id="297" r:id="rId20"/>
    <p:sldId id="279" r:id="rId21"/>
    <p:sldId id="296" r:id="rId22"/>
    <p:sldId id="285" r:id="rId23"/>
    <p:sldId id="286" r:id="rId24"/>
    <p:sldId id="287" r:id="rId25"/>
    <p:sldId id="295" r:id="rId26"/>
    <p:sldId id="264" r:id="rId27"/>
    <p:sldId id="26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DbaSpConfigure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2050" name="Picture 2" descr="C:\Users\GBARGS~1\AppData\Local\Temp\SNAGHTML6d8801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17" y="1676400"/>
            <a:ext cx="93202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3" y="3855720"/>
            <a:ext cx="924947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DbaTempDbConfiguration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BARGS~1\AppData\Local\Temp\SNAGHTML8e5b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600200"/>
            <a:ext cx="8969376" cy="49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DbaStartupParameter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5122" name="Picture 2" descr="C:\Users\GBARGS~1\AppData\Local\Temp\SNAGHTML6e40d7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676400"/>
            <a:ext cx="93202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DbaAgentJob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4098" name="Picture 2" descr="C:\Users\GBARGS~1\AppData\Local\Temp\SNAGHTML90bad4b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76" y="1600200"/>
            <a:ext cx="83805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Find-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DbaOrphanFile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GBARGS~1\AppData\Local\Temp\SNAGHTML91c39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3" y="1600200"/>
            <a:ext cx="8772526" cy="48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DbaSqlBuild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6148" name="Picture 4" descr="C:\Users\GBARGS~1\AppData\Local\Temp\SNAGHTML6ed3cf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05000"/>
            <a:ext cx="9320425" cy="3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057514"/>
            <a:ext cx="8828571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3752962"/>
            <a:ext cx="5961905" cy="8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4" y="5505562"/>
            <a:ext cx="6000000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  <p:sp>
        <p:nvSpPr>
          <p:cNvPr id="4" name="TextBox 3"/>
          <p:cNvSpPr txBox="1"/>
          <p:nvPr/>
        </p:nvSpPr>
        <p:spPr>
          <a:xfrm rot="19820462">
            <a:off x="1425565" y="1201141"/>
            <a:ext cx="391485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DbaMaxMemory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751052">
            <a:off x="7125111" y="1478255"/>
            <a:ext cx="481413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DbaStartupParameter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899568">
            <a:off x="1426934" y="5463944"/>
            <a:ext cx="558358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DbaTempDbConfiguration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91541">
            <a:off x="7762140" y="5320117"/>
            <a:ext cx="38876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DbaSpConfigure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323" y="1478255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DbaAgentJob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3323" y="4881171"/>
            <a:ext cx="367600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Find-</a:t>
            </a:r>
            <a:r>
              <a:rPr lang="en-US" sz="2800" dirty="0" err="1">
                <a:solidFill>
                  <a:srgbClr val="212745"/>
                </a:solidFill>
              </a:rPr>
              <a:t>DbaOrphanFile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3221" y="3109446"/>
            <a:ext cx="30203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DbaSqlBuild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86" y="3429000"/>
            <a:ext cx="247215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Support Tools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33470"/>
            <a:ext cx="10248137" cy="47244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About Me - </a:t>
            </a:r>
            <a:r>
              <a:rPr lang="en-US" sz="60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IT related field with 10+ years focus on database platforms. Current focus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on automation in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database world using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PowerShell.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Contributor to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dbatools.io open source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project.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 gbargsley@gmail.com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@</a:t>
            </a:r>
            <a:r>
              <a:rPr lang="en-US" sz="27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6018212" y="2085181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7276274" y="206566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10455276" y="206566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8868901" y="206815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10771188" y="332773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7278557" y="363411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9169134" y="363411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6011547" y="364205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9183226" y="489776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7600026" y="489776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10772776" y="490900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6011547" y="521526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751012" y="838200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4" y="5221937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776313" y="5892701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1716319" y="4540193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183" y="3657600"/>
            <a:ext cx="5971429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69" y="533400"/>
            <a:ext cx="6257143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087409" y="174185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349385" y="175011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7528387" y="175011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5942012" y="175260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7844299" y="301218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351668" y="331856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242245" y="331856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084658" y="332650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256337" y="458221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4673137" y="458221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7845887" y="459345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084658" y="489971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17" y="5406730"/>
            <a:ext cx="5091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SQLSaturdayPhoenix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Century Gothic" panose="020B0502020202020204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solidFill>
                  <a:srgbClr val="212745"/>
                </a:solidFill>
                <a:latin typeface="Century Gothic" panose="020B0502020202020204" pitchFamily="34" charset="0"/>
                <a:ea typeface="Segoe UI Semilight"/>
                <a:cs typeface="Segoe UI Semilight"/>
              </a:rPr>
              <a:t>All information needed can be found here:</a:t>
            </a:r>
          </a:p>
          <a:p>
            <a:pPr marL="800100" lvl="2" indent="-342900">
              <a:spcBef>
                <a:spcPts val="1400"/>
              </a:spcBef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Century Gothic" panose="020B0502020202020204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2127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8000"/>
            <a:ext cx="79907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Recommended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PowerShell v5.1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2008 R2+</a:t>
            </a:r>
          </a:p>
        </p:txBody>
      </p:sp>
    </p:spTree>
    <p:extLst>
      <p:ext uri="{BB962C8B-B14F-4D97-AF65-F5344CB8AC3E}">
        <p14:creationId xmlns:p14="http://schemas.microsoft.com/office/powerpoint/2010/main" val="20465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–Scope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CurrentUser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81200"/>
            <a:ext cx="937260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DbaMaxMemory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1026" name="Picture 2" descr="C:\Users\GBARGS~1\AppData\Local\Temp\SNAGHTML6d338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27" y="1600200"/>
            <a:ext cx="920221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195</Words>
  <Application>Microsoft Office PowerPoint</Application>
  <PresentationFormat>Custom</PresentationFormat>
  <Paragraphs>105</Paragraphs>
  <Slides>27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Euphemia</vt:lpstr>
      <vt:lpstr>Segoe UI</vt:lpstr>
      <vt:lpstr>Segoe UI Semilight</vt:lpstr>
      <vt:lpstr>Jigsaw design template</vt:lpstr>
      <vt:lpstr>Use PowerShell &amp; dbatools to Manage your SQL Server Environment</vt:lpstr>
      <vt:lpstr>    About Me - Garry Bargsley   20+ years in IT related field with 10+ years focus on database platforms. Current focus  on automation in the  database world using  PowerShell.  Contributor to the  dbatools.io open source  project.           gbargsley@gmail.com          @gbargsley           blog.garrybargsley.com</vt:lpstr>
      <vt:lpstr>Getting Started</vt:lpstr>
      <vt:lpstr>Support</vt:lpstr>
      <vt:lpstr>System Requirements</vt:lpstr>
      <vt:lpstr>System Requirements</vt:lpstr>
      <vt:lpstr>Installing dbatools</vt:lpstr>
      <vt:lpstr>Importing dbatools</vt:lpstr>
      <vt:lpstr>Get-DbaMaxMemory</vt:lpstr>
      <vt:lpstr>Get-DbaSpConfigure</vt:lpstr>
      <vt:lpstr>Test-DbaTempDbConfiguration</vt:lpstr>
      <vt:lpstr>Get-DbaStartupParameter</vt:lpstr>
      <vt:lpstr>Get-DbaAgentJob</vt:lpstr>
      <vt:lpstr>Find-DbaOrphanFile</vt:lpstr>
      <vt:lpstr>Test-DbaSqlBuild</vt:lpstr>
      <vt:lpstr>DBA Support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66</cp:revision>
  <dcterms:created xsi:type="dcterms:W3CDTF">2018-02-12T12:03:16Z</dcterms:created>
  <dcterms:modified xsi:type="dcterms:W3CDTF">2018-03-05T14:37:33Z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