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5193EE8D-0134-4352-996E-7A8A1E596927}">
          <p14:sldIdLst>
            <p14:sldId id="256"/>
          </p14:sldIdLst>
        </p14:section>
        <p14:section name="Beschreibung" id="{05CB5CF6-02B1-411F-A225-D0955177D6FD}">
          <p14:sldIdLst>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varScale="1">
        <p:scale>
          <a:sx n="116" d="100"/>
          <a:sy n="116" d="100"/>
        </p:scale>
        <p:origin x="-654" y="-10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4E82A99-3E0A-4DFB-8E42-DB35BFAA862A}" type="datetimeFigureOut">
              <a:rPr lang="de-DE" smtClean="0"/>
              <a:t>24.10.2011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082CD9-364F-4DE4-92E6-B13C7E38EAD9}" type="slidenum">
              <a:rPr lang="de-DE" smtClean="0"/>
              <a:t>‹Nr.›</a:t>
            </a:fld>
            <a:endParaRPr lang="de-DE"/>
          </a:p>
        </p:txBody>
      </p:sp>
    </p:spTree>
    <p:extLst>
      <p:ext uri="{BB962C8B-B14F-4D97-AF65-F5344CB8AC3E}">
        <p14:creationId xmlns:p14="http://schemas.microsoft.com/office/powerpoint/2010/main" val="83100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4E82A99-3E0A-4DFB-8E42-DB35BFAA862A}" type="datetimeFigureOut">
              <a:rPr lang="de-DE" smtClean="0"/>
              <a:t>24.10.2011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082CD9-364F-4DE4-92E6-B13C7E38EAD9}" type="slidenum">
              <a:rPr lang="de-DE" smtClean="0"/>
              <a:t>‹Nr.›</a:t>
            </a:fld>
            <a:endParaRPr lang="de-DE"/>
          </a:p>
        </p:txBody>
      </p:sp>
    </p:spTree>
    <p:extLst>
      <p:ext uri="{BB962C8B-B14F-4D97-AF65-F5344CB8AC3E}">
        <p14:creationId xmlns:p14="http://schemas.microsoft.com/office/powerpoint/2010/main" val="1008219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5979"/>
            <a:ext cx="2057400" cy="4388644"/>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05979"/>
            <a:ext cx="6019800" cy="438864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4E82A99-3E0A-4DFB-8E42-DB35BFAA862A}" type="datetimeFigureOut">
              <a:rPr lang="de-DE" smtClean="0"/>
              <a:t>24.10.2011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082CD9-364F-4DE4-92E6-B13C7E38EAD9}" type="slidenum">
              <a:rPr lang="de-DE" smtClean="0"/>
              <a:t>‹Nr.›</a:t>
            </a:fld>
            <a:endParaRPr lang="de-DE"/>
          </a:p>
        </p:txBody>
      </p:sp>
    </p:spTree>
    <p:extLst>
      <p:ext uri="{BB962C8B-B14F-4D97-AF65-F5344CB8AC3E}">
        <p14:creationId xmlns:p14="http://schemas.microsoft.com/office/powerpoint/2010/main" val="236389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4E82A99-3E0A-4DFB-8E42-DB35BFAA862A}" type="datetimeFigureOut">
              <a:rPr lang="de-DE" smtClean="0"/>
              <a:t>24.10.2011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082CD9-364F-4DE4-92E6-B13C7E38EAD9}" type="slidenum">
              <a:rPr lang="de-DE" smtClean="0"/>
              <a:t>‹Nr.›</a:t>
            </a:fld>
            <a:endParaRPr lang="de-DE"/>
          </a:p>
        </p:txBody>
      </p:sp>
    </p:spTree>
    <p:extLst>
      <p:ext uri="{BB962C8B-B14F-4D97-AF65-F5344CB8AC3E}">
        <p14:creationId xmlns:p14="http://schemas.microsoft.com/office/powerpoint/2010/main" val="403482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84E82A99-3E0A-4DFB-8E42-DB35BFAA862A}" type="datetimeFigureOut">
              <a:rPr lang="de-DE" smtClean="0"/>
              <a:t>24.10.2011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082CD9-364F-4DE4-92E6-B13C7E38EAD9}" type="slidenum">
              <a:rPr lang="de-DE" smtClean="0"/>
              <a:t>‹Nr.›</a:t>
            </a:fld>
            <a:endParaRPr lang="de-DE"/>
          </a:p>
        </p:txBody>
      </p:sp>
    </p:spTree>
    <p:extLst>
      <p:ext uri="{BB962C8B-B14F-4D97-AF65-F5344CB8AC3E}">
        <p14:creationId xmlns:p14="http://schemas.microsoft.com/office/powerpoint/2010/main" val="1442684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84E82A99-3E0A-4DFB-8E42-DB35BFAA862A}" type="datetimeFigureOut">
              <a:rPr lang="de-DE" smtClean="0"/>
              <a:t>24.10.2011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082CD9-364F-4DE4-92E6-B13C7E38EAD9}" type="slidenum">
              <a:rPr lang="de-DE" smtClean="0"/>
              <a:t>‹Nr.›</a:t>
            </a:fld>
            <a:endParaRPr lang="de-DE"/>
          </a:p>
        </p:txBody>
      </p:sp>
    </p:spTree>
    <p:extLst>
      <p:ext uri="{BB962C8B-B14F-4D97-AF65-F5344CB8AC3E}">
        <p14:creationId xmlns:p14="http://schemas.microsoft.com/office/powerpoint/2010/main" val="343416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84E82A99-3E0A-4DFB-8E42-DB35BFAA862A}" type="datetimeFigureOut">
              <a:rPr lang="de-DE" smtClean="0"/>
              <a:t>24.10.2011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082CD9-364F-4DE4-92E6-B13C7E38EAD9}" type="slidenum">
              <a:rPr lang="de-DE" smtClean="0"/>
              <a:t>‹Nr.›</a:t>
            </a:fld>
            <a:endParaRPr lang="de-DE"/>
          </a:p>
        </p:txBody>
      </p:sp>
    </p:spTree>
    <p:extLst>
      <p:ext uri="{BB962C8B-B14F-4D97-AF65-F5344CB8AC3E}">
        <p14:creationId xmlns:p14="http://schemas.microsoft.com/office/powerpoint/2010/main" val="31656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4E82A99-3E0A-4DFB-8E42-DB35BFAA862A}" type="datetimeFigureOut">
              <a:rPr lang="de-DE" smtClean="0"/>
              <a:t>24.10.2011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082CD9-364F-4DE4-92E6-B13C7E38EAD9}" type="slidenum">
              <a:rPr lang="de-DE" smtClean="0"/>
              <a:t>‹Nr.›</a:t>
            </a:fld>
            <a:endParaRPr lang="de-DE"/>
          </a:p>
        </p:txBody>
      </p:sp>
    </p:spTree>
    <p:extLst>
      <p:ext uri="{BB962C8B-B14F-4D97-AF65-F5344CB8AC3E}">
        <p14:creationId xmlns:p14="http://schemas.microsoft.com/office/powerpoint/2010/main" val="38850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4E82A99-3E0A-4DFB-8E42-DB35BFAA862A}" type="datetimeFigureOut">
              <a:rPr lang="de-DE" smtClean="0"/>
              <a:t>24.10.2011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082CD9-364F-4DE4-92E6-B13C7E38EAD9}" type="slidenum">
              <a:rPr lang="de-DE" smtClean="0"/>
              <a:t>‹Nr.›</a:t>
            </a:fld>
            <a:endParaRPr lang="de-DE"/>
          </a:p>
        </p:txBody>
      </p:sp>
    </p:spTree>
    <p:extLst>
      <p:ext uri="{BB962C8B-B14F-4D97-AF65-F5344CB8AC3E}">
        <p14:creationId xmlns:p14="http://schemas.microsoft.com/office/powerpoint/2010/main" val="282041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4E82A99-3E0A-4DFB-8E42-DB35BFAA862A}" type="datetimeFigureOut">
              <a:rPr lang="de-DE" smtClean="0"/>
              <a:t>24.10.2011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082CD9-364F-4DE4-92E6-B13C7E38EAD9}" type="slidenum">
              <a:rPr lang="de-DE" smtClean="0"/>
              <a:t>‹Nr.›</a:t>
            </a:fld>
            <a:endParaRPr lang="de-DE"/>
          </a:p>
        </p:txBody>
      </p:sp>
    </p:spTree>
    <p:extLst>
      <p:ext uri="{BB962C8B-B14F-4D97-AF65-F5344CB8AC3E}">
        <p14:creationId xmlns:p14="http://schemas.microsoft.com/office/powerpoint/2010/main" val="278972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4E82A99-3E0A-4DFB-8E42-DB35BFAA862A}" type="datetimeFigureOut">
              <a:rPr lang="de-DE" smtClean="0"/>
              <a:t>24.10.2011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082CD9-364F-4DE4-92E6-B13C7E38EAD9}" type="slidenum">
              <a:rPr lang="de-DE" smtClean="0"/>
              <a:t>‹Nr.›</a:t>
            </a:fld>
            <a:endParaRPr lang="de-DE"/>
          </a:p>
        </p:txBody>
      </p:sp>
    </p:spTree>
    <p:extLst>
      <p:ext uri="{BB962C8B-B14F-4D97-AF65-F5344CB8AC3E}">
        <p14:creationId xmlns:p14="http://schemas.microsoft.com/office/powerpoint/2010/main" val="2271272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4E82A99-3E0A-4DFB-8E42-DB35BFAA862A}" type="datetimeFigureOut">
              <a:rPr lang="de-DE" smtClean="0"/>
              <a:t>24.10.2011</a:t>
            </a:fld>
            <a:endParaRPr lang="de-DE"/>
          </a:p>
        </p:txBody>
      </p:sp>
      <p:sp>
        <p:nvSpPr>
          <p:cNvPr id="5" name="Fußzeilenplatzhalt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0082CD9-364F-4DE4-92E6-B13C7E38EAD9}" type="slidenum">
              <a:rPr lang="de-DE" smtClean="0"/>
              <a:t>‹Nr.›</a:t>
            </a:fld>
            <a:endParaRPr lang="de-DE"/>
          </a:p>
        </p:txBody>
      </p:sp>
    </p:spTree>
    <p:extLst>
      <p:ext uri="{BB962C8B-B14F-4D97-AF65-F5344CB8AC3E}">
        <p14:creationId xmlns:p14="http://schemas.microsoft.com/office/powerpoint/2010/main" val="2007866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el 3"/>
          <p:cNvSpPr>
            <a:spLocks noGrp="1"/>
          </p:cNvSpPr>
          <p:nvPr>
            <p:ph type="title"/>
          </p:nvPr>
        </p:nvSpPr>
        <p:spPr>
          <a:xfrm>
            <a:off x="755576" y="3779137"/>
            <a:ext cx="7772400" cy="736829"/>
          </a:xfrm>
        </p:spPr>
        <p:txBody>
          <a:bodyPr/>
          <a:lstStyle/>
          <a:p>
            <a:r>
              <a:rPr lang="de-DE" dirty="0" smtClean="0"/>
              <a:t>Webprojekt „</a:t>
            </a:r>
            <a:r>
              <a:rPr lang="de-DE" dirty="0" err="1" smtClean="0"/>
              <a:t>Phyton</a:t>
            </a:r>
            <a:r>
              <a:rPr lang="de-DE" dirty="0" smtClean="0"/>
              <a:t>“</a:t>
            </a:r>
            <a:endParaRPr lang="de-DE" dirty="0"/>
          </a:p>
        </p:txBody>
      </p:sp>
      <p:sp>
        <p:nvSpPr>
          <p:cNvPr id="6" name="Rechteck 5"/>
          <p:cNvSpPr/>
          <p:nvPr/>
        </p:nvSpPr>
        <p:spPr>
          <a:xfrm>
            <a:off x="0" y="0"/>
            <a:ext cx="9144000" cy="6275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0" y="4515966"/>
            <a:ext cx="9144000" cy="6275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platzhalter 4"/>
          <p:cNvSpPr>
            <a:spLocks noGrp="1"/>
          </p:cNvSpPr>
          <p:nvPr>
            <p:ph type="body" idx="1"/>
          </p:nvPr>
        </p:nvSpPr>
        <p:spPr>
          <a:xfrm>
            <a:off x="685800" y="101334"/>
            <a:ext cx="7772400" cy="432048"/>
          </a:xfrm>
        </p:spPr>
        <p:txBody>
          <a:bodyPr/>
          <a:lstStyle/>
          <a:p>
            <a:r>
              <a:rPr lang="de-DE" dirty="0" smtClean="0">
                <a:solidFill>
                  <a:srgbClr val="C00000"/>
                </a:solidFill>
              </a:rPr>
              <a:t>Eine Präsentation von Michelle Brümmer und Gavin Barnes</a:t>
            </a:r>
            <a:endParaRPr lang="de-DE" dirty="0">
              <a:solidFill>
                <a:srgbClr val="C00000"/>
              </a:solidFill>
            </a:endParaRPr>
          </a:p>
        </p:txBody>
      </p:sp>
    </p:spTree>
    <p:extLst>
      <p:ext uri="{BB962C8B-B14F-4D97-AF65-F5344CB8AC3E}">
        <p14:creationId xmlns:p14="http://schemas.microsoft.com/office/powerpoint/2010/main" val="1266661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3591"/>
            <a:ext cx="9144000" cy="6275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p:nvSpPr>
        <p:spPr>
          <a:xfrm>
            <a:off x="0" y="4515966"/>
            <a:ext cx="9144000" cy="62753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323528" y="915566"/>
            <a:ext cx="8640960" cy="1938992"/>
          </a:xfrm>
          <a:prstGeom prst="rect">
            <a:avLst/>
          </a:prstGeom>
          <a:noFill/>
        </p:spPr>
        <p:txBody>
          <a:bodyPr wrap="square" rtlCol="0">
            <a:spAutoFit/>
          </a:bodyPr>
          <a:lstStyle/>
          <a:p>
            <a:r>
              <a:rPr lang="de-DE" sz="1200" dirty="0" smtClean="0"/>
              <a:t>„</a:t>
            </a:r>
            <a:r>
              <a:rPr lang="de-DE" sz="1200" dirty="0" err="1" smtClean="0"/>
              <a:t>Phyton</a:t>
            </a:r>
            <a:r>
              <a:rPr lang="de-DE" sz="1200" dirty="0" smtClean="0"/>
              <a:t>“ ist ein Codename für unser Projekt, das die herkömmliche Passwort Eingabe verändern soll durch die Möglichkeit per Mauszeiger oder auch ggfs. Touchscreens mehrere Punkte auf einem Bild anzuwählen und diese Punkte als sein Passwort zu speichern. </a:t>
            </a:r>
            <a:br>
              <a:rPr lang="de-DE" sz="1200" dirty="0" smtClean="0"/>
            </a:br>
            <a:r>
              <a:rPr lang="de-DE" sz="1200" dirty="0" smtClean="0"/>
              <a:t/>
            </a:r>
            <a:br>
              <a:rPr lang="de-DE" sz="1200" dirty="0" smtClean="0"/>
            </a:br>
            <a:r>
              <a:rPr lang="de-DE" sz="1200" dirty="0" smtClean="0"/>
              <a:t>Dabei wird „</a:t>
            </a:r>
            <a:r>
              <a:rPr lang="de-DE" sz="1200" dirty="0" err="1" smtClean="0"/>
              <a:t>Phyton</a:t>
            </a:r>
            <a:r>
              <a:rPr lang="de-DE" sz="1200" dirty="0" smtClean="0"/>
              <a:t>“ die Möglichkeit bieten unser System für ganz verschiedene Situationen leicht anzupassen da es direkt als ein </a:t>
            </a:r>
            <a:r>
              <a:rPr lang="de-DE" sz="1200" dirty="0" err="1" smtClean="0"/>
              <a:t>Plugin</a:t>
            </a:r>
            <a:r>
              <a:rPr lang="de-DE" sz="1200" dirty="0" smtClean="0"/>
              <a:t> für „</a:t>
            </a:r>
            <a:r>
              <a:rPr lang="de-DE" sz="1200" dirty="0" err="1" smtClean="0"/>
              <a:t>jQuery</a:t>
            </a:r>
            <a:r>
              <a:rPr lang="de-DE" sz="1200" dirty="0" smtClean="0"/>
              <a:t>“* integriert werden soll.  „</a:t>
            </a:r>
            <a:r>
              <a:rPr lang="de-DE" sz="1200" dirty="0" err="1" smtClean="0"/>
              <a:t>Phyton</a:t>
            </a:r>
            <a:r>
              <a:rPr lang="de-DE" sz="1200" dirty="0" smtClean="0"/>
              <a:t>“ baut auf die herkömmlichen Web-Technologien auf wie HTML5, CSS3, JScript &amp; Ajax und natürlich auch PHP und MySQL zur Datenverwaltung. Es dürfte allerdings auch kein Problem sein andere Schnittstellen als PHP und MySQL zu verwenden. </a:t>
            </a:r>
            <a:br>
              <a:rPr lang="de-DE" sz="1200" dirty="0" smtClean="0"/>
            </a:br>
            <a:r>
              <a:rPr lang="de-DE" sz="1200" dirty="0" smtClean="0"/>
              <a:t/>
            </a:r>
            <a:br>
              <a:rPr lang="de-DE" sz="1200" dirty="0" smtClean="0"/>
            </a:br>
            <a:r>
              <a:rPr lang="de-DE" sz="1200" dirty="0" smtClean="0"/>
              <a:t>Der große Vorteil dabei ist die Möglichkeit sich sein Passwort bildlich zu merken was somit auch ideal für jüngere Menschen unter uns ist. </a:t>
            </a:r>
            <a:endParaRPr lang="de-DE" sz="1200" dirty="0"/>
          </a:p>
        </p:txBody>
      </p:sp>
      <p:sp>
        <p:nvSpPr>
          <p:cNvPr id="7" name="Textplatzhalter 4"/>
          <p:cNvSpPr>
            <a:spLocks noGrp="1"/>
          </p:cNvSpPr>
          <p:nvPr>
            <p:ph type="body" idx="1"/>
          </p:nvPr>
        </p:nvSpPr>
        <p:spPr>
          <a:xfrm>
            <a:off x="685800" y="101334"/>
            <a:ext cx="7772400" cy="432048"/>
          </a:xfrm>
        </p:spPr>
        <p:txBody>
          <a:bodyPr/>
          <a:lstStyle/>
          <a:p>
            <a:r>
              <a:rPr lang="de-DE" dirty="0" smtClean="0">
                <a:solidFill>
                  <a:srgbClr val="C00000"/>
                </a:solidFill>
              </a:rPr>
              <a:t>01//Beschreibung</a:t>
            </a:r>
            <a:endParaRPr lang="de-DE" dirty="0">
              <a:solidFill>
                <a:srgbClr val="C00000"/>
              </a:solidFill>
            </a:endParaRPr>
          </a:p>
        </p:txBody>
      </p:sp>
      <p:sp>
        <p:nvSpPr>
          <p:cNvPr id="8" name="Textfeld 7"/>
          <p:cNvSpPr txBox="1"/>
          <p:nvPr/>
        </p:nvSpPr>
        <p:spPr>
          <a:xfrm>
            <a:off x="323528" y="4659982"/>
            <a:ext cx="8496944" cy="430887"/>
          </a:xfrm>
          <a:prstGeom prst="rect">
            <a:avLst/>
          </a:prstGeom>
          <a:noFill/>
        </p:spPr>
        <p:txBody>
          <a:bodyPr wrap="square" rtlCol="0">
            <a:spAutoFit/>
          </a:bodyPr>
          <a:lstStyle/>
          <a:p>
            <a:r>
              <a:rPr lang="de-DE" sz="1100" dirty="0" smtClean="0"/>
              <a:t>*</a:t>
            </a:r>
            <a:r>
              <a:rPr lang="de-DE" sz="1100" dirty="0" err="1" smtClean="0"/>
              <a:t>jQuery</a:t>
            </a:r>
            <a:r>
              <a:rPr lang="de-DE" sz="1100" dirty="0" smtClean="0"/>
              <a:t> ist eine auf JavaScript basierende Bibliothek, die es ermöglicht schnelle Webanwendungen zu entwickeln bzw. Webanwendungen dynamischer zu gestalten.</a:t>
            </a:r>
            <a:endParaRPr lang="de-DE" sz="1100" dirty="0"/>
          </a:p>
        </p:txBody>
      </p:sp>
    </p:spTree>
    <p:extLst>
      <p:ext uri="{BB962C8B-B14F-4D97-AF65-F5344CB8AC3E}">
        <p14:creationId xmlns:p14="http://schemas.microsoft.com/office/powerpoint/2010/main" val="1741793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Words>
  <Application>Microsoft Office PowerPoint</Application>
  <PresentationFormat>Bildschirmpräsentation (16:9)</PresentationFormat>
  <Paragraphs>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Larissa</vt:lpstr>
      <vt:lpstr>Webprojekt „Phyton“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Webprojekt „Phyton“</dc:title>
  <dc:creator>Gavin</dc:creator>
  <cp:lastModifiedBy>Gavin</cp:lastModifiedBy>
  <cp:revision>5</cp:revision>
  <dcterms:created xsi:type="dcterms:W3CDTF">2011-10-24T13:31:52Z</dcterms:created>
  <dcterms:modified xsi:type="dcterms:W3CDTF">2011-10-24T16:38:24Z</dcterms:modified>
</cp:coreProperties>
</file>