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51DE-E9FF-4637-AC0D-E506C6B58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9F6A1-A812-40A3-94B7-C31B3D6BD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C0DE-CDFD-4809-8430-899AF412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2936-8F0E-4DD5-B231-654DB44FF3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C15F-B00E-48F5-9864-F0E5DEBC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2609-5E29-4735-A471-2DA90BB8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AC75-EA09-4CE1-A3D9-A3A6A31F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1311-846C-47EE-9B9B-25663FC3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585F8-1DF1-4F89-A47F-1E943512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C252-4F2B-4662-9630-4DFF4B6E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2936-8F0E-4DD5-B231-654DB44FF3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3211-76F5-4E8C-ACE4-66D1469F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7F57-8B6E-4B10-81DC-0AF10B0B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AC75-EA09-4CE1-A3D9-A3A6A31F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3DE82-C371-4E39-83B9-2D5C3BA4C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B5E78-735C-4310-850E-605C51D42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1318-2872-4D76-B4D2-6ECB337A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2936-8F0E-4DD5-B231-654DB44FF3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7A811-63F2-4680-ABFF-C2057B3D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A1E1B-B882-4562-B8B3-3355C645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AC75-EA09-4CE1-A3D9-A3A6A31F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9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4031-2BA0-4D37-8AAA-0943517A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7904-7F19-480B-9583-068ADD3C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B538D-7FC0-4A23-B85F-269A614E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2936-8F0E-4DD5-B231-654DB44FF3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73DB-9BAA-4EA6-BC1A-C6CDF68E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B5D88-1B78-4552-B197-E9F10DCD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AC75-EA09-4CE1-A3D9-A3A6A31F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9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4A1B-A113-4E8A-8231-BF9F06FA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D1F26-B656-459A-A9A1-143734C5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D2D6-279F-4681-B046-B1098A77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2936-8F0E-4DD5-B231-654DB44FF3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52AB1-1827-41D3-942E-394E5D33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DA68-1DCC-41D5-A241-68CC7C41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AC75-EA09-4CE1-A3D9-A3A6A31F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AA46-B301-4EA5-A418-5F881B9F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6632-CB5A-40FA-B6C1-BC0305546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501DB-2F19-489F-8E44-E6A61BE81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20A69-1164-43FE-B283-43C92ECC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2936-8F0E-4DD5-B231-654DB44FF3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403A1-7CEF-4C45-A48C-BDEF0CB7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2EF52-DF63-4FA3-85E6-26664141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AC75-EA09-4CE1-A3D9-A3A6A31F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A758-039E-4C76-A576-E511F71D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9FCA-3B24-449D-B71D-6C4980B89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F41D7-7843-41EA-8E34-FE0BC9D1D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0DF53-78EA-4191-93E0-2C6F183A2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A62FD-8184-40C9-BAA6-0F18BE28E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BD1C1-C36B-4042-BAF2-C4F82CF2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2936-8F0E-4DD5-B231-654DB44FF3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41A25-2DC3-4816-8A95-17362F0D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2EA71-1163-41C0-9F54-2B1EB578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AC75-EA09-4CE1-A3D9-A3A6A31F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A36D-F1F7-45D2-9FC5-7F34B967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B9C85-7826-4AB7-9989-2608A1BF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2936-8F0E-4DD5-B231-654DB44FF3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25B23-F5FC-44FC-B263-5DCB3A66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AE63A-4370-4742-8D3B-1C45D0C6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AC75-EA09-4CE1-A3D9-A3A6A31F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4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F5BD5-ADDE-4BA0-BEB5-01F2EC81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2936-8F0E-4DD5-B231-654DB44FF3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04145-FFAB-49AB-B534-478C7F7C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B4DB7-84F1-44D4-88E0-53FE6E9F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AC75-EA09-4CE1-A3D9-A3A6A31F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2998-91DD-43C8-A3DA-5263C579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05FF-43BC-4909-9B35-A10E7150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2B673-2FE1-46EF-A5FB-109F0CCE6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EC495-E9C2-489D-8CA2-77FF6C9B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2936-8F0E-4DD5-B231-654DB44FF3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89BDE-1F9B-4B33-BDBF-8B2EDF5A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70C2D-B1B0-4DBF-8B15-2CC488D4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AC75-EA09-4CE1-A3D9-A3A6A31F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4A06-3BD4-4A70-91F5-58B973DD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DACBC-1B52-41BD-8E78-09BC17992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79A6C-E757-4BE2-BB18-07270E38A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14654-A670-4CFB-9C4A-CF7ABC22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2936-8F0E-4DD5-B231-654DB44FF3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AC66A-92EF-419F-AD88-397449E3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52A8E-4D77-493B-A4AE-663FA1E4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AC75-EA09-4CE1-A3D9-A3A6A31F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8A667-6BAB-4B03-ADBF-136B0864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C6CE1-5BE4-4313-825D-4D48FACA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CACC3-BC39-4436-A8C4-FA52A22AF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2936-8F0E-4DD5-B231-654DB44FF3D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9E29-A849-46BA-BAC5-7A34B00DB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5BC64-306F-4EA5-BB42-74DF05A3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AC75-EA09-4CE1-A3D9-A3A6A31F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1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660FA4-C6F1-489E-83F2-93916CEE5797}"/>
              </a:ext>
            </a:extLst>
          </p:cNvPr>
          <p:cNvSpPr txBox="1"/>
          <p:nvPr/>
        </p:nvSpPr>
        <p:spPr>
          <a:xfrm>
            <a:off x="0" y="22490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Statistical Methods for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Estimating Abundance in Ecology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1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Barrile,Gabe</dc:creator>
  <cp:lastModifiedBy>Barrile,Gabe</cp:lastModifiedBy>
  <cp:revision>1</cp:revision>
  <dcterms:created xsi:type="dcterms:W3CDTF">2021-11-16T23:23:30Z</dcterms:created>
  <dcterms:modified xsi:type="dcterms:W3CDTF">2021-11-16T23:24:47Z</dcterms:modified>
</cp:coreProperties>
</file>