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99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07" autoAdjust="0"/>
  </p:normalViewPr>
  <p:slideViewPr>
    <p:cSldViewPr>
      <p:cViewPr>
        <p:scale>
          <a:sx n="100" d="100"/>
          <a:sy n="100" d="100"/>
        </p:scale>
        <p:origin x="-11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6645-DBD8-486A-AD35-E12A1646A3E6}" type="datetimeFigureOut">
              <a:rPr lang="en-US" smtClean="0"/>
              <a:pPr/>
              <a:t>29-Nov-13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BF1C-1BFD-4E50-9B4B-DB3B8263FE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6645-DBD8-486A-AD35-E12A1646A3E6}" type="datetimeFigureOut">
              <a:rPr lang="en-US" smtClean="0"/>
              <a:pPr/>
              <a:t>29-Nov-13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BF1C-1BFD-4E50-9B4B-DB3B8263FE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6645-DBD8-486A-AD35-E12A1646A3E6}" type="datetimeFigureOut">
              <a:rPr lang="en-US" smtClean="0"/>
              <a:pPr/>
              <a:t>29-Nov-13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BF1C-1BFD-4E50-9B4B-DB3B8263FE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6645-DBD8-486A-AD35-E12A1646A3E6}" type="datetimeFigureOut">
              <a:rPr lang="en-US" smtClean="0"/>
              <a:pPr/>
              <a:t>29-Nov-13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BF1C-1BFD-4E50-9B4B-DB3B8263FE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6645-DBD8-486A-AD35-E12A1646A3E6}" type="datetimeFigureOut">
              <a:rPr lang="en-US" smtClean="0"/>
              <a:pPr/>
              <a:t>29-Nov-13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BF1C-1BFD-4E50-9B4B-DB3B8263FE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6645-DBD8-486A-AD35-E12A1646A3E6}" type="datetimeFigureOut">
              <a:rPr lang="en-US" smtClean="0"/>
              <a:pPr/>
              <a:t>29-Nov-13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BF1C-1BFD-4E50-9B4B-DB3B8263FE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6645-DBD8-486A-AD35-E12A1646A3E6}" type="datetimeFigureOut">
              <a:rPr lang="en-US" smtClean="0"/>
              <a:pPr/>
              <a:t>29-Nov-13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BF1C-1BFD-4E50-9B4B-DB3B8263FE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6645-DBD8-486A-AD35-E12A1646A3E6}" type="datetimeFigureOut">
              <a:rPr lang="en-US" smtClean="0"/>
              <a:pPr/>
              <a:t>29-Nov-13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BF1C-1BFD-4E50-9B4B-DB3B8263FE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6645-DBD8-486A-AD35-E12A1646A3E6}" type="datetimeFigureOut">
              <a:rPr lang="en-US" smtClean="0"/>
              <a:pPr/>
              <a:t>29-Nov-13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BF1C-1BFD-4E50-9B4B-DB3B8263FE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6645-DBD8-486A-AD35-E12A1646A3E6}" type="datetimeFigureOut">
              <a:rPr lang="en-US" smtClean="0"/>
              <a:pPr/>
              <a:t>29-Nov-13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BF1C-1BFD-4E50-9B4B-DB3B8263FE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6645-DBD8-486A-AD35-E12A1646A3E6}" type="datetimeFigureOut">
              <a:rPr lang="en-US" smtClean="0"/>
              <a:pPr/>
              <a:t>29-Nov-13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BF1C-1BFD-4E50-9B4B-DB3B8263FE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86645-DBD8-486A-AD35-E12A1646A3E6}" type="datetimeFigureOut">
              <a:rPr lang="en-US" smtClean="0"/>
              <a:pPr/>
              <a:t>29-Nov-13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1BF1C-1BFD-4E50-9B4B-DB3B8263FE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368568" y="3124200"/>
            <a:ext cx="1465385" cy="762000"/>
          </a:xfrm>
          <a:prstGeom prst="rect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FREECELL</a:t>
            </a:r>
          </a:p>
        </p:txBody>
      </p:sp>
      <p:sp>
        <p:nvSpPr>
          <p:cNvPr id="5" name="Retângulo 4"/>
          <p:cNvSpPr/>
          <p:nvPr/>
        </p:nvSpPr>
        <p:spPr>
          <a:xfrm>
            <a:off x="914401" y="3124200"/>
            <a:ext cx="1465385" cy="762000"/>
          </a:xfrm>
          <a:prstGeom prst="rect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EMBARALHA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685800" y="3276600"/>
            <a:ext cx="457200" cy="533400"/>
            <a:chOff x="609600" y="2895600"/>
            <a:chExt cx="457200" cy="533400"/>
          </a:xfrm>
        </p:grpSpPr>
        <p:sp>
          <p:nvSpPr>
            <p:cNvPr id="6" name="Retângulo 5"/>
            <p:cNvSpPr/>
            <p:nvPr/>
          </p:nvSpPr>
          <p:spPr>
            <a:xfrm>
              <a:off x="609600" y="28956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609600" y="32004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tângulo 11"/>
          <p:cNvSpPr/>
          <p:nvPr/>
        </p:nvSpPr>
        <p:spPr>
          <a:xfrm>
            <a:off x="3352801" y="5181600"/>
            <a:ext cx="1465385" cy="76200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LISTA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3124200" y="5334000"/>
            <a:ext cx="457200" cy="533400"/>
            <a:chOff x="609600" y="2895600"/>
            <a:chExt cx="457200" cy="533400"/>
          </a:xfrm>
        </p:grpSpPr>
        <p:sp>
          <p:nvSpPr>
            <p:cNvPr id="10" name="Retângulo 9"/>
            <p:cNvSpPr/>
            <p:nvPr/>
          </p:nvSpPr>
          <p:spPr>
            <a:xfrm>
              <a:off x="609600" y="28956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609600" y="32004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70" name="Grupo 69"/>
          <p:cNvGrpSpPr/>
          <p:nvPr/>
        </p:nvGrpSpPr>
        <p:grpSpPr>
          <a:xfrm>
            <a:off x="3124200" y="3276600"/>
            <a:ext cx="457200" cy="533400"/>
            <a:chOff x="3124200" y="3276600"/>
            <a:chExt cx="457200" cy="533400"/>
          </a:xfrm>
        </p:grpSpPr>
        <p:sp>
          <p:nvSpPr>
            <p:cNvPr id="14" name="Retângulo 13"/>
            <p:cNvSpPr/>
            <p:nvPr/>
          </p:nvSpPr>
          <p:spPr>
            <a:xfrm>
              <a:off x="3124200" y="32766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3124200" y="35814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tângulo 15"/>
          <p:cNvSpPr/>
          <p:nvPr/>
        </p:nvSpPr>
        <p:spPr>
          <a:xfrm>
            <a:off x="5867401" y="3124200"/>
            <a:ext cx="1465385" cy="76200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NAIPE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5867401" y="5181600"/>
            <a:ext cx="1465385" cy="7620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SEQUENCIA_</a:t>
            </a:r>
          </a:p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VISIVEL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5867401" y="1143000"/>
            <a:ext cx="1465385" cy="7620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EXTRA</a:t>
            </a:r>
          </a:p>
        </p:txBody>
      </p:sp>
      <p:grpSp>
        <p:nvGrpSpPr>
          <p:cNvPr id="19" name="Grupo 18"/>
          <p:cNvGrpSpPr/>
          <p:nvPr/>
        </p:nvGrpSpPr>
        <p:grpSpPr>
          <a:xfrm>
            <a:off x="5638800" y="1295400"/>
            <a:ext cx="457200" cy="533400"/>
            <a:chOff x="609600" y="2895600"/>
            <a:chExt cx="457200" cy="533400"/>
          </a:xfrm>
        </p:grpSpPr>
        <p:sp>
          <p:nvSpPr>
            <p:cNvPr id="20" name="Retângulo 19"/>
            <p:cNvSpPr/>
            <p:nvPr/>
          </p:nvSpPr>
          <p:spPr>
            <a:xfrm>
              <a:off x="609600" y="28956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609600" y="32004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5638800" y="3276600"/>
            <a:ext cx="457200" cy="533400"/>
            <a:chOff x="609600" y="2895600"/>
            <a:chExt cx="457200" cy="533400"/>
          </a:xfrm>
        </p:grpSpPr>
        <p:sp>
          <p:nvSpPr>
            <p:cNvPr id="23" name="Retângulo 22"/>
            <p:cNvSpPr/>
            <p:nvPr/>
          </p:nvSpPr>
          <p:spPr>
            <a:xfrm>
              <a:off x="609600" y="28956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09600" y="32004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5638800" y="5334000"/>
            <a:ext cx="457200" cy="533400"/>
            <a:chOff x="609600" y="2895600"/>
            <a:chExt cx="457200" cy="533400"/>
          </a:xfrm>
        </p:grpSpPr>
        <p:sp>
          <p:nvSpPr>
            <p:cNvPr id="26" name="Retângulo 25"/>
            <p:cNvSpPr/>
            <p:nvPr/>
          </p:nvSpPr>
          <p:spPr>
            <a:xfrm>
              <a:off x="609600" y="28956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609600" y="32004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0" name="Elipse 29"/>
          <p:cNvSpPr/>
          <p:nvPr/>
        </p:nvSpPr>
        <p:spPr>
          <a:xfrm>
            <a:off x="2133600" y="24384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ector reto 31"/>
          <p:cNvCxnSpPr>
            <a:stCxn id="5" idx="0"/>
            <a:endCxn id="30" idx="3"/>
          </p:cNvCxnSpPr>
          <p:nvPr/>
        </p:nvCxnSpPr>
        <p:spPr>
          <a:xfrm flipV="1">
            <a:off x="1647094" y="2633523"/>
            <a:ext cx="519985" cy="4906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4572000" y="24384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36" name="Conector reto 35"/>
          <p:cNvCxnSpPr>
            <a:endCxn id="35" idx="3"/>
          </p:cNvCxnSpPr>
          <p:nvPr/>
        </p:nvCxnSpPr>
        <p:spPr>
          <a:xfrm flipV="1">
            <a:off x="4085494" y="2633523"/>
            <a:ext cx="519985" cy="4906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7086600" y="4572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39" name="Conector reto 38"/>
          <p:cNvCxnSpPr>
            <a:endCxn id="38" idx="3"/>
          </p:cNvCxnSpPr>
          <p:nvPr/>
        </p:nvCxnSpPr>
        <p:spPr>
          <a:xfrm flipV="1">
            <a:off x="6600094" y="652322"/>
            <a:ext cx="519985" cy="4906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7086600" y="24384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41" name="Conector reto 40"/>
          <p:cNvCxnSpPr>
            <a:endCxn id="40" idx="3"/>
          </p:cNvCxnSpPr>
          <p:nvPr/>
        </p:nvCxnSpPr>
        <p:spPr>
          <a:xfrm flipV="1">
            <a:off x="6600094" y="2633523"/>
            <a:ext cx="519985" cy="4906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/>
          <p:cNvSpPr/>
          <p:nvPr/>
        </p:nvSpPr>
        <p:spPr>
          <a:xfrm>
            <a:off x="7010400" y="44958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43" name="Conector reto 42"/>
          <p:cNvCxnSpPr>
            <a:endCxn id="42" idx="3"/>
          </p:cNvCxnSpPr>
          <p:nvPr/>
        </p:nvCxnSpPr>
        <p:spPr>
          <a:xfrm flipV="1">
            <a:off x="6523894" y="4690923"/>
            <a:ext cx="519985" cy="4906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4572000" y="44958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45" name="Conector reto 44"/>
          <p:cNvCxnSpPr>
            <a:endCxn id="44" idx="3"/>
          </p:cNvCxnSpPr>
          <p:nvPr/>
        </p:nvCxnSpPr>
        <p:spPr>
          <a:xfrm flipV="1">
            <a:off x="4085494" y="4690923"/>
            <a:ext cx="519985" cy="4906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>
            <a:endCxn id="5" idx="3"/>
          </p:cNvCxnSpPr>
          <p:nvPr/>
        </p:nvCxnSpPr>
        <p:spPr>
          <a:xfrm flipH="1">
            <a:off x="2379786" y="3505200"/>
            <a:ext cx="112541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do 48"/>
          <p:cNvCxnSpPr>
            <a:stCxn id="4" idx="3"/>
            <a:endCxn id="18" idx="1"/>
          </p:cNvCxnSpPr>
          <p:nvPr/>
        </p:nvCxnSpPr>
        <p:spPr>
          <a:xfrm flipV="1">
            <a:off x="4833953" y="1524000"/>
            <a:ext cx="1033449" cy="19812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/>
          <p:cNvCxnSpPr>
            <a:stCxn id="4" idx="3"/>
            <a:endCxn id="17" idx="1"/>
          </p:cNvCxnSpPr>
          <p:nvPr/>
        </p:nvCxnSpPr>
        <p:spPr>
          <a:xfrm>
            <a:off x="4833953" y="3505200"/>
            <a:ext cx="1033449" cy="2057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4" idx="3"/>
            <a:endCxn id="16" idx="1"/>
          </p:cNvCxnSpPr>
          <p:nvPr/>
        </p:nvCxnSpPr>
        <p:spPr>
          <a:xfrm>
            <a:off x="4833953" y="3505200"/>
            <a:ext cx="103344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do 57"/>
          <p:cNvCxnSpPr>
            <a:stCxn id="17" idx="3"/>
            <a:endCxn id="12" idx="2"/>
          </p:cNvCxnSpPr>
          <p:nvPr/>
        </p:nvCxnSpPr>
        <p:spPr>
          <a:xfrm flipH="1">
            <a:off x="4085494" y="5562600"/>
            <a:ext cx="3247292" cy="381000"/>
          </a:xfrm>
          <a:prstGeom prst="bentConnector4">
            <a:avLst>
              <a:gd name="adj1" fmla="val -7040"/>
              <a:gd name="adj2" fmla="val 16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Forma 60"/>
          <p:cNvCxnSpPr>
            <a:stCxn id="16" idx="3"/>
            <a:endCxn id="12" idx="2"/>
          </p:cNvCxnSpPr>
          <p:nvPr/>
        </p:nvCxnSpPr>
        <p:spPr>
          <a:xfrm flipH="1">
            <a:off x="4085494" y="3505200"/>
            <a:ext cx="3247292" cy="2438400"/>
          </a:xfrm>
          <a:prstGeom prst="bentConnector4">
            <a:avLst>
              <a:gd name="adj1" fmla="val -7040"/>
              <a:gd name="adj2" fmla="val 10937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Forma 62"/>
          <p:cNvCxnSpPr>
            <a:stCxn id="18" idx="3"/>
            <a:endCxn id="12" idx="2"/>
          </p:cNvCxnSpPr>
          <p:nvPr/>
        </p:nvCxnSpPr>
        <p:spPr>
          <a:xfrm flipH="1">
            <a:off x="4085494" y="1524000"/>
            <a:ext cx="3247292" cy="4419600"/>
          </a:xfrm>
          <a:prstGeom prst="bentConnector4">
            <a:avLst>
              <a:gd name="adj1" fmla="val -7040"/>
              <a:gd name="adj2" fmla="val 105172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914400" y="24384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IEmbaralhador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3657600" y="24384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IFreecell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6400800" y="4572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rial" pitchFamily="34" charset="0"/>
                <a:cs typeface="Arial" pitchFamily="34" charset="0"/>
              </a:rPr>
              <a:t>IExtra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6400800" y="24384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INaipe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5562600" y="4495801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ISequenciaVisivel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CaixaDeTexto 68"/>
          <p:cNvSpPr txBox="1"/>
          <p:nvPr/>
        </p:nvSpPr>
        <p:spPr>
          <a:xfrm>
            <a:off x="3352800" y="44958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rial" pitchFamily="34" charset="0"/>
                <a:cs typeface="Arial" pitchFamily="34" charset="0"/>
              </a:rPr>
              <a:t>IFreecell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ângulo 50"/>
          <p:cNvSpPr/>
          <p:nvPr/>
        </p:nvSpPr>
        <p:spPr>
          <a:xfrm>
            <a:off x="533400" y="1371600"/>
            <a:ext cx="2514600" cy="2209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LIS_ProcurarValor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)</a:t>
            </a:r>
            <a:endParaRPr lang="en-US" sz="12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LIS_AvancarElementoCorrente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)</a:t>
            </a:r>
            <a:endParaRPr lang="en-US" sz="12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IrFinalLista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)</a:t>
            </a:r>
            <a:endParaRPr lang="en-US" sz="12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IrInicioLista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)</a:t>
            </a:r>
            <a:endParaRPr lang="en-US" sz="12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LIS_ObterValor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)</a:t>
            </a:r>
            <a:endParaRPr lang="en-US" sz="12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LIS_ExcluirElemento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)</a:t>
            </a:r>
            <a:endParaRPr lang="en-US" sz="12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LIS_InserirElementoApos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)</a:t>
            </a:r>
            <a:endParaRPr lang="en-US" sz="12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LIS_InserirElementoAntes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)</a:t>
            </a:r>
            <a:endParaRPr lang="en-US" sz="12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LIS_EsvaziarLista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)</a:t>
            </a:r>
            <a:endParaRPr lang="en-US" sz="12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LIS_DestruirLista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)</a:t>
            </a:r>
            <a:endParaRPr lang="en-US" sz="12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LIS_CriarLista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)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533400" y="990600"/>
            <a:ext cx="2514600" cy="381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ILista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0" name="Grupo 69"/>
          <p:cNvGrpSpPr/>
          <p:nvPr/>
        </p:nvGrpSpPr>
        <p:grpSpPr>
          <a:xfrm>
            <a:off x="3352800" y="990600"/>
            <a:ext cx="2514600" cy="2590800"/>
            <a:chOff x="3581400" y="990600"/>
            <a:chExt cx="2514600" cy="2590800"/>
          </a:xfrm>
        </p:grpSpPr>
        <p:sp>
          <p:nvSpPr>
            <p:cNvPr id="60" name="Retângulo 59"/>
            <p:cNvSpPr/>
            <p:nvPr/>
          </p:nvSpPr>
          <p:spPr>
            <a:xfrm>
              <a:off x="3581400" y="1371600"/>
              <a:ext cx="2514600" cy="2209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i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EMB_Embaralhar</a:t>
              </a:r>
              <a:r>
                <a:rPr lang="en-US" sz="12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 </a:t>
              </a:r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3581400" y="990600"/>
              <a:ext cx="2514600" cy="381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</a:t>
              </a:r>
              <a:r>
                <a:rPr lang="pt-BR" sz="1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Embaralha</a:t>
              </a:r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6172200" y="990600"/>
            <a:ext cx="2514600" cy="2590800"/>
            <a:chOff x="3581400" y="990600"/>
            <a:chExt cx="2514600" cy="2590800"/>
          </a:xfrm>
        </p:grpSpPr>
        <p:sp>
          <p:nvSpPr>
            <p:cNvPr id="72" name="Retângulo 71"/>
            <p:cNvSpPr/>
            <p:nvPr/>
          </p:nvSpPr>
          <p:spPr>
            <a:xfrm>
              <a:off x="3581400" y="1371600"/>
              <a:ext cx="2514600" cy="2209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BR" sz="1200" i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FC_SelecionarMenu</a:t>
              </a:r>
              <a:r>
                <a:rPr lang="pt-BR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pt-BR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pt-BR" sz="1200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FC_IniciarNovoJogo</a:t>
              </a:r>
              <a:r>
                <a:rPr lang="pt-BR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pt-BR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pt-BR" sz="1200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FC_DistribuirCartas</a:t>
              </a:r>
              <a:r>
                <a:rPr lang="pt-BR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pt-BR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pt-BR" sz="1200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FC_ExibirMesa</a:t>
              </a:r>
              <a:r>
                <a:rPr lang="pt-BR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pt-BR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pt-BR" sz="1200" i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FC_VerificarMoverCarta</a:t>
              </a:r>
              <a:r>
                <a:rPr lang="pt-BR" sz="12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</a:t>
              </a:r>
              <a:r>
                <a:rPr lang="pt-BR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)</a:t>
              </a:r>
              <a:endParaRPr lang="pt-BR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pt-BR" sz="1200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FC_MoverCarta</a:t>
              </a:r>
              <a:r>
                <a:rPr lang="pt-BR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3581400" y="990600"/>
              <a:ext cx="2514600" cy="381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</a:t>
              </a:r>
              <a:r>
                <a:rPr lang="pt-BR" sz="12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Freecell</a:t>
              </a:r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4" name="Retângulo 73"/>
          <p:cNvSpPr/>
          <p:nvPr/>
        </p:nvSpPr>
        <p:spPr>
          <a:xfrm>
            <a:off x="6172200" y="4495800"/>
            <a:ext cx="2514600" cy="762000"/>
          </a:xfrm>
          <a:prstGeom prst="rect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FREECELL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3352800" y="4495800"/>
            <a:ext cx="2514600" cy="762000"/>
          </a:xfrm>
          <a:prstGeom prst="rect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EMBARALHA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tângulo 75"/>
          <p:cNvSpPr/>
          <p:nvPr/>
        </p:nvSpPr>
        <p:spPr>
          <a:xfrm>
            <a:off x="533401" y="4495800"/>
            <a:ext cx="2532185" cy="76200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LISTA</a:t>
            </a:r>
          </a:p>
        </p:txBody>
      </p:sp>
      <p:cxnSp>
        <p:nvCxnSpPr>
          <p:cNvPr id="77" name="Conector de seta reta 76"/>
          <p:cNvCxnSpPr/>
          <p:nvPr/>
        </p:nvCxnSpPr>
        <p:spPr>
          <a:xfrm flipH="1" flipV="1">
            <a:off x="4648201" y="3581400"/>
            <a:ext cx="8793" cy="9144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H="1" flipV="1">
            <a:off x="1828801" y="3581400"/>
            <a:ext cx="8793" cy="9144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/>
          <p:nvPr/>
        </p:nvCxnSpPr>
        <p:spPr>
          <a:xfrm flipH="1" flipV="1">
            <a:off x="7467601" y="3581400"/>
            <a:ext cx="8793" cy="9144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533400" y="990600"/>
            <a:ext cx="2514600" cy="2590800"/>
            <a:chOff x="762000" y="990600"/>
            <a:chExt cx="2514600" cy="2590800"/>
          </a:xfrm>
        </p:grpSpPr>
        <p:sp>
          <p:nvSpPr>
            <p:cNvPr id="60" name="Retângulo 59"/>
            <p:cNvSpPr/>
            <p:nvPr/>
          </p:nvSpPr>
          <p:spPr>
            <a:xfrm>
              <a:off x="762000" y="1371600"/>
              <a:ext cx="2514600" cy="2209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BR" sz="1200" i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EXT_CriarColunasExtra</a:t>
              </a:r>
              <a:r>
                <a:rPr lang="pt-BR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pt-BR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pt-BR" sz="1200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EXT_DestruirColunasExtra</a:t>
              </a:r>
              <a:r>
                <a:rPr lang="pt-BR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pt-BR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pt-BR" sz="1200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EXT_VerificarInserirCarta</a:t>
              </a:r>
              <a:r>
                <a:rPr lang="pt-BR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pt-BR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pt-BR" sz="1200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EXT_VerificarRemoverCarta</a:t>
              </a:r>
              <a:r>
                <a:rPr lang="pt-BR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pt-BR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pt-BR" sz="1200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EXT_RemoverCartaDeExtra</a:t>
              </a:r>
              <a:r>
                <a:rPr lang="pt-BR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pt-BR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pt-BR" sz="1200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EXT_InserirCartaEmExtra</a:t>
              </a:r>
              <a:r>
                <a:rPr lang="pt-BR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pt-BR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pt-BR" sz="1200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EXT_ExibirCartas</a:t>
              </a:r>
              <a:r>
                <a:rPr lang="pt-BR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762000" y="990600"/>
              <a:ext cx="2514600" cy="381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IExtra</a:t>
              </a:r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3352800" y="990600"/>
            <a:ext cx="2514600" cy="2590800"/>
            <a:chOff x="3581400" y="990600"/>
            <a:chExt cx="2514600" cy="2590800"/>
          </a:xfrm>
        </p:grpSpPr>
        <p:sp>
          <p:nvSpPr>
            <p:cNvPr id="8" name="Retângulo 7"/>
            <p:cNvSpPr/>
            <p:nvPr/>
          </p:nvSpPr>
          <p:spPr>
            <a:xfrm>
              <a:off x="3581400" y="1371600"/>
              <a:ext cx="2514600" cy="2209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NPE_CriarColunaNaipe</a:t>
              </a:r>
              <a:r>
                <a:rPr lang="en-US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en-US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200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NPE_DestruirColunaNaipe</a:t>
              </a:r>
              <a:r>
                <a:rPr lang="en-US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en-US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200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NPE_VerificarInserirCarta</a:t>
              </a:r>
              <a:r>
                <a:rPr lang="en-US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en-US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200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NPE_VerificarRemoverCarta</a:t>
              </a:r>
              <a:r>
                <a:rPr lang="en-US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en-US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200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NPE_InserirCartaEmNaipe</a:t>
              </a:r>
              <a:r>
                <a:rPr lang="en-US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en-US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200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NPE_ExibirCartas</a:t>
              </a:r>
              <a:r>
                <a:rPr lang="en-US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en-US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3581400" y="990600"/>
              <a:ext cx="2514600" cy="381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INaipe</a:t>
              </a:r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6172200" y="990600"/>
            <a:ext cx="2514600" cy="2590800"/>
            <a:chOff x="3581400" y="990600"/>
            <a:chExt cx="2514600" cy="2590800"/>
          </a:xfrm>
        </p:grpSpPr>
        <p:sp>
          <p:nvSpPr>
            <p:cNvPr id="11" name="Retângulo 10"/>
            <p:cNvSpPr/>
            <p:nvPr/>
          </p:nvSpPr>
          <p:spPr>
            <a:xfrm>
              <a:off x="3581400" y="1371600"/>
              <a:ext cx="2514600" cy="2209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i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SV_CriarColunaSeqVis</a:t>
              </a:r>
              <a:r>
                <a:rPr lang="en-US" sz="12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en-US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200" i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SV_DestruirColunaSeqVis</a:t>
              </a:r>
              <a:r>
                <a:rPr lang="en-US" sz="12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en-US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200" i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SV_VerificarInserirCarta</a:t>
              </a:r>
              <a:r>
                <a:rPr lang="en-US" sz="12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en-US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200" i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SV_VerificarRemoverCarta</a:t>
              </a:r>
              <a:r>
                <a:rPr lang="en-US" sz="12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en-US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200" i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SV_RemoverCartaDeSeqVis</a:t>
              </a:r>
              <a:r>
                <a:rPr lang="en-US" sz="12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en-US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200" i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SV_InserirCartaEmSeqVis</a:t>
              </a:r>
              <a:r>
                <a:rPr lang="en-US" sz="12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en-US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200" i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SV_PopularSeqVis</a:t>
              </a:r>
              <a:r>
                <a:rPr lang="en-US" sz="12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en-US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200" i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SV_ExibirCartas</a:t>
              </a:r>
              <a:r>
                <a:rPr lang="en-US" sz="12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581400" y="990600"/>
              <a:ext cx="2514600" cy="381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ISequenciaVis</a:t>
              </a:r>
              <a:r>
                <a:rPr lang="pt-BR" sz="12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ível</a:t>
              </a:r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1" name="Retângulo 20"/>
          <p:cNvSpPr/>
          <p:nvPr/>
        </p:nvSpPr>
        <p:spPr>
          <a:xfrm>
            <a:off x="6172200" y="4495800"/>
            <a:ext cx="2514600" cy="7620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SEQUENCIA_VISIVEL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3352800" y="4495800"/>
            <a:ext cx="2514600" cy="76200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NAIPE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533401" y="4495800"/>
            <a:ext cx="2532185" cy="7620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EXTRA</a:t>
            </a:r>
          </a:p>
        </p:txBody>
      </p:sp>
      <p:cxnSp>
        <p:nvCxnSpPr>
          <p:cNvPr id="25" name="Conector de seta reta 24"/>
          <p:cNvCxnSpPr>
            <a:stCxn id="23" idx="0"/>
            <a:endCxn id="60" idx="2"/>
          </p:cNvCxnSpPr>
          <p:nvPr/>
        </p:nvCxnSpPr>
        <p:spPr>
          <a:xfrm flipH="1" flipV="1">
            <a:off x="1790701" y="3581400"/>
            <a:ext cx="8793" cy="9144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flipH="1" flipV="1">
            <a:off x="4648201" y="3581400"/>
            <a:ext cx="8793" cy="9144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flipH="1" flipV="1">
            <a:off x="7467601" y="3581400"/>
            <a:ext cx="8793" cy="9144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4191001" y="182880"/>
            <a:ext cx="1828800" cy="73152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pFimLista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2362201" y="182880"/>
            <a:ext cx="1828800" cy="73152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pElementoCorrente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33401" y="182880"/>
            <a:ext cx="1828800" cy="73152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pOrigemLista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191001" y="1630680"/>
            <a:ext cx="1828800" cy="73152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pPróximo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362201" y="1630680"/>
            <a:ext cx="1828800" cy="73152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pElemento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533401" y="1630680"/>
            <a:ext cx="1828800" cy="73152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pAnterior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Forma 29"/>
          <p:cNvCxnSpPr>
            <a:stCxn id="19" idx="2"/>
            <a:endCxn id="24" idx="0"/>
          </p:cNvCxnSpPr>
          <p:nvPr/>
        </p:nvCxnSpPr>
        <p:spPr>
          <a:xfrm rot="16200000" flipH="1">
            <a:off x="2004061" y="358140"/>
            <a:ext cx="716280" cy="1828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do 32"/>
          <p:cNvCxnSpPr>
            <a:stCxn id="17" idx="2"/>
            <a:endCxn id="24" idx="0"/>
          </p:cNvCxnSpPr>
          <p:nvPr/>
        </p:nvCxnSpPr>
        <p:spPr>
          <a:xfrm rot="5400000">
            <a:off x="3832861" y="358140"/>
            <a:ext cx="716280" cy="1828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18" idx="2"/>
            <a:endCxn id="24" idx="0"/>
          </p:cNvCxnSpPr>
          <p:nvPr/>
        </p:nvCxnSpPr>
        <p:spPr>
          <a:xfrm>
            <a:off x="3276601" y="914400"/>
            <a:ext cx="0" cy="7162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Forma 36"/>
          <p:cNvCxnSpPr>
            <a:stCxn id="28" idx="1"/>
            <a:endCxn id="28" idx="0"/>
          </p:cNvCxnSpPr>
          <p:nvPr/>
        </p:nvCxnSpPr>
        <p:spPr>
          <a:xfrm rot="10800000" flipH="1">
            <a:off x="533401" y="1630680"/>
            <a:ext cx="914400" cy="365760"/>
          </a:xfrm>
          <a:prstGeom prst="bentConnector4">
            <a:avLst>
              <a:gd name="adj1" fmla="val -25000"/>
              <a:gd name="adj2" fmla="val 1625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Forma 38"/>
          <p:cNvCxnSpPr>
            <a:stCxn id="20" idx="3"/>
            <a:endCxn id="20" idx="0"/>
          </p:cNvCxnSpPr>
          <p:nvPr/>
        </p:nvCxnSpPr>
        <p:spPr>
          <a:xfrm flipH="1" flipV="1">
            <a:off x="5105401" y="1630680"/>
            <a:ext cx="914400" cy="365760"/>
          </a:xfrm>
          <a:prstGeom prst="bentConnector4">
            <a:avLst>
              <a:gd name="adj1" fmla="val -25000"/>
              <a:gd name="adj2" fmla="val 1625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4191001" y="307848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pFimLista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2362201" y="307848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pElementoCorrente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533401" y="307848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pOrigemLista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3" name="Conector de seta reta 52"/>
          <p:cNvCxnSpPr/>
          <p:nvPr/>
        </p:nvCxnSpPr>
        <p:spPr>
          <a:xfrm>
            <a:off x="3276601" y="5257800"/>
            <a:ext cx="0" cy="7162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4191001" y="452628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pPróximo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2362201" y="452628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pElemento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533401" y="452628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pAnterior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Forma 60"/>
          <p:cNvCxnSpPr>
            <a:stCxn id="59" idx="1"/>
            <a:endCxn id="59" idx="0"/>
          </p:cNvCxnSpPr>
          <p:nvPr/>
        </p:nvCxnSpPr>
        <p:spPr>
          <a:xfrm rot="10800000" flipH="1">
            <a:off x="533401" y="4526280"/>
            <a:ext cx="914400" cy="365760"/>
          </a:xfrm>
          <a:prstGeom prst="bentConnector4">
            <a:avLst>
              <a:gd name="adj1" fmla="val -25000"/>
              <a:gd name="adj2" fmla="val 162500"/>
            </a:avLst>
          </a:prstGeom>
          <a:ln w="1905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Forma 62"/>
          <p:cNvCxnSpPr>
            <a:stCxn id="57" idx="3"/>
            <a:endCxn id="57" idx="0"/>
          </p:cNvCxnSpPr>
          <p:nvPr/>
        </p:nvCxnSpPr>
        <p:spPr>
          <a:xfrm flipH="1" flipV="1">
            <a:off x="5105401" y="4526280"/>
            <a:ext cx="914400" cy="365760"/>
          </a:xfrm>
          <a:prstGeom prst="bentConnector4">
            <a:avLst>
              <a:gd name="adj1" fmla="val -25000"/>
              <a:gd name="adj2" fmla="val 162500"/>
            </a:avLst>
          </a:prstGeom>
          <a:ln w="1905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Forma 29"/>
          <p:cNvCxnSpPr/>
          <p:nvPr/>
        </p:nvCxnSpPr>
        <p:spPr>
          <a:xfrm rot="16200000" flipH="1">
            <a:off x="2004061" y="3253740"/>
            <a:ext cx="716280" cy="1828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do 64"/>
          <p:cNvCxnSpPr/>
          <p:nvPr/>
        </p:nvCxnSpPr>
        <p:spPr>
          <a:xfrm rot="5400000">
            <a:off x="3832861" y="3253740"/>
            <a:ext cx="716280" cy="1828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3276601" y="3810000"/>
            <a:ext cx="0" cy="7162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/>
          <p:cNvSpPr/>
          <p:nvPr/>
        </p:nvSpPr>
        <p:spPr>
          <a:xfrm>
            <a:off x="2362201" y="5974080"/>
            <a:ext cx="1828800" cy="7315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Carta</a:t>
            </a:r>
            <a:endParaRPr 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0" name="Conector de seta reta 69"/>
          <p:cNvCxnSpPr/>
          <p:nvPr/>
        </p:nvCxnSpPr>
        <p:spPr>
          <a:xfrm>
            <a:off x="3276601" y="2362200"/>
            <a:ext cx="0" cy="7162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tângulo 70"/>
          <p:cNvSpPr/>
          <p:nvPr/>
        </p:nvSpPr>
        <p:spPr>
          <a:xfrm>
            <a:off x="6477000" y="408801"/>
            <a:ext cx="22860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aixaDeTexto 71"/>
          <p:cNvSpPr txBox="1"/>
          <p:nvPr/>
        </p:nvSpPr>
        <p:spPr>
          <a:xfrm>
            <a:off x="6705600" y="408801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FREECELL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Retângulo 72"/>
          <p:cNvSpPr/>
          <p:nvPr/>
        </p:nvSpPr>
        <p:spPr>
          <a:xfrm>
            <a:off x="7010400" y="2971800"/>
            <a:ext cx="228600" cy="2286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aixaDeTexto 75"/>
          <p:cNvSpPr txBox="1"/>
          <p:nvPr/>
        </p:nvSpPr>
        <p:spPr>
          <a:xfrm>
            <a:off x="6400800" y="4503003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i="1" dirty="0" smtClean="0">
                <a:latin typeface="Arial" pitchFamily="34" charset="0"/>
                <a:cs typeface="Arial" pitchFamily="34" charset="0"/>
              </a:rPr>
              <a:t>Os módulos EXTRA, NAIPE e SEQUENCIA_VISIVEL são todos cabeças de lista apontando para elementos de lista</a:t>
            </a:r>
            <a:endParaRPr 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tângulo 76"/>
          <p:cNvSpPr/>
          <p:nvPr/>
        </p:nvSpPr>
        <p:spPr>
          <a:xfrm>
            <a:off x="6400800" y="3429000"/>
            <a:ext cx="228600" cy="22860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tângulo 77"/>
          <p:cNvSpPr/>
          <p:nvPr/>
        </p:nvSpPr>
        <p:spPr>
          <a:xfrm>
            <a:off x="7010400" y="3429000"/>
            <a:ext cx="228600" cy="22860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tângulo 78"/>
          <p:cNvSpPr/>
          <p:nvPr/>
        </p:nvSpPr>
        <p:spPr>
          <a:xfrm>
            <a:off x="7010400" y="3886200"/>
            <a:ext cx="228600" cy="2286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aixaDeTexto 79"/>
          <p:cNvSpPr txBox="1"/>
          <p:nvPr/>
        </p:nvSpPr>
        <p:spPr>
          <a:xfrm>
            <a:off x="7239000" y="29718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EXTRA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7239000" y="34290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NAIPE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7239000" y="38862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SEQUENCIA_VISIVEL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Chave esquerda 82"/>
          <p:cNvSpPr/>
          <p:nvPr/>
        </p:nvSpPr>
        <p:spPr>
          <a:xfrm>
            <a:off x="6705600" y="2743200"/>
            <a:ext cx="228600" cy="16002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4191001" y="182880"/>
            <a:ext cx="1828800" cy="73152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pFimLista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2362201" y="182880"/>
            <a:ext cx="1828800" cy="73152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pElementoCorrente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33401" y="182880"/>
            <a:ext cx="1828800" cy="73152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pOrigemLista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191001" y="1630680"/>
            <a:ext cx="1828800" cy="73152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pPróximo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362201" y="1630680"/>
            <a:ext cx="1828800" cy="73152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pElemento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533401" y="1630680"/>
            <a:ext cx="1828800" cy="73152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pAnterior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Forma 29"/>
          <p:cNvCxnSpPr>
            <a:stCxn id="19" idx="2"/>
            <a:endCxn id="24" idx="0"/>
          </p:cNvCxnSpPr>
          <p:nvPr/>
        </p:nvCxnSpPr>
        <p:spPr>
          <a:xfrm rot="16200000" flipH="1">
            <a:off x="2004061" y="358140"/>
            <a:ext cx="716280" cy="1828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do 32"/>
          <p:cNvCxnSpPr>
            <a:stCxn id="17" idx="2"/>
            <a:endCxn id="24" idx="0"/>
          </p:cNvCxnSpPr>
          <p:nvPr/>
        </p:nvCxnSpPr>
        <p:spPr>
          <a:xfrm rot="5400000">
            <a:off x="3832861" y="358140"/>
            <a:ext cx="716280" cy="1828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18" idx="2"/>
            <a:endCxn id="24" idx="0"/>
          </p:cNvCxnSpPr>
          <p:nvPr/>
        </p:nvCxnSpPr>
        <p:spPr>
          <a:xfrm>
            <a:off x="3276601" y="914400"/>
            <a:ext cx="0" cy="7162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Forma 36"/>
          <p:cNvCxnSpPr>
            <a:stCxn id="28" idx="2"/>
            <a:endCxn id="28" idx="1"/>
          </p:cNvCxnSpPr>
          <p:nvPr/>
        </p:nvCxnSpPr>
        <p:spPr>
          <a:xfrm rot="5400000" flipH="1">
            <a:off x="807721" y="1722120"/>
            <a:ext cx="365760" cy="914400"/>
          </a:xfrm>
          <a:prstGeom prst="bentConnector4">
            <a:avLst>
              <a:gd name="adj1" fmla="val -62500"/>
              <a:gd name="adj2" fmla="val 12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Forma 38"/>
          <p:cNvCxnSpPr>
            <a:stCxn id="20" idx="2"/>
            <a:endCxn id="41" idx="3"/>
          </p:cNvCxnSpPr>
          <p:nvPr/>
        </p:nvCxnSpPr>
        <p:spPr>
          <a:xfrm rot="5400000" flipH="1" flipV="1">
            <a:off x="6294120" y="807720"/>
            <a:ext cx="365760" cy="2743199"/>
          </a:xfrm>
          <a:prstGeom prst="bentConnector4">
            <a:avLst>
              <a:gd name="adj1" fmla="val -62500"/>
              <a:gd name="adj2" fmla="val 10833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4191001" y="307848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pFimLista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2362201" y="307848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pElementoCorrente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533401" y="307848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pOrigemLista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3" name="Conector de seta reta 52"/>
          <p:cNvCxnSpPr/>
          <p:nvPr/>
        </p:nvCxnSpPr>
        <p:spPr>
          <a:xfrm>
            <a:off x="3276601" y="5257800"/>
            <a:ext cx="0" cy="7162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4191001" y="452628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pPróximo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2362201" y="452628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pElemento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533401" y="452628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pAnterior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Forma 60"/>
          <p:cNvCxnSpPr>
            <a:stCxn id="59" idx="2"/>
            <a:endCxn id="59" idx="1"/>
          </p:cNvCxnSpPr>
          <p:nvPr/>
        </p:nvCxnSpPr>
        <p:spPr>
          <a:xfrm rot="5400000" flipH="1">
            <a:off x="807721" y="4617720"/>
            <a:ext cx="365760" cy="914400"/>
          </a:xfrm>
          <a:prstGeom prst="bentConnector4">
            <a:avLst>
              <a:gd name="adj1" fmla="val -62500"/>
              <a:gd name="adj2" fmla="val 12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Forma 62"/>
          <p:cNvCxnSpPr>
            <a:stCxn id="57" idx="2"/>
            <a:endCxn id="44" idx="3"/>
          </p:cNvCxnSpPr>
          <p:nvPr/>
        </p:nvCxnSpPr>
        <p:spPr>
          <a:xfrm rot="5400000" flipH="1" flipV="1">
            <a:off x="6294120" y="3703320"/>
            <a:ext cx="365760" cy="2743199"/>
          </a:xfrm>
          <a:prstGeom prst="bentConnector4">
            <a:avLst>
              <a:gd name="adj1" fmla="val -62500"/>
              <a:gd name="adj2" fmla="val 10833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Forma 29"/>
          <p:cNvCxnSpPr/>
          <p:nvPr/>
        </p:nvCxnSpPr>
        <p:spPr>
          <a:xfrm rot="16200000" flipH="1">
            <a:off x="2004061" y="3253740"/>
            <a:ext cx="716280" cy="1828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do 64"/>
          <p:cNvCxnSpPr/>
          <p:nvPr/>
        </p:nvCxnSpPr>
        <p:spPr>
          <a:xfrm rot="5400000">
            <a:off x="3832861" y="3253740"/>
            <a:ext cx="716280" cy="1828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3276601" y="3810000"/>
            <a:ext cx="0" cy="7162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/>
          <p:cNvSpPr/>
          <p:nvPr/>
        </p:nvSpPr>
        <p:spPr>
          <a:xfrm>
            <a:off x="2362201" y="5974080"/>
            <a:ext cx="1828800" cy="7315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Carta</a:t>
            </a:r>
            <a:endParaRPr 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0" name="Conector de seta reta 69"/>
          <p:cNvCxnSpPr/>
          <p:nvPr/>
        </p:nvCxnSpPr>
        <p:spPr>
          <a:xfrm>
            <a:off x="3276601" y="2362200"/>
            <a:ext cx="0" cy="7162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6019800" y="1630680"/>
            <a:ext cx="1828800" cy="7315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pCabe</a:t>
            </a:r>
            <a:r>
              <a:rPr lang="pt-BR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ça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6019800" y="4526280"/>
            <a:ext cx="1828800" cy="7315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pCabe</a:t>
            </a:r>
            <a:r>
              <a:rPr lang="pt-BR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ça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6" name="Forma 45"/>
          <p:cNvCxnSpPr>
            <a:stCxn id="41" idx="0"/>
            <a:endCxn id="43" idx="3"/>
          </p:cNvCxnSpPr>
          <p:nvPr/>
        </p:nvCxnSpPr>
        <p:spPr>
          <a:xfrm rot="5400000" flipH="1" flipV="1">
            <a:off x="6850380" y="632460"/>
            <a:ext cx="1082040" cy="914400"/>
          </a:xfrm>
          <a:prstGeom prst="bentConnector4">
            <a:avLst>
              <a:gd name="adj1" fmla="val 33099"/>
              <a:gd name="adj2" fmla="val 12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Forma 46"/>
          <p:cNvCxnSpPr>
            <a:stCxn id="44" idx="0"/>
            <a:endCxn id="54" idx="3"/>
          </p:cNvCxnSpPr>
          <p:nvPr/>
        </p:nvCxnSpPr>
        <p:spPr>
          <a:xfrm rot="5400000" flipH="1" flipV="1">
            <a:off x="6850380" y="3528060"/>
            <a:ext cx="1082040" cy="914400"/>
          </a:xfrm>
          <a:prstGeom prst="bentConnector4">
            <a:avLst>
              <a:gd name="adj1" fmla="val 33099"/>
              <a:gd name="adj2" fmla="val 12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/>
          <p:cNvSpPr/>
          <p:nvPr/>
        </p:nvSpPr>
        <p:spPr>
          <a:xfrm>
            <a:off x="6019800" y="182880"/>
            <a:ext cx="1828800" cy="7315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numElementos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6019800" y="3078480"/>
            <a:ext cx="1828800" cy="7315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numElementos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/>
          <p:cNvGrpSpPr/>
          <p:nvPr/>
        </p:nvGrpSpPr>
        <p:grpSpPr>
          <a:xfrm>
            <a:off x="-2590799" y="76200"/>
            <a:ext cx="609600" cy="203200"/>
            <a:chOff x="1905000" y="381000"/>
            <a:chExt cx="914400" cy="304800"/>
          </a:xfrm>
          <a:solidFill>
            <a:schemeClr val="accent2"/>
          </a:solidFill>
        </p:grpSpPr>
        <p:sp>
          <p:nvSpPr>
            <p:cNvPr id="29" name="Retângulo 28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88" name="Forma 187"/>
          <p:cNvCxnSpPr>
            <a:stCxn id="890" idx="1"/>
            <a:endCxn id="29" idx="0"/>
          </p:cNvCxnSpPr>
          <p:nvPr/>
        </p:nvCxnSpPr>
        <p:spPr>
          <a:xfrm rot="10800000" flipV="1">
            <a:off x="-2285998" y="-355600"/>
            <a:ext cx="6019799" cy="431800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upo 200"/>
          <p:cNvGrpSpPr/>
          <p:nvPr/>
        </p:nvGrpSpPr>
        <p:grpSpPr>
          <a:xfrm>
            <a:off x="-1447798" y="76200"/>
            <a:ext cx="609600" cy="203200"/>
            <a:chOff x="1905000" y="381000"/>
            <a:chExt cx="914400" cy="304800"/>
          </a:xfrm>
          <a:solidFill>
            <a:schemeClr val="accent2"/>
          </a:solidFill>
        </p:grpSpPr>
        <p:sp>
          <p:nvSpPr>
            <p:cNvPr id="202" name="Retângulo 201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3" name="Retângulo 202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" name="Retângulo 203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9" name="Grupo 208"/>
          <p:cNvGrpSpPr/>
          <p:nvPr/>
        </p:nvGrpSpPr>
        <p:grpSpPr>
          <a:xfrm>
            <a:off x="-304800" y="76200"/>
            <a:ext cx="609600" cy="203200"/>
            <a:chOff x="1905000" y="381000"/>
            <a:chExt cx="914400" cy="304800"/>
          </a:xfrm>
          <a:solidFill>
            <a:schemeClr val="accent2"/>
          </a:solidFill>
        </p:grpSpPr>
        <p:sp>
          <p:nvSpPr>
            <p:cNvPr id="210" name="Retângulo 209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" name="Retângulo 210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" name="Retângulo 211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7" name="Grupo 226"/>
          <p:cNvGrpSpPr/>
          <p:nvPr/>
        </p:nvGrpSpPr>
        <p:grpSpPr>
          <a:xfrm>
            <a:off x="4267200" y="76200"/>
            <a:ext cx="609600" cy="203200"/>
            <a:chOff x="1905000" y="381000"/>
            <a:chExt cx="914400" cy="304800"/>
          </a:xfrm>
          <a:solidFill>
            <a:schemeClr val="accent2"/>
          </a:solidFill>
        </p:grpSpPr>
        <p:sp>
          <p:nvSpPr>
            <p:cNvPr id="228" name="Retângulo 227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9" name="Retângulo 228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0" name="Retângulo 229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3" name="Grupo 232"/>
          <p:cNvGrpSpPr/>
          <p:nvPr/>
        </p:nvGrpSpPr>
        <p:grpSpPr>
          <a:xfrm>
            <a:off x="5410200" y="76200"/>
            <a:ext cx="609600" cy="203200"/>
            <a:chOff x="1905000" y="381000"/>
            <a:chExt cx="914400" cy="304800"/>
          </a:xfrm>
          <a:solidFill>
            <a:schemeClr val="accent2"/>
          </a:solidFill>
        </p:grpSpPr>
        <p:sp>
          <p:nvSpPr>
            <p:cNvPr id="234" name="Retângulo 233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" name="Retângulo 234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" name="Retângulo 235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9" name="Grupo 238"/>
          <p:cNvGrpSpPr/>
          <p:nvPr/>
        </p:nvGrpSpPr>
        <p:grpSpPr>
          <a:xfrm>
            <a:off x="6553200" y="76200"/>
            <a:ext cx="609600" cy="203200"/>
            <a:chOff x="1905000" y="381000"/>
            <a:chExt cx="914400" cy="304800"/>
          </a:xfrm>
          <a:solidFill>
            <a:schemeClr val="accent2"/>
          </a:solidFill>
        </p:grpSpPr>
        <p:sp>
          <p:nvSpPr>
            <p:cNvPr id="240" name="Retângulo 239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1" name="Retângulo 240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2" name="Retângulo 241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5" name="Grupo 244"/>
          <p:cNvGrpSpPr/>
          <p:nvPr/>
        </p:nvGrpSpPr>
        <p:grpSpPr>
          <a:xfrm>
            <a:off x="7696200" y="76200"/>
            <a:ext cx="609600" cy="203200"/>
            <a:chOff x="1905000" y="381000"/>
            <a:chExt cx="914400" cy="304800"/>
          </a:xfrm>
          <a:solidFill>
            <a:schemeClr val="accent2"/>
          </a:solidFill>
        </p:grpSpPr>
        <p:sp>
          <p:nvSpPr>
            <p:cNvPr id="246" name="Retângulo 245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7" name="Retângulo 246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8" name="Retângulo 247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7" name="Grupo 256"/>
          <p:cNvGrpSpPr/>
          <p:nvPr/>
        </p:nvGrpSpPr>
        <p:grpSpPr>
          <a:xfrm>
            <a:off x="8839200" y="76200"/>
            <a:ext cx="609600" cy="203200"/>
            <a:chOff x="1905000" y="381000"/>
            <a:chExt cx="914400" cy="304800"/>
          </a:xfrm>
          <a:solidFill>
            <a:schemeClr val="accent2"/>
          </a:solidFill>
        </p:grpSpPr>
        <p:sp>
          <p:nvSpPr>
            <p:cNvPr id="258" name="Retângulo 257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9" name="Retângulo 258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0" name="Retângulo 259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63" name="Grupo 262"/>
          <p:cNvGrpSpPr/>
          <p:nvPr/>
        </p:nvGrpSpPr>
        <p:grpSpPr>
          <a:xfrm>
            <a:off x="9982200" y="76200"/>
            <a:ext cx="609600" cy="203200"/>
            <a:chOff x="1905000" y="381000"/>
            <a:chExt cx="914400" cy="304800"/>
          </a:xfrm>
          <a:solidFill>
            <a:schemeClr val="accent2"/>
          </a:solidFill>
        </p:grpSpPr>
        <p:sp>
          <p:nvSpPr>
            <p:cNvPr id="264" name="Retângulo 263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5" name="Retângulo 264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" name="Retângulo 265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434" name="Conector angulado 433"/>
          <p:cNvCxnSpPr>
            <a:stCxn id="891" idx="3"/>
            <a:endCxn id="509" idx="0"/>
          </p:cNvCxnSpPr>
          <p:nvPr/>
        </p:nvCxnSpPr>
        <p:spPr>
          <a:xfrm>
            <a:off x="4343400" y="-355600"/>
            <a:ext cx="7086600" cy="431800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6" name="Grupo 435"/>
          <p:cNvGrpSpPr/>
          <p:nvPr/>
        </p:nvGrpSpPr>
        <p:grpSpPr>
          <a:xfrm>
            <a:off x="-2590799" y="609600"/>
            <a:ext cx="609600" cy="203200"/>
            <a:chOff x="1905000" y="381000"/>
            <a:chExt cx="914400" cy="304800"/>
          </a:xfrm>
          <a:solidFill>
            <a:schemeClr val="accent4"/>
          </a:solidFill>
        </p:grpSpPr>
        <p:sp>
          <p:nvSpPr>
            <p:cNvPr id="437" name="Retângulo 43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8" name="Retângulo 43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9" name="Retângulo 43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42" name="Grupo 441"/>
          <p:cNvGrpSpPr/>
          <p:nvPr/>
        </p:nvGrpSpPr>
        <p:grpSpPr>
          <a:xfrm>
            <a:off x="-1447798" y="6096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443" name="Retângulo 44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4" name="Retângulo 44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5" name="Retângulo 44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48" name="Grupo 447"/>
          <p:cNvGrpSpPr/>
          <p:nvPr/>
        </p:nvGrpSpPr>
        <p:grpSpPr>
          <a:xfrm>
            <a:off x="-304800" y="6096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449" name="Retângulo 448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0" name="Retângulo 449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1" name="Retângulo 450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66" name="Grupo 465"/>
          <p:cNvGrpSpPr/>
          <p:nvPr/>
        </p:nvGrpSpPr>
        <p:grpSpPr>
          <a:xfrm>
            <a:off x="3124200" y="60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467" name="Retângulo 46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8" name="Retângulo 46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9" name="Retângulo 46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72" name="Grupo 471"/>
          <p:cNvGrpSpPr/>
          <p:nvPr/>
        </p:nvGrpSpPr>
        <p:grpSpPr>
          <a:xfrm>
            <a:off x="4267200" y="60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473" name="Retângulo 47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4" name="Retângulo 47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5" name="Retângulo 47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78" name="Grupo 477"/>
          <p:cNvGrpSpPr/>
          <p:nvPr/>
        </p:nvGrpSpPr>
        <p:grpSpPr>
          <a:xfrm>
            <a:off x="5410200" y="60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479" name="Retângulo 478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0" name="Retângulo 479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" name="Retângulo 480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84" name="Grupo 483"/>
          <p:cNvGrpSpPr/>
          <p:nvPr/>
        </p:nvGrpSpPr>
        <p:grpSpPr>
          <a:xfrm>
            <a:off x="6553200" y="60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485" name="Retângulo 484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6" name="Retângulo 485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7" name="Retângulo 486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90" name="Grupo 489"/>
          <p:cNvGrpSpPr/>
          <p:nvPr/>
        </p:nvGrpSpPr>
        <p:grpSpPr>
          <a:xfrm>
            <a:off x="7696200" y="60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491" name="Retângulo 490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2" name="Retângulo 491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3" name="Retângulo 492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96" name="Grupo 495"/>
          <p:cNvGrpSpPr/>
          <p:nvPr/>
        </p:nvGrpSpPr>
        <p:grpSpPr>
          <a:xfrm>
            <a:off x="8839200" y="60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497" name="Retângulo 49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8" name="Retângulo 49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9" name="Retângulo 49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02" name="Grupo 501"/>
          <p:cNvGrpSpPr/>
          <p:nvPr/>
        </p:nvGrpSpPr>
        <p:grpSpPr>
          <a:xfrm>
            <a:off x="9982200" y="60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503" name="Retângulo 50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4" name="Retângulo 50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5" name="Retângulo 50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08" name="Grupo 507"/>
          <p:cNvGrpSpPr/>
          <p:nvPr/>
        </p:nvGrpSpPr>
        <p:grpSpPr>
          <a:xfrm>
            <a:off x="11125200" y="76200"/>
            <a:ext cx="609600" cy="203200"/>
            <a:chOff x="1905000" y="381000"/>
            <a:chExt cx="914400" cy="304800"/>
          </a:xfrm>
          <a:solidFill>
            <a:schemeClr val="accent2"/>
          </a:solidFill>
        </p:grpSpPr>
        <p:sp>
          <p:nvSpPr>
            <p:cNvPr id="509" name="Retângulo 508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0" name="Retângulo 509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1" name="Retângulo 510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13" name="Grupo 512"/>
          <p:cNvGrpSpPr/>
          <p:nvPr/>
        </p:nvGrpSpPr>
        <p:grpSpPr>
          <a:xfrm>
            <a:off x="11125200" y="60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514" name="Retângulo 513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5" name="Retângulo 514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6" name="Retângulo 515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17" name="Grupo 516"/>
          <p:cNvGrpSpPr/>
          <p:nvPr/>
        </p:nvGrpSpPr>
        <p:grpSpPr>
          <a:xfrm>
            <a:off x="-2590799" y="1143000"/>
            <a:ext cx="609600" cy="203200"/>
            <a:chOff x="1905000" y="381000"/>
            <a:chExt cx="914400" cy="304800"/>
          </a:xfrm>
          <a:solidFill>
            <a:schemeClr val="accent4"/>
          </a:solidFill>
        </p:grpSpPr>
        <p:sp>
          <p:nvSpPr>
            <p:cNvPr id="518" name="Retângulo 517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9" name="Retângulo 518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0" name="Retângulo 519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21" name="Grupo 520"/>
          <p:cNvGrpSpPr/>
          <p:nvPr/>
        </p:nvGrpSpPr>
        <p:grpSpPr>
          <a:xfrm>
            <a:off x="-2590799" y="2159000"/>
            <a:ext cx="609600" cy="203200"/>
            <a:chOff x="1905000" y="381000"/>
            <a:chExt cx="914400" cy="304800"/>
          </a:xfrm>
          <a:solidFill>
            <a:schemeClr val="accent4"/>
          </a:solidFill>
        </p:grpSpPr>
        <p:sp>
          <p:nvSpPr>
            <p:cNvPr id="522" name="Retângulo 521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3" name="Retângulo 522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4" name="Retângulo 523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25" name="Grupo 524"/>
          <p:cNvGrpSpPr/>
          <p:nvPr/>
        </p:nvGrpSpPr>
        <p:grpSpPr>
          <a:xfrm>
            <a:off x="-2590799" y="3149600"/>
            <a:ext cx="609600" cy="203200"/>
            <a:chOff x="1905000" y="381000"/>
            <a:chExt cx="914400" cy="304800"/>
          </a:xfrm>
          <a:solidFill>
            <a:schemeClr val="accent4"/>
          </a:solidFill>
        </p:grpSpPr>
        <p:sp>
          <p:nvSpPr>
            <p:cNvPr id="526" name="Retângulo 525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7" name="Retângulo 526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8" name="Retângulo 527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66" name="Retângulo 565"/>
          <p:cNvSpPr/>
          <p:nvPr/>
        </p:nvSpPr>
        <p:spPr>
          <a:xfrm>
            <a:off x="-2590799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9" name="Retângulo 568"/>
          <p:cNvSpPr/>
          <p:nvPr/>
        </p:nvSpPr>
        <p:spPr>
          <a:xfrm>
            <a:off x="-2590799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72" name="Grupo 571"/>
          <p:cNvGrpSpPr/>
          <p:nvPr/>
        </p:nvGrpSpPr>
        <p:grpSpPr>
          <a:xfrm>
            <a:off x="-2590799" y="4191000"/>
            <a:ext cx="609600" cy="203200"/>
            <a:chOff x="1905000" y="381000"/>
            <a:chExt cx="914400" cy="304800"/>
          </a:xfrm>
          <a:solidFill>
            <a:schemeClr val="accent4"/>
          </a:solidFill>
        </p:grpSpPr>
        <p:sp>
          <p:nvSpPr>
            <p:cNvPr id="573" name="Retângulo 57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4" name="Retângulo 57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5" name="Retângulo 57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80" name="Retângulo 579"/>
          <p:cNvSpPr/>
          <p:nvPr/>
        </p:nvSpPr>
        <p:spPr>
          <a:xfrm>
            <a:off x="-2590799" y="35737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1" name="Retângulo 580"/>
          <p:cNvSpPr/>
          <p:nvPr/>
        </p:nvSpPr>
        <p:spPr>
          <a:xfrm>
            <a:off x="-2590799" y="46253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82" name="Grupo 581"/>
          <p:cNvGrpSpPr/>
          <p:nvPr/>
        </p:nvGrpSpPr>
        <p:grpSpPr>
          <a:xfrm>
            <a:off x="-1447798" y="11430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583" name="Retângulo 58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4" name="Retângulo 58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5" name="Retângulo 58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86" name="Grupo 585"/>
          <p:cNvGrpSpPr/>
          <p:nvPr/>
        </p:nvGrpSpPr>
        <p:grpSpPr>
          <a:xfrm>
            <a:off x="-1447798" y="21590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587" name="Retângulo 58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8" name="Retângulo 58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9" name="Retângulo 58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94" name="Retângulo 593"/>
          <p:cNvSpPr/>
          <p:nvPr/>
        </p:nvSpPr>
        <p:spPr>
          <a:xfrm>
            <a:off x="-1447798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♥</a:t>
            </a: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5" name="Retângulo 594"/>
          <p:cNvSpPr/>
          <p:nvPr/>
        </p:nvSpPr>
        <p:spPr>
          <a:xfrm>
            <a:off x="-1447799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 ♥</a:t>
            </a:r>
          </a:p>
        </p:txBody>
      </p:sp>
      <p:grpSp>
        <p:nvGrpSpPr>
          <p:cNvPr id="602" name="Grupo 601"/>
          <p:cNvGrpSpPr/>
          <p:nvPr/>
        </p:nvGrpSpPr>
        <p:grpSpPr>
          <a:xfrm>
            <a:off x="-304800" y="11430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603" name="Retângulo 60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" name="Retângulo 60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5" name="Retângulo 60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47" name="Grupo 646"/>
          <p:cNvGrpSpPr/>
          <p:nvPr/>
        </p:nvGrpSpPr>
        <p:grpSpPr>
          <a:xfrm>
            <a:off x="3124200" y="1143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648" name="Retângulo 647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9" name="Retângulo 648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0" name="Retângulo 649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51" name="Grupo 650"/>
          <p:cNvGrpSpPr/>
          <p:nvPr/>
        </p:nvGrpSpPr>
        <p:grpSpPr>
          <a:xfrm>
            <a:off x="3124200" y="2159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652" name="Retângulo 651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3" name="Retângulo 652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4" name="Retângulo 653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55" name="Grupo 654"/>
          <p:cNvGrpSpPr/>
          <p:nvPr/>
        </p:nvGrpSpPr>
        <p:grpSpPr>
          <a:xfrm>
            <a:off x="3124200" y="314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656" name="Retângulo 655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7" name="Retângulo 656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8" name="Retângulo 657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59" name="Retângulo 658"/>
          <p:cNvSpPr/>
          <p:nvPr/>
        </p:nvSpPr>
        <p:spPr>
          <a:xfrm>
            <a:off x="31242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♥</a:t>
            </a: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0" name="Retângulo 659"/>
          <p:cNvSpPr/>
          <p:nvPr/>
        </p:nvSpPr>
        <p:spPr>
          <a:xfrm>
            <a:off x="3124200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10 ♣</a:t>
            </a:r>
          </a:p>
        </p:txBody>
      </p:sp>
      <p:sp>
        <p:nvSpPr>
          <p:cNvPr id="665" name="Retângulo 664"/>
          <p:cNvSpPr/>
          <p:nvPr/>
        </p:nvSpPr>
        <p:spPr>
          <a:xfrm>
            <a:off x="3124200" y="35737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682" name="Grupo 681"/>
          <p:cNvGrpSpPr/>
          <p:nvPr/>
        </p:nvGrpSpPr>
        <p:grpSpPr>
          <a:xfrm>
            <a:off x="4267200" y="1143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683" name="Retângulo 68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4" name="Retângulo 68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5" name="Retângulo 68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86" name="Grupo 685"/>
          <p:cNvGrpSpPr/>
          <p:nvPr/>
        </p:nvGrpSpPr>
        <p:grpSpPr>
          <a:xfrm>
            <a:off x="4267200" y="2159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687" name="Retângulo 68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8" name="Retângulo 68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9" name="Retângulo 68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90" name="Grupo 689"/>
          <p:cNvGrpSpPr/>
          <p:nvPr/>
        </p:nvGrpSpPr>
        <p:grpSpPr>
          <a:xfrm>
            <a:off x="4267200" y="314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691" name="Retângulo 690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2" name="Retângulo 691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3" name="Retângulo 692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94" name="Retângulo 693"/>
          <p:cNvSpPr/>
          <p:nvPr/>
        </p:nvSpPr>
        <p:spPr>
          <a:xfrm>
            <a:off x="42672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5" name="Retângulo 694"/>
          <p:cNvSpPr/>
          <p:nvPr/>
        </p:nvSpPr>
        <p:spPr>
          <a:xfrm>
            <a:off x="4267200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 ♣</a:t>
            </a:r>
          </a:p>
        </p:txBody>
      </p:sp>
      <p:sp>
        <p:nvSpPr>
          <p:cNvPr id="700" name="Retângulo 699"/>
          <p:cNvSpPr/>
          <p:nvPr/>
        </p:nvSpPr>
        <p:spPr>
          <a:xfrm>
            <a:off x="4267200" y="35737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02" name="Grupo 701"/>
          <p:cNvGrpSpPr/>
          <p:nvPr/>
        </p:nvGrpSpPr>
        <p:grpSpPr>
          <a:xfrm>
            <a:off x="6553200" y="1143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03" name="Retângulo 70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4" name="Retângulo 70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5" name="Retângulo 70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06" name="Grupo 705"/>
          <p:cNvGrpSpPr/>
          <p:nvPr/>
        </p:nvGrpSpPr>
        <p:grpSpPr>
          <a:xfrm>
            <a:off x="7696200" y="2133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07" name="Retângulo 70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8" name="Retângulo 70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9" name="Retângulo 70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10" name="Grupo 709"/>
          <p:cNvGrpSpPr/>
          <p:nvPr/>
        </p:nvGrpSpPr>
        <p:grpSpPr>
          <a:xfrm>
            <a:off x="6553200" y="314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11" name="Retângulo 710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2" name="Retângulo 711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3" name="Retângulo 712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14" name="Retângulo 713"/>
          <p:cNvSpPr/>
          <p:nvPr/>
        </p:nvSpPr>
        <p:spPr>
          <a:xfrm>
            <a:off x="65532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10 </a:t>
            </a:r>
            <a:r>
              <a:rPr lang="en-US" sz="1000" dirty="0">
                <a:solidFill>
                  <a:schemeClr val="tx1"/>
                </a:solidFill>
              </a:rPr>
              <a:t>♥</a:t>
            </a: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5" name="Retângulo 714"/>
          <p:cNvSpPr/>
          <p:nvPr/>
        </p:nvSpPr>
        <p:spPr>
          <a:xfrm>
            <a:off x="6553200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</a:t>
            </a:r>
            <a:r>
              <a:rPr lang="en-US" sz="1000" dirty="0" smtClean="0">
                <a:solidFill>
                  <a:schemeClr val="tx1"/>
                </a:solidFill>
              </a:rPr>
              <a:t> ♣</a:t>
            </a:r>
          </a:p>
        </p:txBody>
      </p:sp>
      <p:grpSp>
        <p:nvGrpSpPr>
          <p:cNvPr id="716" name="Grupo 715"/>
          <p:cNvGrpSpPr/>
          <p:nvPr/>
        </p:nvGrpSpPr>
        <p:grpSpPr>
          <a:xfrm>
            <a:off x="6553200" y="4191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17" name="Retângulo 71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8" name="Retângulo 71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9" name="Retângulo 71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20" name="Retângulo 719"/>
          <p:cNvSpPr/>
          <p:nvPr/>
        </p:nvSpPr>
        <p:spPr>
          <a:xfrm>
            <a:off x="6553200" y="35737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♥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21" name="Retângulo 720"/>
          <p:cNvSpPr/>
          <p:nvPr/>
        </p:nvSpPr>
        <p:spPr>
          <a:xfrm>
            <a:off x="6553200" y="46253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22" name="Grupo 721"/>
          <p:cNvGrpSpPr/>
          <p:nvPr/>
        </p:nvGrpSpPr>
        <p:grpSpPr>
          <a:xfrm>
            <a:off x="6553200" y="5181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23" name="Retângulo 72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4" name="Retângulo 72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5" name="Retângulo 72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26" name="Retângulo 725"/>
          <p:cNvSpPr/>
          <p:nvPr/>
        </p:nvSpPr>
        <p:spPr>
          <a:xfrm>
            <a:off x="6553200" y="56388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727" name="Grupo 726"/>
          <p:cNvGrpSpPr/>
          <p:nvPr/>
        </p:nvGrpSpPr>
        <p:grpSpPr>
          <a:xfrm>
            <a:off x="7696200" y="1143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28" name="Retângulo 727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9" name="Retângulo 728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0" name="Retângulo 729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31" name="Grupo 730"/>
          <p:cNvGrpSpPr/>
          <p:nvPr/>
        </p:nvGrpSpPr>
        <p:grpSpPr>
          <a:xfrm>
            <a:off x="8839200" y="2133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32" name="Retângulo 731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3" name="Retângulo 732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4" name="Retângulo 733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35" name="Grupo 734"/>
          <p:cNvGrpSpPr/>
          <p:nvPr/>
        </p:nvGrpSpPr>
        <p:grpSpPr>
          <a:xfrm>
            <a:off x="8839200" y="314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36" name="Retângulo 735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7" name="Retângulo 736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8" name="Retângulo 737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39" name="Retângulo 738"/>
          <p:cNvSpPr/>
          <p:nvPr/>
        </p:nvSpPr>
        <p:spPr>
          <a:xfrm>
            <a:off x="88392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0" name="Retângulo 739"/>
          <p:cNvSpPr/>
          <p:nvPr/>
        </p:nvSpPr>
        <p:spPr>
          <a:xfrm>
            <a:off x="8839200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41" name="Grupo 740"/>
          <p:cNvGrpSpPr/>
          <p:nvPr/>
        </p:nvGrpSpPr>
        <p:grpSpPr>
          <a:xfrm>
            <a:off x="8839200" y="4191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42" name="Retângulo 741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3" name="Retângulo 742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4" name="Retângulo 743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45" name="Retângulo 744"/>
          <p:cNvSpPr/>
          <p:nvPr/>
        </p:nvSpPr>
        <p:spPr>
          <a:xfrm>
            <a:off x="8839200" y="35737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6" name="Retângulo 745"/>
          <p:cNvSpPr/>
          <p:nvPr/>
        </p:nvSpPr>
        <p:spPr>
          <a:xfrm>
            <a:off x="8839200" y="46253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K ♥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747" name="Grupo 746"/>
          <p:cNvGrpSpPr/>
          <p:nvPr/>
        </p:nvGrpSpPr>
        <p:grpSpPr>
          <a:xfrm>
            <a:off x="4267200" y="4191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48" name="Retângulo 747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9" name="Retângulo 748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0" name="Retângulo 749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51" name="Grupo 750"/>
          <p:cNvGrpSpPr/>
          <p:nvPr/>
        </p:nvGrpSpPr>
        <p:grpSpPr>
          <a:xfrm>
            <a:off x="4267200" y="5181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52" name="Retângulo 751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3" name="Retângulo 752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4" name="Retângulo 753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55" name="Retângulo 754"/>
          <p:cNvSpPr/>
          <p:nvPr/>
        </p:nvSpPr>
        <p:spPr>
          <a:xfrm>
            <a:off x="4267200" y="46253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756" name="Grupo 755"/>
          <p:cNvGrpSpPr/>
          <p:nvPr/>
        </p:nvGrpSpPr>
        <p:grpSpPr>
          <a:xfrm>
            <a:off x="4267200" y="6223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57" name="Retângulo 75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8" name="Retângulo 75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9" name="Retângulo 75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60" name="Retângulo 759"/>
          <p:cNvSpPr/>
          <p:nvPr/>
        </p:nvSpPr>
        <p:spPr>
          <a:xfrm>
            <a:off x="4267200" y="56388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  <a:r>
              <a:rPr lang="en-US" sz="1000" dirty="0" smtClean="0">
                <a:solidFill>
                  <a:schemeClr val="tx1"/>
                </a:solidFill>
              </a:rPr>
              <a:t> ♣</a:t>
            </a:r>
          </a:p>
        </p:txBody>
      </p:sp>
      <p:sp>
        <p:nvSpPr>
          <p:cNvPr id="761" name="Retângulo 760"/>
          <p:cNvSpPr/>
          <p:nvPr/>
        </p:nvSpPr>
        <p:spPr>
          <a:xfrm>
            <a:off x="4267200" y="662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762" name="Grupo 761"/>
          <p:cNvGrpSpPr/>
          <p:nvPr/>
        </p:nvGrpSpPr>
        <p:grpSpPr>
          <a:xfrm>
            <a:off x="8839200" y="1143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63" name="Retângulo 76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4" name="Retângulo 76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5" name="Retângulo 76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82" name="Grupo 781"/>
          <p:cNvGrpSpPr/>
          <p:nvPr/>
        </p:nvGrpSpPr>
        <p:grpSpPr>
          <a:xfrm>
            <a:off x="8839200" y="5181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83" name="Retângulo 78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4" name="Retângulo 78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5" name="Retângulo 78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86" name="Grupo 785"/>
          <p:cNvGrpSpPr/>
          <p:nvPr/>
        </p:nvGrpSpPr>
        <p:grpSpPr>
          <a:xfrm>
            <a:off x="8839200" y="61722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87" name="Retângulo 78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8" name="Retângulo 78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9" name="Retângulo 78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90" name="Retângulo 789"/>
          <p:cNvSpPr/>
          <p:nvPr/>
        </p:nvSpPr>
        <p:spPr>
          <a:xfrm>
            <a:off x="8839200" y="56388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  <a:r>
              <a:rPr lang="en-US" sz="1000" dirty="0" smtClean="0">
                <a:solidFill>
                  <a:schemeClr val="tx1"/>
                </a:solidFill>
              </a:rPr>
              <a:t> ♣</a:t>
            </a:r>
          </a:p>
        </p:txBody>
      </p:sp>
      <p:sp>
        <p:nvSpPr>
          <p:cNvPr id="791" name="Retângulo 790"/>
          <p:cNvSpPr/>
          <p:nvPr/>
        </p:nvSpPr>
        <p:spPr>
          <a:xfrm>
            <a:off x="8839200" y="662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 ♣</a:t>
            </a:r>
          </a:p>
        </p:txBody>
      </p:sp>
      <p:grpSp>
        <p:nvGrpSpPr>
          <p:cNvPr id="792" name="Grupo 791"/>
          <p:cNvGrpSpPr/>
          <p:nvPr/>
        </p:nvGrpSpPr>
        <p:grpSpPr>
          <a:xfrm>
            <a:off x="11125200" y="1143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93" name="Retângulo 79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4" name="Retângulo 79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5" name="Retângulo 79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96" name="Grupo 795"/>
          <p:cNvGrpSpPr/>
          <p:nvPr/>
        </p:nvGrpSpPr>
        <p:grpSpPr>
          <a:xfrm>
            <a:off x="11125200" y="2133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97" name="Retângulo 79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8" name="Retângulo 79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9" name="Retângulo 79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00" name="Grupo 799"/>
          <p:cNvGrpSpPr/>
          <p:nvPr/>
        </p:nvGrpSpPr>
        <p:grpSpPr>
          <a:xfrm>
            <a:off x="11125200" y="314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01" name="Retângulo 800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2" name="Retângulo 801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3" name="Retângulo 802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04" name="Retângulo 803"/>
          <p:cNvSpPr/>
          <p:nvPr/>
        </p:nvSpPr>
        <p:spPr>
          <a:xfrm>
            <a:off x="111252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1000" dirty="0" smtClean="0">
                <a:solidFill>
                  <a:schemeClr val="tx1"/>
                </a:solidFill>
              </a:rPr>
              <a:t> ♣</a:t>
            </a: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5" name="Retângulo 804"/>
          <p:cNvSpPr/>
          <p:nvPr/>
        </p:nvSpPr>
        <p:spPr>
          <a:xfrm>
            <a:off x="11125200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06" name="Grupo 805"/>
          <p:cNvGrpSpPr/>
          <p:nvPr/>
        </p:nvGrpSpPr>
        <p:grpSpPr>
          <a:xfrm>
            <a:off x="11125200" y="4191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07" name="Retângulo 80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8" name="Retângulo 80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9" name="Retângulo 80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10" name="Retângulo 809"/>
          <p:cNvSpPr/>
          <p:nvPr/>
        </p:nvSpPr>
        <p:spPr>
          <a:xfrm>
            <a:off x="11125200" y="35737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1" name="Retângulo 810"/>
          <p:cNvSpPr/>
          <p:nvPr/>
        </p:nvSpPr>
        <p:spPr>
          <a:xfrm>
            <a:off x="11125200" y="46253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♥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12" name="Grupo 811"/>
          <p:cNvGrpSpPr/>
          <p:nvPr/>
        </p:nvGrpSpPr>
        <p:grpSpPr>
          <a:xfrm>
            <a:off x="11125200" y="5181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13" name="Retângulo 81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4" name="Retângulo 81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5" name="Retângulo 81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17" name="Grupo 816"/>
          <p:cNvGrpSpPr/>
          <p:nvPr/>
        </p:nvGrpSpPr>
        <p:grpSpPr>
          <a:xfrm>
            <a:off x="9982200" y="1143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18" name="Retângulo 817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9" name="Retângulo 818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0" name="Retângulo 819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21" name="Grupo 820"/>
          <p:cNvGrpSpPr/>
          <p:nvPr/>
        </p:nvGrpSpPr>
        <p:grpSpPr>
          <a:xfrm>
            <a:off x="9982200" y="2133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22" name="Retângulo 821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3" name="Retângulo 822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4" name="Retângulo 823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25" name="Grupo 824"/>
          <p:cNvGrpSpPr/>
          <p:nvPr/>
        </p:nvGrpSpPr>
        <p:grpSpPr>
          <a:xfrm>
            <a:off x="9982200" y="314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26" name="Retângulo 825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7" name="Retângulo 826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8" name="Retângulo 827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29" name="Retângulo 828"/>
          <p:cNvSpPr/>
          <p:nvPr/>
        </p:nvSpPr>
        <p:spPr>
          <a:xfrm>
            <a:off x="99822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sz="1000" dirty="0" smtClean="0">
                <a:solidFill>
                  <a:schemeClr val="tx1"/>
                </a:solidFill>
              </a:rPr>
              <a:t> ♣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31" name="Grupo 830"/>
          <p:cNvGrpSpPr/>
          <p:nvPr/>
        </p:nvGrpSpPr>
        <p:grpSpPr>
          <a:xfrm>
            <a:off x="9982200" y="4191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32" name="Retângulo 831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3" name="Retângulo 832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4" name="Retângulo 833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35" name="Retângulo 834"/>
          <p:cNvSpPr/>
          <p:nvPr/>
        </p:nvSpPr>
        <p:spPr>
          <a:xfrm>
            <a:off x="9982200" y="35737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 </a:t>
            </a:r>
            <a:r>
              <a:rPr lang="en-US" sz="1000" dirty="0" smtClean="0">
                <a:solidFill>
                  <a:schemeClr val="tx1"/>
                </a:solidFill>
              </a:rPr>
              <a:t>♥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37" name="Grupo 836"/>
          <p:cNvGrpSpPr/>
          <p:nvPr/>
        </p:nvGrpSpPr>
        <p:grpSpPr>
          <a:xfrm>
            <a:off x="11125200" y="610108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38" name="Retângulo 837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9" name="Retângulo 838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0" name="Retângulo 839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41" name="Retângulo 840"/>
          <p:cNvSpPr/>
          <p:nvPr/>
        </p:nvSpPr>
        <p:spPr>
          <a:xfrm>
            <a:off x="11125200" y="65836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♥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42" name="Grupo 841"/>
          <p:cNvGrpSpPr/>
          <p:nvPr/>
        </p:nvGrpSpPr>
        <p:grpSpPr>
          <a:xfrm>
            <a:off x="-304800" y="21590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843" name="Retângulo 84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4" name="Retângulo 84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5" name="Retângulo 84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46" name="Retângulo 845"/>
          <p:cNvSpPr/>
          <p:nvPr/>
        </p:nvSpPr>
        <p:spPr>
          <a:xfrm>
            <a:off x="-3048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u="sng" dirty="0">
              <a:solidFill>
                <a:schemeClr val="tx1"/>
              </a:solidFill>
            </a:endParaRPr>
          </a:p>
        </p:txBody>
      </p:sp>
      <p:sp>
        <p:nvSpPr>
          <p:cNvPr id="847" name="Retângulo 846"/>
          <p:cNvSpPr/>
          <p:nvPr/>
        </p:nvSpPr>
        <p:spPr>
          <a:xfrm>
            <a:off x="-304799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48" name="Grupo 847"/>
          <p:cNvGrpSpPr/>
          <p:nvPr/>
        </p:nvGrpSpPr>
        <p:grpSpPr>
          <a:xfrm>
            <a:off x="5410200" y="1143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49" name="Retângulo 848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0" name="Retângulo 849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1" name="Retângulo 850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52" name="Grupo 851"/>
          <p:cNvGrpSpPr/>
          <p:nvPr/>
        </p:nvGrpSpPr>
        <p:grpSpPr>
          <a:xfrm>
            <a:off x="5410200" y="2159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53" name="Retângulo 85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4" name="Retângulo 85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5" name="Retângulo 85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56" name="Grupo 855"/>
          <p:cNvGrpSpPr/>
          <p:nvPr/>
        </p:nvGrpSpPr>
        <p:grpSpPr>
          <a:xfrm>
            <a:off x="5410200" y="314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57" name="Retângulo 85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8" name="Retângulo 85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9" name="Retângulo 85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60" name="Retângulo 859"/>
          <p:cNvSpPr/>
          <p:nvPr/>
        </p:nvSpPr>
        <p:spPr>
          <a:xfrm>
            <a:off x="54102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1000" dirty="0" smtClean="0">
                <a:solidFill>
                  <a:schemeClr val="tx1"/>
                </a:solidFill>
              </a:rPr>
              <a:t> ♣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61" name="Retângulo 860"/>
          <p:cNvSpPr/>
          <p:nvPr/>
        </p:nvSpPr>
        <p:spPr>
          <a:xfrm>
            <a:off x="5410200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Q ♥</a:t>
            </a:r>
          </a:p>
        </p:txBody>
      </p:sp>
      <p:sp>
        <p:nvSpPr>
          <p:cNvPr id="862" name="Retângulo 861"/>
          <p:cNvSpPr/>
          <p:nvPr/>
        </p:nvSpPr>
        <p:spPr>
          <a:xfrm>
            <a:off x="5410200" y="35737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68" name="Grupo 867"/>
          <p:cNvGrpSpPr/>
          <p:nvPr/>
        </p:nvGrpSpPr>
        <p:grpSpPr>
          <a:xfrm>
            <a:off x="5410200" y="4191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69" name="Retângulo 868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0" name="Retângulo 869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1" name="Retângulo 870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72" name="Retângulo 871"/>
          <p:cNvSpPr/>
          <p:nvPr/>
        </p:nvSpPr>
        <p:spPr>
          <a:xfrm>
            <a:off x="5410200" y="46253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73" name="Grupo 872"/>
          <p:cNvGrpSpPr/>
          <p:nvPr/>
        </p:nvGrpSpPr>
        <p:grpSpPr>
          <a:xfrm>
            <a:off x="5410200" y="5181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74" name="Retângulo 873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5" name="Retângulo 874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6" name="Retângulo 875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77" name="Retângulo 876"/>
          <p:cNvSpPr/>
          <p:nvPr/>
        </p:nvSpPr>
        <p:spPr>
          <a:xfrm>
            <a:off x="5410200" y="56388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78" name="Grupo 877"/>
          <p:cNvGrpSpPr/>
          <p:nvPr/>
        </p:nvGrpSpPr>
        <p:grpSpPr>
          <a:xfrm>
            <a:off x="7696200" y="4191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79" name="Retângulo 878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" name="Retângulo 879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1" name="Retângulo 880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82" name="Retângulo 881"/>
          <p:cNvSpPr/>
          <p:nvPr/>
        </p:nvSpPr>
        <p:spPr>
          <a:xfrm>
            <a:off x="7696200" y="46253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83" name="Grupo 882"/>
          <p:cNvGrpSpPr/>
          <p:nvPr/>
        </p:nvGrpSpPr>
        <p:grpSpPr>
          <a:xfrm>
            <a:off x="8839200" y="71628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84" name="Retângulo 883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5" name="Retângulo 884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6" name="Retângulo 885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87" name="Retângulo 886"/>
          <p:cNvSpPr/>
          <p:nvPr/>
        </p:nvSpPr>
        <p:spPr>
          <a:xfrm>
            <a:off x="8839200" y="75692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♥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88" name="Grupo 887"/>
          <p:cNvGrpSpPr/>
          <p:nvPr/>
        </p:nvGrpSpPr>
        <p:grpSpPr>
          <a:xfrm>
            <a:off x="3733800" y="-457200"/>
            <a:ext cx="609600" cy="203200"/>
            <a:chOff x="1905000" y="381000"/>
            <a:chExt cx="914400" cy="304800"/>
          </a:xfrm>
          <a:solidFill>
            <a:schemeClr val="accent2"/>
          </a:solidFill>
        </p:grpSpPr>
        <p:sp>
          <p:nvSpPr>
            <p:cNvPr id="889" name="Retângulo 888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0" name="Retângulo 889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1" name="Retângulo 890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94" name="Grupo 893"/>
          <p:cNvGrpSpPr/>
          <p:nvPr/>
        </p:nvGrpSpPr>
        <p:grpSpPr>
          <a:xfrm>
            <a:off x="8839200" y="80772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95" name="Retângulo 894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6" name="Retângulo 895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7" name="Retângulo 896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98" name="Retângulo 897"/>
          <p:cNvSpPr/>
          <p:nvPr/>
        </p:nvSpPr>
        <p:spPr>
          <a:xfrm>
            <a:off x="8839200" y="8534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5 ♣</a:t>
            </a:r>
          </a:p>
        </p:txBody>
      </p:sp>
      <p:grpSp>
        <p:nvGrpSpPr>
          <p:cNvPr id="903" name="Grupo 902"/>
          <p:cNvGrpSpPr/>
          <p:nvPr/>
        </p:nvGrpSpPr>
        <p:grpSpPr>
          <a:xfrm>
            <a:off x="4267200" y="71628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904" name="Retângulo 903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5" name="Retângulo 904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6" name="Retângulo 905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07" name="Retângulo 906"/>
          <p:cNvSpPr/>
          <p:nvPr/>
        </p:nvSpPr>
        <p:spPr>
          <a:xfrm>
            <a:off x="4267200" y="75692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4 ♣</a:t>
            </a:r>
          </a:p>
        </p:txBody>
      </p:sp>
      <p:grpSp>
        <p:nvGrpSpPr>
          <p:cNvPr id="908" name="Grupo 907"/>
          <p:cNvGrpSpPr/>
          <p:nvPr/>
        </p:nvGrpSpPr>
        <p:grpSpPr>
          <a:xfrm>
            <a:off x="4267200" y="80772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909" name="Retângulo 908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0" name="Retângulo 909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1" name="Retângulo 910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12" name="Retângulo 911"/>
          <p:cNvSpPr/>
          <p:nvPr/>
        </p:nvSpPr>
        <p:spPr>
          <a:xfrm>
            <a:off x="4267200" y="8534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 </a:t>
            </a:r>
            <a:r>
              <a:rPr lang="en-US" sz="1000" dirty="0" smtClean="0">
                <a:solidFill>
                  <a:schemeClr val="tx1"/>
                </a:solidFill>
              </a:rPr>
              <a:t>♥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3" name="Retângulo 912"/>
          <p:cNvSpPr/>
          <p:nvPr/>
        </p:nvSpPr>
        <p:spPr>
          <a:xfrm>
            <a:off x="11125200" y="55930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  <a:r>
              <a:rPr lang="en-US" sz="1000" dirty="0" smtClean="0">
                <a:solidFill>
                  <a:schemeClr val="tx1"/>
                </a:solidFill>
              </a:rPr>
              <a:t> ♣</a:t>
            </a:r>
          </a:p>
        </p:txBody>
      </p:sp>
      <p:sp>
        <p:nvSpPr>
          <p:cNvPr id="914" name="Retângulo 913"/>
          <p:cNvSpPr/>
          <p:nvPr/>
        </p:nvSpPr>
        <p:spPr>
          <a:xfrm>
            <a:off x="9982200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5" name="Retângulo 914"/>
          <p:cNvSpPr/>
          <p:nvPr/>
        </p:nvSpPr>
        <p:spPr>
          <a:xfrm>
            <a:off x="9982200" y="46253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16" name="Retângulo 915"/>
          <p:cNvSpPr/>
          <p:nvPr/>
        </p:nvSpPr>
        <p:spPr>
          <a:xfrm>
            <a:off x="76962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 </a:t>
            </a:r>
            <a:r>
              <a:rPr lang="en-US" sz="1000" dirty="0" smtClean="0">
                <a:solidFill>
                  <a:schemeClr val="tx1"/>
                </a:solidFill>
              </a:rPr>
              <a:t>♥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17" name="Grupo 916"/>
          <p:cNvGrpSpPr/>
          <p:nvPr/>
        </p:nvGrpSpPr>
        <p:grpSpPr>
          <a:xfrm>
            <a:off x="6553200" y="2133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918" name="Retângulo 917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9" name="Retângulo 918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0" name="Retângulo 919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21" name="Retângulo 920"/>
          <p:cNvSpPr/>
          <p:nvPr/>
        </p:nvSpPr>
        <p:spPr>
          <a:xfrm>
            <a:off x="7696200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22" name="Grupo 921"/>
          <p:cNvGrpSpPr/>
          <p:nvPr/>
        </p:nvGrpSpPr>
        <p:grpSpPr>
          <a:xfrm>
            <a:off x="7696200" y="31242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923" name="Retângulo 92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4" name="Retângulo 92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5" name="Retângulo 92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26" name="Retângulo 925"/>
          <p:cNvSpPr/>
          <p:nvPr/>
        </p:nvSpPr>
        <p:spPr>
          <a:xfrm>
            <a:off x="7696200" y="35737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28" name="Conector de seta reta 927"/>
          <p:cNvCxnSpPr>
            <a:stCxn id="518" idx="2"/>
            <a:endCxn id="566" idx="0"/>
          </p:cNvCxnSpPr>
          <p:nvPr/>
        </p:nvCxnSpPr>
        <p:spPr>
          <a:xfrm flipH="1">
            <a:off x="-2362199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Conector de seta reta 928"/>
          <p:cNvCxnSpPr>
            <a:stCxn id="583" idx="2"/>
            <a:endCxn id="594" idx="0"/>
          </p:cNvCxnSpPr>
          <p:nvPr/>
        </p:nvCxnSpPr>
        <p:spPr>
          <a:xfrm flipH="1">
            <a:off x="-1219198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Conector de seta reta 931"/>
          <p:cNvCxnSpPr>
            <a:stCxn id="603" idx="2"/>
            <a:endCxn id="846" idx="0"/>
          </p:cNvCxnSpPr>
          <p:nvPr/>
        </p:nvCxnSpPr>
        <p:spPr>
          <a:xfrm flipH="1">
            <a:off x="-762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Forma 935"/>
          <p:cNvCxnSpPr>
            <a:stCxn id="520" idx="2"/>
            <a:endCxn id="523" idx="1"/>
          </p:cNvCxnSpPr>
          <p:nvPr/>
        </p:nvCxnSpPr>
        <p:spPr>
          <a:xfrm rot="5400000">
            <a:off x="-2793999" y="1549400"/>
            <a:ext cx="914400" cy="508000"/>
          </a:xfrm>
          <a:prstGeom prst="bentConnector4">
            <a:avLst>
              <a:gd name="adj1" fmla="val 61328"/>
              <a:gd name="adj2" fmla="val 123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Forma 938"/>
          <p:cNvCxnSpPr>
            <a:stCxn id="523" idx="0"/>
            <a:endCxn id="520" idx="3"/>
          </p:cNvCxnSpPr>
          <p:nvPr/>
        </p:nvCxnSpPr>
        <p:spPr>
          <a:xfrm rot="5400000" flipH="1" flipV="1">
            <a:off x="-2692399" y="1447800"/>
            <a:ext cx="914400" cy="508000"/>
          </a:xfrm>
          <a:prstGeom prst="bentConnector4">
            <a:avLst>
              <a:gd name="adj1" fmla="val 13275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Forma 942"/>
          <p:cNvCxnSpPr>
            <a:stCxn id="844" idx="0"/>
            <a:endCxn id="605" idx="3"/>
          </p:cNvCxnSpPr>
          <p:nvPr/>
        </p:nvCxnSpPr>
        <p:spPr>
          <a:xfrm rot="5400000" flipH="1" flipV="1">
            <a:off x="-406400" y="1447800"/>
            <a:ext cx="914400" cy="508000"/>
          </a:xfrm>
          <a:prstGeom prst="bentConnector4">
            <a:avLst>
              <a:gd name="adj1" fmla="val 13275"/>
              <a:gd name="adj2" fmla="val 12162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Forma 949"/>
          <p:cNvCxnSpPr>
            <a:stCxn id="605" idx="2"/>
            <a:endCxn id="844" idx="1"/>
          </p:cNvCxnSpPr>
          <p:nvPr/>
        </p:nvCxnSpPr>
        <p:spPr>
          <a:xfrm rot="5400000">
            <a:off x="-508000" y="1549400"/>
            <a:ext cx="914400" cy="508000"/>
          </a:xfrm>
          <a:prstGeom prst="bentConnector4">
            <a:avLst>
              <a:gd name="adj1" fmla="val 63924"/>
              <a:gd name="adj2" fmla="val 123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2" name="Forma 961"/>
          <p:cNvCxnSpPr>
            <a:stCxn id="588" idx="0"/>
            <a:endCxn id="585" idx="3"/>
          </p:cNvCxnSpPr>
          <p:nvPr/>
        </p:nvCxnSpPr>
        <p:spPr>
          <a:xfrm rot="5400000" flipH="1" flipV="1">
            <a:off x="-1549398" y="1447800"/>
            <a:ext cx="914400" cy="508000"/>
          </a:xfrm>
          <a:prstGeom prst="bentConnector4">
            <a:avLst>
              <a:gd name="adj1" fmla="val 13049"/>
              <a:gd name="adj2" fmla="val 12825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Forma 962"/>
          <p:cNvCxnSpPr>
            <a:stCxn id="585" idx="2"/>
            <a:endCxn id="588" idx="1"/>
          </p:cNvCxnSpPr>
          <p:nvPr/>
        </p:nvCxnSpPr>
        <p:spPr>
          <a:xfrm rot="5400000">
            <a:off x="-1650998" y="1549400"/>
            <a:ext cx="914400" cy="508000"/>
          </a:xfrm>
          <a:prstGeom prst="bentConnector4">
            <a:avLst>
              <a:gd name="adj1" fmla="val 64212"/>
              <a:gd name="adj2" fmla="val 12197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Forma 970"/>
          <p:cNvCxnSpPr>
            <a:stCxn id="438" idx="1"/>
            <a:endCxn id="519" idx="1"/>
          </p:cNvCxnSpPr>
          <p:nvPr/>
        </p:nvCxnSpPr>
        <p:spPr>
          <a:xfrm rot="10800000" flipV="1">
            <a:off x="-2590799" y="711200"/>
            <a:ext cx="12700" cy="533400"/>
          </a:xfrm>
          <a:prstGeom prst="bentConnector3">
            <a:avLst>
              <a:gd name="adj1" fmla="val 13324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Forma 970"/>
          <p:cNvCxnSpPr>
            <a:stCxn id="439" idx="0"/>
            <a:endCxn id="574" idx="1"/>
          </p:cNvCxnSpPr>
          <p:nvPr/>
        </p:nvCxnSpPr>
        <p:spPr>
          <a:xfrm rot="16200000" flipH="1" flipV="1">
            <a:off x="-4178299" y="2197100"/>
            <a:ext cx="3683000" cy="508000"/>
          </a:xfrm>
          <a:prstGeom prst="bentConnector4">
            <a:avLst>
              <a:gd name="adj1" fmla="val -4272"/>
              <a:gd name="adj2" fmla="val 16370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Forma 970"/>
          <p:cNvCxnSpPr>
            <a:stCxn id="437" idx="0"/>
            <a:endCxn id="519" idx="1"/>
          </p:cNvCxnSpPr>
          <p:nvPr/>
        </p:nvCxnSpPr>
        <p:spPr>
          <a:xfrm rot="16200000" flipH="1" flipV="1">
            <a:off x="-2755899" y="774700"/>
            <a:ext cx="635000" cy="304800"/>
          </a:xfrm>
          <a:prstGeom prst="bentConnector4">
            <a:avLst>
              <a:gd name="adj1" fmla="val -11689"/>
              <a:gd name="adj2" fmla="val 17889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4" name="Forma 970"/>
          <p:cNvCxnSpPr>
            <a:stCxn id="444" idx="1"/>
            <a:endCxn id="584" idx="1"/>
          </p:cNvCxnSpPr>
          <p:nvPr/>
        </p:nvCxnSpPr>
        <p:spPr>
          <a:xfrm rot="10800000" flipV="1">
            <a:off x="-1447798" y="711200"/>
            <a:ext cx="12700" cy="533400"/>
          </a:xfrm>
          <a:prstGeom prst="bentConnector3">
            <a:avLst>
              <a:gd name="adj1" fmla="val 104651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5" name="Forma 970"/>
          <p:cNvCxnSpPr>
            <a:stCxn id="445" idx="0"/>
            <a:endCxn id="588" idx="1"/>
          </p:cNvCxnSpPr>
          <p:nvPr/>
        </p:nvCxnSpPr>
        <p:spPr>
          <a:xfrm rot="16200000" flipH="1" flipV="1">
            <a:off x="-2019298" y="1181100"/>
            <a:ext cx="1651000" cy="508000"/>
          </a:xfrm>
          <a:prstGeom prst="bentConnector4">
            <a:avLst>
              <a:gd name="adj1" fmla="val -9338"/>
              <a:gd name="adj2" fmla="val 15965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Forma 970"/>
          <p:cNvCxnSpPr>
            <a:stCxn id="443" idx="0"/>
            <a:endCxn id="588" idx="1"/>
          </p:cNvCxnSpPr>
          <p:nvPr/>
        </p:nvCxnSpPr>
        <p:spPr>
          <a:xfrm rot="16200000" flipH="1" flipV="1">
            <a:off x="-2120898" y="1282700"/>
            <a:ext cx="1651000" cy="304800"/>
          </a:xfrm>
          <a:prstGeom prst="bentConnector4">
            <a:avLst>
              <a:gd name="adj1" fmla="val -4495"/>
              <a:gd name="adj2" fmla="val 16802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Forma 970"/>
          <p:cNvCxnSpPr>
            <a:stCxn id="450" idx="1"/>
            <a:endCxn id="604" idx="1"/>
          </p:cNvCxnSpPr>
          <p:nvPr/>
        </p:nvCxnSpPr>
        <p:spPr>
          <a:xfrm rot="10800000" flipV="1">
            <a:off x="-304800" y="711200"/>
            <a:ext cx="12700" cy="533400"/>
          </a:xfrm>
          <a:prstGeom prst="bentConnector3">
            <a:avLst>
              <a:gd name="adj1" fmla="val 105194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4" name="Forma 970"/>
          <p:cNvCxnSpPr>
            <a:stCxn id="451" idx="0"/>
            <a:endCxn id="844" idx="1"/>
          </p:cNvCxnSpPr>
          <p:nvPr/>
        </p:nvCxnSpPr>
        <p:spPr>
          <a:xfrm rot="16200000" flipH="1" flipV="1">
            <a:off x="-876300" y="1181100"/>
            <a:ext cx="1651000" cy="508000"/>
          </a:xfrm>
          <a:prstGeom prst="bentConnector4">
            <a:avLst>
              <a:gd name="adj1" fmla="val -9338"/>
              <a:gd name="adj2" fmla="val 15965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Forma 970"/>
          <p:cNvCxnSpPr>
            <a:stCxn id="449" idx="0"/>
            <a:endCxn id="844" idx="1"/>
          </p:cNvCxnSpPr>
          <p:nvPr/>
        </p:nvCxnSpPr>
        <p:spPr>
          <a:xfrm rot="16200000" flipH="1" flipV="1">
            <a:off x="-977900" y="1282700"/>
            <a:ext cx="1651000" cy="304800"/>
          </a:xfrm>
          <a:prstGeom prst="bentConnector4">
            <a:avLst>
              <a:gd name="adj1" fmla="val -4830"/>
              <a:gd name="adj2" fmla="val 16802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Forma 970"/>
          <p:cNvCxnSpPr>
            <a:stCxn id="29" idx="2"/>
            <a:endCxn id="439" idx="3"/>
          </p:cNvCxnSpPr>
          <p:nvPr/>
        </p:nvCxnSpPr>
        <p:spPr>
          <a:xfrm rot="16200000" flipH="1">
            <a:off x="-2349499" y="342900"/>
            <a:ext cx="431800" cy="304800"/>
          </a:xfrm>
          <a:prstGeom prst="bentConnector4">
            <a:avLst>
              <a:gd name="adj1" fmla="val 21734"/>
              <a:gd name="adj2" fmla="val 14772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Forma 970"/>
          <p:cNvCxnSpPr>
            <a:stCxn id="202" idx="2"/>
            <a:endCxn id="445" idx="3"/>
          </p:cNvCxnSpPr>
          <p:nvPr/>
        </p:nvCxnSpPr>
        <p:spPr>
          <a:xfrm rot="16200000" flipH="1">
            <a:off x="-1206498" y="342900"/>
            <a:ext cx="431800" cy="304800"/>
          </a:xfrm>
          <a:prstGeom prst="bentConnector4">
            <a:avLst>
              <a:gd name="adj1" fmla="val 18984"/>
              <a:gd name="adj2" fmla="val 14772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onector de seta reta 1040"/>
          <p:cNvCxnSpPr/>
          <p:nvPr/>
        </p:nvCxnSpPr>
        <p:spPr>
          <a:xfrm>
            <a:off x="-1981199" y="1524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Conector de seta reta 1041"/>
          <p:cNvCxnSpPr/>
          <p:nvPr/>
        </p:nvCxnSpPr>
        <p:spPr>
          <a:xfrm>
            <a:off x="-1981199" y="2286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Conector de seta reta 1043"/>
          <p:cNvCxnSpPr/>
          <p:nvPr/>
        </p:nvCxnSpPr>
        <p:spPr>
          <a:xfrm>
            <a:off x="-838199" y="1524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Conector de seta reta 1044"/>
          <p:cNvCxnSpPr/>
          <p:nvPr/>
        </p:nvCxnSpPr>
        <p:spPr>
          <a:xfrm>
            <a:off x="-838199" y="2286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Conector de seta reta 1045"/>
          <p:cNvCxnSpPr>
            <a:stCxn id="587" idx="2"/>
            <a:endCxn id="595" idx="0"/>
          </p:cNvCxnSpPr>
          <p:nvPr/>
        </p:nvCxnSpPr>
        <p:spPr>
          <a:xfrm flipH="1">
            <a:off x="-1219199" y="2362200"/>
            <a:ext cx="76201" cy="2057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Conector de seta reta 1048"/>
          <p:cNvCxnSpPr>
            <a:stCxn id="522" idx="2"/>
            <a:endCxn id="569" idx="0"/>
          </p:cNvCxnSpPr>
          <p:nvPr/>
        </p:nvCxnSpPr>
        <p:spPr>
          <a:xfrm flipH="1">
            <a:off x="-2362199" y="2362200"/>
            <a:ext cx="76200" cy="2057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Conector de seta reta 1059"/>
          <p:cNvCxnSpPr>
            <a:stCxn id="843" idx="2"/>
            <a:endCxn id="847" idx="0"/>
          </p:cNvCxnSpPr>
          <p:nvPr/>
        </p:nvCxnSpPr>
        <p:spPr>
          <a:xfrm flipH="1">
            <a:off x="-76199" y="2362200"/>
            <a:ext cx="76199" cy="2057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Conector de seta reta 1062"/>
          <p:cNvCxnSpPr>
            <a:stCxn id="573" idx="2"/>
            <a:endCxn id="581" idx="0"/>
          </p:cNvCxnSpPr>
          <p:nvPr/>
        </p:nvCxnSpPr>
        <p:spPr>
          <a:xfrm flipH="1">
            <a:off x="-2362199" y="43942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Conector de seta reta 1065"/>
          <p:cNvCxnSpPr>
            <a:stCxn id="526" idx="2"/>
            <a:endCxn id="580" idx="0"/>
          </p:cNvCxnSpPr>
          <p:nvPr/>
        </p:nvCxnSpPr>
        <p:spPr>
          <a:xfrm flipH="1">
            <a:off x="-2362199" y="3352800"/>
            <a:ext cx="76200" cy="2209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Forma 1068"/>
          <p:cNvCxnSpPr>
            <a:stCxn id="524" idx="2"/>
            <a:endCxn id="527" idx="1"/>
          </p:cNvCxnSpPr>
          <p:nvPr/>
        </p:nvCxnSpPr>
        <p:spPr>
          <a:xfrm rot="5400000">
            <a:off x="-2781299" y="2552700"/>
            <a:ext cx="889000" cy="508000"/>
          </a:xfrm>
          <a:prstGeom prst="bentConnector4">
            <a:avLst>
              <a:gd name="adj1" fmla="val 61030"/>
              <a:gd name="adj2" fmla="val 14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Forma 1069"/>
          <p:cNvCxnSpPr>
            <a:stCxn id="527" idx="0"/>
            <a:endCxn id="524" idx="3"/>
          </p:cNvCxnSpPr>
          <p:nvPr/>
        </p:nvCxnSpPr>
        <p:spPr>
          <a:xfrm rot="5400000" flipH="1" flipV="1">
            <a:off x="-2679699" y="2451100"/>
            <a:ext cx="889000" cy="508000"/>
          </a:xfrm>
          <a:prstGeom prst="bentConnector4">
            <a:avLst>
              <a:gd name="adj1" fmla="val 11994"/>
              <a:gd name="adj2" fmla="val 12616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Forma 1071"/>
          <p:cNvCxnSpPr>
            <a:stCxn id="574" idx="0"/>
            <a:endCxn id="528" idx="3"/>
          </p:cNvCxnSpPr>
          <p:nvPr/>
        </p:nvCxnSpPr>
        <p:spPr>
          <a:xfrm rot="5400000" flipH="1" flipV="1">
            <a:off x="-2705099" y="3467100"/>
            <a:ext cx="939800" cy="508000"/>
          </a:xfrm>
          <a:prstGeom prst="bentConnector4">
            <a:avLst>
              <a:gd name="adj1" fmla="val 11785"/>
              <a:gd name="adj2" fmla="val 13034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Forma 1074"/>
          <p:cNvCxnSpPr>
            <a:stCxn id="528" idx="2"/>
            <a:endCxn id="574" idx="1"/>
          </p:cNvCxnSpPr>
          <p:nvPr/>
        </p:nvCxnSpPr>
        <p:spPr>
          <a:xfrm rot="5400000">
            <a:off x="-2806699" y="3568700"/>
            <a:ext cx="939800" cy="508000"/>
          </a:xfrm>
          <a:prstGeom prst="bentConnector4">
            <a:avLst>
              <a:gd name="adj1" fmla="val 61565"/>
              <a:gd name="adj2" fmla="val 14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Forma 970"/>
          <p:cNvCxnSpPr>
            <a:stCxn id="210" idx="2"/>
            <a:endCxn id="451" idx="3"/>
          </p:cNvCxnSpPr>
          <p:nvPr/>
        </p:nvCxnSpPr>
        <p:spPr>
          <a:xfrm rot="16200000" flipH="1">
            <a:off x="-63500" y="342900"/>
            <a:ext cx="431800" cy="304800"/>
          </a:xfrm>
          <a:prstGeom prst="bentConnector4">
            <a:avLst>
              <a:gd name="adj1" fmla="val 18984"/>
              <a:gd name="adj2" fmla="val 14772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5" name="Grupo 1554"/>
          <p:cNvGrpSpPr/>
          <p:nvPr/>
        </p:nvGrpSpPr>
        <p:grpSpPr>
          <a:xfrm>
            <a:off x="838200" y="76200"/>
            <a:ext cx="609600" cy="203200"/>
            <a:chOff x="1905000" y="381000"/>
            <a:chExt cx="914400" cy="304800"/>
          </a:xfrm>
          <a:solidFill>
            <a:schemeClr val="accent2"/>
          </a:solidFill>
        </p:grpSpPr>
        <p:sp>
          <p:nvSpPr>
            <p:cNvPr id="1556" name="Retângulo 1555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7" name="Retângulo 1556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8" name="Retângulo 1557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59" name="Grupo 1558"/>
          <p:cNvGrpSpPr/>
          <p:nvPr/>
        </p:nvGrpSpPr>
        <p:grpSpPr>
          <a:xfrm>
            <a:off x="838200" y="6096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1560" name="Retângulo 1559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1" name="Retângulo 1560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2" name="Retângulo 1561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63" name="Grupo 1562"/>
          <p:cNvGrpSpPr/>
          <p:nvPr/>
        </p:nvGrpSpPr>
        <p:grpSpPr>
          <a:xfrm>
            <a:off x="838200" y="11430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1564" name="Retângulo 1563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5" name="Retângulo 1564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6" name="Retângulo 1565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71" name="Retângulo 1570"/>
          <p:cNvSpPr/>
          <p:nvPr/>
        </p:nvSpPr>
        <p:spPr>
          <a:xfrm>
            <a:off x="8382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♣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73" name="Conector de seta reta 1572"/>
          <p:cNvCxnSpPr>
            <a:stCxn id="1564" idx="2"/>
            <a:endCxn id="1571" idx="0"/>
          </p:cNvCxnSpPr>
          <p:nvPr/>
        </p:nvCxnSpPr>
        <p:spPr>
          <a:xfrm flipH="1">
            <a:off x="10668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6" name="Forma 970"/>
          <p:cNvCxnSpPr>
            <a:stCxn id="1561" idx="1"/>
            <a:endCxn id="1565" idx="1"/>
          </p:cNvCxnSpPr>
          <p:nvPr/>
        </p:nvCxnSpPr>
        <p:spPr>
          <a:xfrm rot="10800000" flipV="1">
            <a:off x="838200" y="711200"/>
            <a:ext cx="12700" cy="533400"/>
          </a:xfrm>
          <a:prstGeom prst="bentConnector3">
            <a:avLst>
              <a:gd name="adj1" fmla="val 105194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7" name="Forma 970"/>
          <p:cNvCxnSpPr>
            <a:stCxn id="1562" idx="0"/>
            <a:endCxn id="1565" idx="1"/>
          </p:cNvCxnSpPr>
          <p:nvPr/>
        </p:nvCxnSpPr>
        <p:spPr>
          <a:xfrm rot="16200000" flipH="1" flipV="1">
            <a:off x="774700" y="673100"/>
            <a:ext cx="635000" cy="508000"/>
          </a:xfrm>
          <a:prstGeom prst="bentConnector4">
            <a:avLst>
              <a:gd name="adj1" fmla="val -22605"/>
              <a:gd name="adj2" fmla="val 15755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8" name="Forma 970"/>
          <p:cNvCxnSpPr>
            <a:stCxn id="1560" idx="0"/>
            <a:endCxn id="1565" idx="1"/>
          </p:cNvCxnSpPr>
          <p:nvPr/>
        </p:nvCxnSpPr>
        <p:spPr>
          <a:xfrm rot="16200000" flipH="1" flipV="1">
            <a:off x="673100" y="774700"/>
            <a:ext cx="635000" cy="304800"/>
          </a:xfrm>
          <a:prstGeom prst="bentConnector4">
            <a:avLst>
              <a:gd name="adj1" fmla="val -10884"/>
              <a:gd name="adj2" fmla="val 16802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9" name="Conector de seta reta 1578"/>
          <p:cNvCxnSpPr/>
          <p:nvPr/>
        </p:nvCxnSpPr>
        <p:spPr>
          <a:xfrm>
            <a:off x="304801" y="1524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0" name="Conector de seta reta 1579"/>
          <p:cNvCxnSpPr/>
          <p:nvPr/>
        </p:nvCxnSpPr>
        <p:spPr>
          <a:xfrm>
            <a:off x="304801" y="2286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2" name="Forma 970"/>
          <p:cNvCxnSpPr>
            <a:stCxn id="1556" idx="2"/>
            <a:endCxn id="1562" idx="3"/>
          </p:cNvCxnSpPr>
          <p:nvPr/>
        </p:nvCxnSpPr>
        <p:spPr>
          <a:xfrm rot="16200000" flipH="1">
            <a:off x="1079500" y="342900"/>
            <a:ext cx="431800" cy="304800"/>
          </a:xfrm>
          <a:prstGeom prst="bentConnector4">
            <a:avLst>
              <a:gd name="adj1" fmla="val 18984"/>
              <a:gd name="adj2" fmla="val 14772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6" name="Grupo 1595"/>
          <p:cNvGrpSpPr/>
          <p:nvPr/>
        </p:nvGrpSpPr>
        <p:grpSpPr>
          <a:xfrm>
            <a:off x="1981200" y="76200"/>
            <a:ext cx="609600" cy="203200"/>
            <a:chOff x="1905000" y="381000"/>
            <a:chExt cx="914400" cy="304800"/>
          </a:xfrm>
          <a:solidFill>
            <a:schemeClr val="accent2"/>
          </a:solidFill>
        </p:grpSpPr>
        <p:sp>
          <p:nvSpPr>
            <p:cNvPr id="1597" name="Retângulo 159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8" name="Retângulo 159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9" name="Retângulo 159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00" name="Grupo 1599"/>
          <p:cNvGrpSpPr/>
          <p:nvPr/>
        </p:nvGrpSpPr>
        <p:grpSpPr>
          <a:xfrm>
            <a:off x="1981200" y="6096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1601" name="Retângulo 1600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2" name="Retângulo 1601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3" name="Retângulo 1602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04" name="Grupo 1603"/>
          <p:cNvGrpSpPr/>
          <p:nvPr/>
        </p:nvGrpSpPr>
        <p:grpSpPr>
          <a:xfrm>
            <a:off x="1981200" y="11430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1605" name="Retângulo 1604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6" name="Retângulo 1605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7" name="Retângulo 1606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610" name="Forma 970"/>
          <p:cNvCxnSpPr>
            <a:stCxn id="1602" idx="1"/>
            <a:endCxn id="1606" idx="1"/>
          </p:cNvCxnSpPr>
          <p:nvPr/>
        </p:nvCxnSpPr>
        <p:spPr>
          <a:xfrm rot="10800000" flipV="1">
            <a:off x="1981200" y="711200"/>
            <a:ext cx="12700" cy="533400"/>
          </a:xfrm>
          <a:prstGeom prst="bentConnector3">
            <a:avLst>
              <a:gd name="adj1" fmla="val 1238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1" name="Forma 970"/>
          <p:cNvCxnSpPr>
            <a:stCxn id="1603" idx="0"/>
            <a:endCxn id="1606" idx="1"/>
          </p:cNvCxnSpPr>
          <p:nvPr/>
        </p:nvCxnSpPr>
        <p:spPr>
          <a:xfrm rot="16200000" flipH="1" flipV="1">
            <a:off x="1917700" y="673100"/>
            <a:ext cx="635000" cy="508000"/>
          </a:xfrm>
          <a:prstGeom prst="bentConnector4">
            <a:avLst>
              <a:gd name="adj1" fmla="val -26650"/>
              <a:gd name="adj2" fmla="val 16136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2" name="Forma 970"/>
          <p:cNvCxnSpPr>
            <a:stCxn id="1601" idx="0"/>
            <a:endCxn id="1606" idx="1"/>
          </p:cNvCxnSpPr>
          <p:nvPr/>
        </p:nvCxnSpPr>
        <p:spPr>
          <a:xfrm rot="16200000" flipH="1" flipV="1">
            <a:off x="1816100" y="774700"/>
            <a:ext cx="635000" cy="304800"/>
          </a:xfrm>
          <a:prstGeom prst="bentConnector4">
            <a:avLst>
              <a:gd name="adj1" fmla="val -9818"/>
              <a:gd name="adj2" fmla="val 17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3" name="Conector de seta reta 1612"/>
          <p:cNvCxnSpPr/>
          <p:nvPr/>
        </p:nvCxnSpPr>
        <p:spPr>
          <a:xfrm>
            <a:off x="1447801" y="1524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4" name="Conector de seta reta 1613"/>
          <p:cNvCxnSpPr/>
          <p:nvPr/>
        </p:nvCxnSpPr>
        <p:spPr>
          <a:xfrm>
            <a:off x="1447801" y="2286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5" name="Forma 970"/>
          <p:cNvCxnSpPr>
            <a:stCxn id="1597" idx="2"/>
            <a:endCxn id="1603" idx="3"/>
          </p:cNvCxnSpPr>
          <p:nvPr/>
        </p:nvCxnSpPr>
        <p:spPr>
          <a:xfrm rot="16200000" flipH="1">
            <a:off x="2222500" y="342900"/>
            <a:ext cx="431800" cy="304800"/>
          </a:xfrm>
          <a:prstGeom prst="bentConnector4">
            <a:avLst>
              <a:gd name="adj1" fmla="val 18984"/>
              <a:gd name="adj2" fmla="val 14772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2" name="Grupo 1621"/>
          <p:cNvGrpSpPr/>
          <p:nvPr/>
        </p:nvGrpSpPr>
        <p:grpSpPr>
          <a:xfrm>
            <a:off x="3124200" y="76200"/>
            <a:ext cx="609600" cy="203200"/>
            <a:chOff x="1905000" y="381000"/>
            <a:chExt cx="914400" cy="304800"/>
          </a:xfrm>
          <a:solidFill>
            <a:schemeClr val="accent2"/>
          </a:solidFill>
        </p:grpSpPr>
        <p:sp>
          <p:nvSpPr>
            <p:cNvPr id="1623" name="Retângulo 162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24" name="Retângulo 162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25" name="Retângulo 162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626" name="Conector de seta reta 1625"/>
          <p:cNvCxnSpPr/>
          <p:nvPr/>
        </p:nvCxnSpPr>
        <p:spPr>
          <a:xfrm>
            <a:off x="2590801" y="1524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7" name="Conector de seta reta 1626"/>
          <p:cNvCxnSpPr/>
          <p:nvPr/>
        </p:nvCxnSpPr>
        <p:spPr>
          <a:xfrm>
            <a:off x="2590801" y="2286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3" name="Forma 1692"/>
          <p:cNvCxnSpPr>
            <a:stCxn id="889" idx="2"/>
            <a:endCxn id="264" idx="0"/>
          </p:cNvCxnSpPr>
          <p:nvPr/>
        </p:nvCxnSpPr>
        <p:spPr>
          <a:xfrm rot="16200000" flipH="1">
            <a:off x="6997700" y="-3213100"/>
            <a:ext cx="330200" cy="6248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6" name="Conector de seta reta 1695"/>
          <p:cNvCxnSpPr/>
          <p:nvPr/>
        </p:nvCxnSpPr>
        <p:spPr>
          <a:xfrm>
            <a:off x="3733800" y="1524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7" name="Conector de seta reta 1696"/>
          <p:cNvCxnSpPr/>
          <p:nvPr/>
        </p:nvCxnSpPr>
        <p:spPr>
          <a:xfrm>
            <a:off x="3733800" y="2286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8" name="Conector de seta reta 1697"/>
          <p:cNvCxnSpPr/>
          <p:nvPr/>
        </p:nvCxnSpPr>
        <p:spPr>
          <a:xfrm>
            <a:off x="4876800" y="1524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9" name="Conector de seta reta 1698"/>
          <p:cNvCxnSpPr/>
          <p:nvPr/>
        </p:nvCxnSpPr>
        <p:spPr>
          <a:xfrm>
            <a:off x="4876800" y="2286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0" name="Conector de seta reta 1699"/>
          <p:cNvCxnSpPr/>
          <p:nvPr/>
        </p:nvCxnSpPr>
        <p:spPr>
          <a:xfrm>
            <a:off x="6019800" y="1524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1" name="Conector de seta reta 1700"/>
          <p:cNvCxnSpPr/>
          <p:nvPr/>
        </p:nvCxnSpPr>
        <p:spPr>
          <a:xfrm>
            <a:off x="6019800" y="2286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2" name="Conector de seta reta 1701"/>
          <p:cNvCxnSpPr/>
          <p:nvPr/>
        </p:nvCxnSpPr>
        <p:spPr>
          <a:xfrm>
            <a:off x="7162800" y="1524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3" name="Conector de seta reta 1702"/>
          <p:cNvCxnSpPr/>
          <p:nvPr/>
        </p:nvCxnSpPr>
        <p:spPr>
          <a:xfrm>
            <a:off x="7162800" y="2286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4" name="Conector de seta reta 1703"/>
          <p:cNvCxnSpPr/>
          <p:nvPr/>
        </p:nvCxnSpPr>
        <p:spPr>
          <a:xfrm>
            <a:off x="8305800" y="1524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5" name="Conector de seta reta 1704"/>
          <p:cNvCxnSpPr/>
          <p:nvPr/>
        </p:nvCxnSpPr>
        <p:spPr>
          <a:xfrm>
            <a:off x="8305800" y="2286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6" name="Conector de seta reta 1705"/>
          <p:cNvCxnSpPr/>
          <p:nvPr/>
        </p:nvCxnSpPr>
        <p:spPr>
          <a:xfrm>
            <a:off x="9448800" y="1524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7" name="Conector de seta reta 1706"/>
          <p:cNvCxnSpPr/>
          <p:nvPr/>
        </p:nvCxnSpPr>
        <p:spPr>
          <a:xfrm>
            <a:off x="9448800" y="2286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8" name="Conector de seta reta 1707"/>
          <p:cNvCxnSpPr/>
          <p:nvPr/>
        </p:nvCxnSpPr>
        <p:spPr>
          <a:xfrm>
            <a:off x="10591800" y="1524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9" name="Conector de seta reta 1708"/>
          <p:cNvCxnSpPr/>
          <p:nvPr/>
        </p:nvCxnSpPr>
        <p:spPr>
          <a:xfrm>
            <a:off x="10591800" y="2286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0" name="Forma 970"/>
          <p:cNvCxnSpPr>
            <a:stCxn id="1623" idx="2"/>
            <a:endCxn id="469" idx="3"/>
          </p:cNvCxnSpPr>
          <p:nvPr/>
        </p:nvCxnSpPr>
        <p:spPr>
          <a:xfrm rot="16200000" flipH="1">
            <a:off x="3365500" y="342900"/>
            <a:ext cx="431800" cy="304800"/>
          </a:xfrm>
          <a:prstGeom prst="bentConnector4">
            <a:avLst>
              <a:gd name="adj1" fmla="val 23461"/>
              <a:gd name="adj2" fmla="val 15407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2" name="Forma 970"/>
          <p:cNvCxnSpPr>
            <a:stCxn id="228" idx="2"/>
            <a:endCxn id="475" idx="3"/>
          </p:cNvCxnSpPr>
          <p:nvPr/>
        </p:nvCxnSpPr>
        <p:spPr>
          <a:xfrm rot="16200000" flipH="1">
            <a:off x="4508500" y="342900"/>
            <a:ext cx="431800" cy="304800"/>
          </a:xfrm>
          <a:prstGeom prst="bentConnector4">
            <a:avLst>
              <a:gd name="adj1" fmla="val 20998"/>
              <a:gd name="adj2" fmla="val 14709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7" name="Forma 970"/>
          <p:cNvCxnSpPr>
            <a:stCxn id="234" idx="2"/>
            <a:endCxn id="481" idx="3"/>
          </p:cNvCxnSpPr>
          <p:nvPr/>
        </p:nvCxnSpPr>
        <p:spPr>
          <a:xfrm rot="16200000" flipH="1">
            <a:off x="5651500" y="342900"/>
            <a:ext cx="431800" cy="304800"/>
          </a:xfrm>
          <a:prstGeom prst="bentConnector4">
            <a:avLst>
              <a:gd name="adj1" fmla="val 23461"/>
              <a:gd name="adj2" fmla="val 14709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0" name="Forma 970"/>
          <p:cNvCxnSpPr>
            <a:stCxn id="240" idx="2"/>
            <a:endCxn id="487" idx="3"/>
          </p:cNvCxnSpPr>
          <p:nvPr/>
        </p:nvCxnSpPr>
        <p:spPr>
          <a:xfrm rot="16200000" flipH="1">
            <a:off x="6794500" y="342900"/>
            <a:ext cx="431800" cy="304800"/>
          </a:xfrm>
          <a:prstGeom prst="bentConnector4">
            <a:avLst>
              <a:gd name="adj1" fmla="val 23461"/>
              <a:gd name="adj2" fmla="val 14709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3" name="Forma 970"/>
          <p:cNvCxnSpPr>
            <a:stCxn id="246" idx="2"/>
            <a:endCxn id="493" idx="3"/>
          </p:cNvCxnSpPr>
          <p:nvPr/>
        </p:nvCxnSpPr>
        <p:spPr>
          <a:xfrm rot="16200000" flipH="1">
            <a:off x="7937500" y="342900"/>
            <a:ext cx="431800" cy="304800"/>
          </a:xfrm>
          <a:prstGeom prst="bentConnector4">
            <a:avLst>
              <a:gd name="adj1" fmla="val 20998"/>
              <a:gd name="adj2" fmla="val 14709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4" name="Forma 970"/>
          <p:cNvCxnSpPr>
            <a:stCxn id="258" idx="2"/>
            <a:endCxn id="499" idx="3"/>
          </p:cNvCxnSpPr>
          <p:nvPr/>
        </p:nvCxnSpPr>
        <p:spPr>
          <a:xfrm rot="16200000" flipH="1">
            <a:off x="9080500" y="342900"/>
            <a:ext cx="431800" cy="304800"/>
          </a:xfrm>
          <a:prstGeom prst="bentConnector4">
            <a:avLst>
              <a:gd name="adj1" fmla="val 20998"/>
              <a:gd name="adj2" fmla="val 15058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9" name="Forma 970"/>
          <p:cNvCxnSpPr>
            <a:stCxn id="264" idx="2"/>
            <a:endCxn id="505" idx="3"/>
          </p:cNvCxnSpPr>
          <p:nvPr/>
        </p:nvCxnSpPr>
        <p:spPr>
          <a:xfrm rot="16200000" flipH="1">
            <a:off x="10223500" y="342900"/>
            <a:ext cx="431800" cy="304800"/>
          </a:xfrm>
          <a:prstGeom prst="bentConnector4">
            <a:avLst>
              <a:gd name="adj1" fmla="val 23461"/>
              <a:gd name="adj2" fmla="val 14709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2" name="Forma 970"/>
          <p:cNvCxnSpPr>
            <a:stCxn id="509" idx="2"/>
            <a:endCxn id="516" idx="3"/>
          </p:cNvCxnSpPr>
          <p:nvPr/>
        </p:nvCxnSpPr>
        <p:spPr>
          <a:xfrm rot="16200000" flipH="1">
            <a:off x="11366500" y="342900"/>
            <a:ext cx="431800" cy="304800"/>
          </a:xfrm>
          <a:prstGeom prst="bentConnector4">
            <a:avLst>
              <a:gd name="adj1" fmla="val 23461"/>
              <a:gd name="adj2" fmla="val 14709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7" name="Forma 970"/>
          <p:cNvCxnSpPr>
            <a:stCxn id="469" idx="0"/>
            <a:endCxn id="657" idx="1"/>
          </p:cNvCxnSpPr>
          <p:nvPr/>
        </p:nvCxnSpPr>
        <p:spPr>
          <a:xfrm rot="16200000" flipH="1" flipV="1">
            <a:off x="2057400" y="1676400"/>
            <a:ext cx="2641600" cy="508000"/>
          </a:xfrm>
          <a:prstGeom prst="bentConnector4">
            <a:avLst>
              <a:gd name="adj1" fmla="val -5434"/>
              <a:gd name="adj2" fmla="val 16174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0" name="Forma 970"/>
          <p:cNvCxnSpPr>
            <a:stCxn id="467" idx="0"/>
            <a:endCxn id="657" idx="1"/>
          </p:cNvCxnSpPr>
          <p:nvPr/>
        </p:nvCxnSpPr>
        <p:spPr>
          <a:xfrm rot="16200000" flipH="1" flipV="1">
            <a:off x="1955800" y="1778000"/>
            <a:ext cx="2641600" cy="304800"/>
          </a:xfrm>
          <a:prstGeom prst="bentConnector4">
            <a:avLst>
              <a:gd name="adj1" fmla="val -3019"/>
              <a:gd name="adj2" fmla="val 17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5" name="Forma 970"/>
          <p:cNvCxnSpPr>
            <a:stCxn id="468" idx="1"/>
            <a:endCxn id="649" idx="1"/>
          </p:cNvCxnSpPr>
          <p:nvPr/>
        </p:nvCxnSpPr>
        <p:spPr>
          <a:xfrm rot="10800000" flipV="1">
            <a:off x="3124200" y="711200"/>
            <a:ext cx="12700" cy="533400"/>
          </a:xfrm>
          <a:prstGeom prst="bentConnector3">
            <a:avLst>
              <a:gd name="adj1" fmla="val 113022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8" name="Forma 970"/>
          <p:cNvCxnSpPr>
            <a:stCxn id="475" idx="0"/>
            <a:endCxn id="910" idx="1"/>
          </p:cNvCxnSpPr>
          <p:nvPr/>
        </p:nvCxnSpPr>
        <p:spPr>
          <a:xfrm rot="16200000" flipH="1" flipV="1">
            <a:off x="736600" y="4140200"/>
            <a:ext cx="7569200" cy="508000"/>
          </a:xfrm>
          <a:prstGeom prst="bentConnector4">
            <a:avLst>
              <a:gd name="adj1" fmla="val -2037"/>
              <a:gd name="adj2" fmla="val 1554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1" name="Forma 970"/>
          <p:cNvCxnSpPr>
            <a:stCxn id="474" idx="1"/>
            <a:endCxn id="684" idx="1"/>
          </p:cNvCxnSpPr>
          <p:nvPr/>
        </p:nvCxnSpPr>
        <p:spPr>
          <a:xfrm rot="10800000" flipV="1">
            <a:off x="4267200" y="711200"/>
            <a:ext cx="12700" cy="533400"/>
          </a:xfrm>
          <a:prstGeom prst="bentConnector3">
            <a:avLst>
              <a:gd name="adj1" fmla="val 104651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4" name="Forma 970"/>
          <p:cNvCxnSpPr>
            <a:stCxn id="473" idx="0"/>
            <a:endCxn id="692" idx="1"/>
          </p:cNvCxnSpPr>
          <p:nvPr/>
        </p:nvCxnSpPr>
        <p:spPr>
          <a:xfrm rot="16200000" flipH="1" flipV="1">
            <a:off x="3098800" y="1778000"/>
            <a:ext cx="2641600" cy="304800"/>
          </a:xfrm>
          <a:prstGeom prst="bentConnector4">
            <a:avLst>
              <a:gd name="adj1" fmla="val -3019"/>
              <a:gd name="adj2" fmla="val 16453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7" name="Forma 970"/>
          <p:cNvCxnSpPr>
            <a:stCxn id="481" idx="0"/>
            <a:endCxn id="875" idx="1"/>
          </p:cNvCxnSpPr>
          <p:nvPr/>
        </p:nvCxnSpPr>
        <p:spPr>
          <a:xfrm rot="16200000" flipH="1" flipV="1">
            <a:off x="3327400" y="2692400"/>
            <a:ext cx="4673600" cy="508000"/>
          </a:xfrm>
          <a:prstGeom prst="bentConnector4">
            <a:avLst>
              <a:gd name="adj1" fmla="val -3071"/>
              <a:gd name="adj2" fmla="val 15965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0" name="Forma 970"/>
          <p:cNvCxnSpPr>
            <a:stCxn id="487" idx="0"/>
            <a:endCxn id="724" idx="1"/>
          </p:cNvCxnSpPr>
          <p:nvPr/>
        </p:nvCxnSpPr>
        <p:spPr>
          <a:xfrm rot="16200000" flipH="1" flipV="1">
            <a:off x="4470400" y="2692400"/>
            <a:ext cx="4673600" cy="508000"/>
          </a:xfrm>
          <a:prstGeom prst="bentConnector4">
            <a:avLst>
              <a:gd name="adj1" fmla="val -3298"/>
              <a:gd name="adj2" fmla="val 15965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3" name="Forma 970"/>
          <p:cNvCxnSpPr>
            <a:stCxn id="493" idx="0"/>
            <a:endCxn id="880" idx="1"/>
          </p:cNvCxnSpPr>
          <p:nvPr/>
        </p:nvCxnSpPr>
        <p:spPr>
          <a:xfrm rot="16200000" flipH="1" flipV="1">
            <a:off x="6108700" y="2197100"/>
            <a:ext cx="3683000" cy="508000"/>
          </a:xfrm>
          <a:prstGeom prst="bentConnector4">
            <a:avLst>
              <a:gd name="adj1" fmla="val -3897"/>
              <a:gd name="adj2" fmla="val 16174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6" name="Forma 970"/>
          <p:cNvCxnSpPr>
            <a:stCxn id="499" idx="0"/>
            <a:endCxn id="896" idx="1"/>
          </p:cNvCxnSpPr>
          <p:nvPr/>
        </p:nvCxnSpPr>
        <p:spPr>
          <a:xfrm rot="16200000" flipH="1" flipV="1">
            <a:off x="5308600" y="4140200"/>
            <a:ext cx="7569200" cy="508000"/>
          </a:xfrm>
          <a:prstGeom prst="bentConnector4">
            <a:avLst>
              <a:gd name="adj1" fmla="val -2037"/>
              <a:gd name="adj2" fmla="val 16174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0" name="Forma 970"/>
          <p:cNvCxnSpPr>
            <a:stCxn id="505" idx="0"/>
            <a:endCxn id="833" idx="1"/>
          </p:cNvCxnSpPr>
          <p:nvPr/>
        </p:nvCxnSpPr>
        <p:spPr>
          <a:xfrm rot="16200000" flipH="1" flipV="1">
            <a:off x="8394700" y="2197100"/>
            <a:ext cx="3683000" cy="508000"/>
          </a:xfrm>
          <a:prstGeom prst="bentConnector4">
            <a:avLst>
              <a:gd name="adj1" fmla="val -3897"/>
              <a:gd name="adj2" fmla="val 16174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3" name="Forma 970"/>
          <p:cNvCxnSpPr>
            <a:stCxn id="516" idx="0"/>
            <a:endCxn id="839" idx="1"/>
          </p:cNvCxnSpPr>
          <p:nvPr/>
        </p:nvCxnSpPr>
        <p:spPr>
          <a:xfrm rot="16200000" flipH="1" flipV="1">
            <a:off x="8582660" y="3152140"/>
            <a:ext cx="5593080" cy="508000"/>
          </a:xfrm>
          <a:prstGeom prst="bentConnector4">
            <a:avLst>
              <a:gd name="adj1" fmla="val -2946"/>
              <a:gd name="adj2" fmla="val 16174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6" name="Forma 970"/>
          <p:cNvCxnSpPr>
            <a:stCxn id="479" idx="0"/>
            <a:endCxn id="854" idx="1"/>
          </p:cNvCxnSpPr>
          <p:nvPr/>
        </p:nvCxnSpPr>
        <p:spPr>
          <a:xfrm rot="16200000" flipH="1" flipV="1">
            <a:off x="4737100" y="1282700"/>
            <a:ext cx="1651000" cy="304800"/>
          </a:xfrm>
          <a:prstGeom prst="bentConnector4">
            <a:avLst>
              <a:gd name="adj1" fmla="val -4186"/>
              <a:gd name="adj2" fmla="val 17151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5" name="Forma 970"/>
          <p:cNvCxnSpPr>
            <a:stCxn id="485" idx="0"/>
            <a:endCxn id="718" idx="1"/>
          </p:cNvCxnSpPr>
          <p:nvPr/>
        </p:nvCxnSpPr>
        <p:spPr>
          <a:xfrm rot="16200000" flipH="1" flipV="1">
            <a:off x="4864100" y="2298700"/>
            <a:ext cx="3683000" cy="304800"/>
          </a:xfrm>
          <a:prstGeom prst="bentConnector4">
            <a:avLst>
              <a:gd name="adj1" fmla="val -2165"/>
              <a:gd name="adj2" fmla="val 17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9" name="Forma 970"/>
          <p:cNvCxnSpPr>
            <a:stCxn id="491" idx="0"/>
            <a:endCxn id="880" idx="1"/>
          </p:cNvCxnSpPr>
          <p:nvPr/>
        </p:nvCxnSpPr>
        <p:spPr>
          <a:xfrm rot="16200000" flipH="1" flipV="1">
            <a:off x="6007100" y="2298700"/>
            <a:ext cx="3683000" cy="304800"/>
          </a:xfrm>
          <a:prstGeom prst="bentConnector4">
            <a:avLst>
              <a:gd name="adj1" fmla="val -1877"/>
              <a:gd name="adj2" fmla="val 17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2" name="Forma 970"/>
          <p:cNvCxnSpPr>
            <a:stCxn id="497" idx="0"/>
            <a:endCxn id="784" idx="1"/>
          </p:cNvCxnSpPr>
          <p:nvPr/>
        </p:nvCxnSpPr>
        <p:spPr>
          <a:xfrm rot="16200000" flipH="1" flipV="1">
            <a:off x="6654800" y="2794000"/>
            <a:ext cx="4673600" cy="304800"/>
          </a:xfrm>
          <a:prstGeom prst="bentConnector4">
            <a:avLst>
              <a:gd name="adj1" fmla="val -1478"/>
              <a:gd name="adj2" fmla="val 17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8" name="Forma 970"/>
          <p:cNvCxnSpPr>
            <a:stCxn id="480" idx="1"/>
            <a:endCxn id="850" idx="1"/>
          </p:cNvCxnSpPr>
          <p:nvPr/>
        </p:nvCxnSpPr>
        <p:spPr>
          <a:xfrm rot="10800000" flipV="1">
            <a:off x="5410200" y="711200"/>
            <a:ext cx="12700" cy="533400"/>
          </a:xfrm>
          <a:prstGeom prst="bentConnector3">
            <a:avLst>
              <a:gd name="adj1" fmla="val 113022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1" name="Forma 970"/>
          <p:cNvCxnSpPr>
            <a:stCxn id="486" idx="1"/>
            <a:endCxn id="704" idx="1"/>
          </p:cNvCxnSpPr>
          <p:nvPr/>
        </p:nvCxnSpPr>
        <p:spPr>
          <a:xfrm rot="10800000" flipV="1">
            <a:off x="6553200" y="711200"/>
            <a:ext cx="12700" cy="533400"/>
          </a:xfrm>
          <a:prstGeom prst="bentConnector3">
            <a:avLst>
              <a:gd name="adj1" fmla="val 113022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4" name="Forma 970"/>
          <p:cNvCxnSpPr>
            <a:stCxn id="492" idx="1"/>
            <a:endCxn id="729" idx="1"/>
          </p:cNvCxnSpPr>
          <p:nvPr/>
        </p:nvCxnSpPr>
        <p:spPr>
          <a:xfrm rot="10800000" flipV="1">
            <a:off x="7696200" y="711200"/>
            <a:ext cx="12700" cy="533400"/>
          </a:xfrm>
          <a:prstGeom prst="bentConnector3">
            <a:avLst>
              <a:gd name="adj1" fmla="val 113022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7" name="Forma 970"/>
          <p:cNvCxnSpPr>
            <a:stCxn id="498" idx="1"/>
            <a:endCxn id="764" idx="1"/>
          </p:cNvCxnSpPr>
          <p:nvPr/>
        </p:nvCxnSpPr>
        <p:spPr>
          <a:xfrm rot="10800000" flipV="1">
            <a:off x="8839200" y="711200"/>
            <a:ext cx="12700" cy="533400"/>
          </a:xfrm>
          <a:prstGeom prst="bentConnector3">
            <a:avLst>
              <a:gd name="adj1" fmla="val 121395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0" name="Forma 970"/>
          <p:cNvCxnSpPr>
            <a:stCxn id="504" idx="1"/>
            <a:endCxn id="819" idx="1"/>
          </p:cNvCxnSpPr>
          <p:nvPr/>
        </p:nvCxnSpPr>
        <p:spPr>
          <a:xfrm rot="10800000" flipV="1">
            <a:off x="9982200" y="711200"/>
            <a:ext cx="12700" cy="533400"/>
          </a:xfrm>
          <a:prstGeom prst="bentConnector3">
            <a:avLst>
              <a:gd name="adj1" fmla="val 113022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3" name="Forma 970"/>
          <p:cNvCxnSpPr>
            <a:stCxn id="515" idx="1"/>
            <a:endCxn id="794" idx="1"/>
          </p:cNvCxnSpPr>
          <p:nvPr/>
        </p:nvCxnSpPr>
        <p:spPr>
          <a:xfrm rot="10800000" flipV="1">
            <a:off x="11125200" y="711200"/>
            <a:ext cx="12700" cy="533400"/>
          </a:xfrm>
          <a:prstGeom prst="bentConnector3">
            <a:avLst>
              <a:gd name="adj1" fmla="val 113022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9" name="Forma 970"/>
          <p:cNvCxnSpPr>
            <a:stCxn id="503" idx="0"/>
            <a:endCxn id="823" idx="1"/>
          </p:cNvCxnSpPr>
          <p:nvPr/>
        </p:nvCxnSpPr>
        <p:spPr>
          <a:xfrm rot="16200000" flipH="1" flipV="1">
            <a:off x="9321800" y="1270000"/>
            <a:ext cx="1625600" cy="304800"/>
          </a:xfrm>
          <a:prstGeom prst="bentConnector4">
            <a:avLst>
              <a:gd name="adj1" fmla="val -4252"/>
              <a:gd name="adj2" fmla="val 17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2" name="Forma 970"/>
          <p:cNvCxnSpPr>
            <a:stCxn id="514" idx="0"/>
            <a:endCxn id="802" idx="1"/>
          </p:cNvCxnSpPr>
          <p:nvPr/>
        </p:nvCxnSpPr>
        <p:spPr>
          <a:xfrm rot="16200000" flipH="1" flipV="1">
            <a:off x="9956800" y="1778000"/>
            <a:ext cx="2641600" cy="304800"/>
          </a:xfrm>
          <a:prstGeom prst="bentConnector4">
            <a:avLst>
              <a:gd name="adj1" fmla="val -3421"/>
              <a:gd name="adj2" fmla="val 17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4" name="Conector de seta reta 1943"/>
          <p:cNvCxnSpPr>
            <a:stCxn id="648" idx="2"/>
            <a:endCxn id="659" idx="0"/>
          </p:cNvCxnSpPr>
          <p:nvPr/>
        </p:nvCxnSpPr>
        <p:spPr>
          <a:xfrm flipH="1">
            <a:off x="33528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7" name="Conector de seta reta 1946"/>
          <p:cNvCxnSpPr>
            <a:stCxn id="683" idx="2"/>
            <a:endCxn id="694" idx="0"/>
          </p:cNvCxnSpPr>
          <p:nvPr/>
        </p:nvCxnSpPr>
        <p:spPr>
          <a:xfrm flipH="1">
            <a:off x="44958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0" name="Conector de seta reta 1949"/>
          <p:cNvCxnSpPr>
            <a:stCxn id="849" idx="2"/>
            <a:endCxn id="860" idx="0"/>
          </p:cNvCxnSpPr>
          <p:nvPr/>
        </p:nvCxnSpPr>
        <p:spPr>
          <a:xfrm flipH="1">
            <a:off x="56388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4" name="Conector de seta reta 1953"/>
          <p:cNvCxnSpPr>
            <a:stCxn id="703" idx="2"/>
            <a:endCxn id="714" idx="0"/>
          </p:cNvCxnSpPr>
          <p:nvPr/>
        </p:nvCxnSpPr>
        <p:spPr>
          <a:xfrm flipH="1">
            <a:off x="67818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7" name="Conector de seta reta 1956"/>
          <p:cNvCxnSpPr>
            <a:stCxn id="728" idx="2"/>
            <a:endCxn id="916" idx="0"/>
          </p:cNvCxnSpPr>
          <p:nvPr/>
        </p:nvCxnSpPr>
        <p:spPr>
          <a:xfrm flipH="1">
            <a:off x="79248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0" name="Conector de seta reta 1959"/>
          <p:cNvCxnSpPr>
            <a:stCxn id="763" idx="2"/>
            <a:endCxn id="739" idx="0"/>
          </p:cNvCxnSpPr>
          <p:nvPr/>
        </p:nvCxnSpPr>
        <p:spPr>
          <a:xfrm flipH="1">
            <a:off x="90678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4" name="Conector de seta reta 1963"/>
          <p:cNvCxnSpPr>
            <a:stCxn id="818" idx="2"/>
            <a:endCxn id="829" idx="0"/>
          </p:cNvCxnSpPr>
          <p:nvPr/>
        </p:nvCxnSpPr>
        <p:spPr>
          <a:xfrm flipH="1">
            <a:off x="102108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7" name="Conector de seta reta 1966"/>
          <p:cNvCxnSpPr>
            <a:stCxn id="793" idx="2"/>
            <a:endCxn id="804" idx="0"/>
          </p:cNvCxnSpPr>
          <p:nvPr/>
        </p:nvCxnSpPr>
        <p:spPr>
          <a:xfrm flipH="1">
            <a:off x="113538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0" name="Conector de seta reta 1969"/>
          <p:cNvCxnSpPr>
            <a:stCxn id="652" idx="2"/>
            <a:endCxn id="660" idx="0"/>
          </p:cNvCxnSpPr>
          <p:nvPr/>
        </p:nvCxnSpPr>
        <p:spPr>
          <a:xfrm flipH="1">
            <a:off x="3352800" y="2362200"/>
            <a:ext cx="76200" cy="2057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3" name="Conector de seta reta 1972"/>
          <p:cNvCxnSpPr>
            <a:stCxn id="656" idx="2"/>
            <a:endCxn id="665" idx="0"/>
          </p:cNvCxnSpPr>
          <p:nvPr/>
        </p:nvCxnSpPr>
        <p:spPr>
          <a:xfrm flipH="1">
            <a:off x="3352800" y="3352800"/>
            <a:ext cx="76200" cy="2209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6" name="Conector de seta reta 1975"/>
          <p:cNvCxnSpPr>
            <a:stCxn id="691" idx="2"/>
            <a:endCxn id="700" idx="0"/>
          </p:cNvCxnSpPr>
          <p:nvPr/>
        </p:nvCxnSpPr>
        <p:spPr>
          <a:xfrm flipH="1">
            <a:off x="4495800" y="3352800"/>
            <a:ext cx="76200" cy="2209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9" name="Conector de seta reta 1978"/>
          <p:cNvCxnSpPr>
            <a:stCxn id="687" idx="2"/>
            <a:endCxn id="695" idx="0"/>
          </p:cNvCxnSpPr>
          <p:nvPr/>
        </p:nvCxnSpPr>
        <p:spPr>
          <a:xfrm flipH="1">
            <a:off x="4495800" y="2362200"/>
            <a:ext cx="76200" cy="2057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2" name="Conector de seta reta 1981"/>
          <p:cNvCxnSpPr>
            <a:stCxn id="853" idx="2"/>
            <a:endCxn id="861" idx="0"/>
          </p:cNvCxnSpPr>
          <p:nvPr/>
        </p:nvCxnSpPr>
        <p:spPr>
          <a:xfrm flipH="1">
            <a:off x="5638800" y="2362200"/>
            <a:ext cx="76200" cy="2057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5" name="Conector de seta reta 1984"/>
          <p:cNvCxnSpPr>
            <a:stCxn id="857" idx="2"/>
            <a:endCxn id="862" idx="0"/>
          </p:cNvCxnSpPr>
          <p:nvPr/>
        </p:nvCxnSpPr>
        <p:spPr>
          <a:xfrm flipH="1">
            <a:off x="5638800" y="3352800"/>
            <a:ext cx="76200" cy="2209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8" name="Conector de seta reta 1987"/>
          <p:cNvCxnSpPr>
            <a:stCxn id="869" idx="2"/>
            <a:endCxn id="872" idx="0"/>
          </p:cNvCxnSpPr>
          <p:nvPr/>
        </p:nvCxnSpPr>
        <p:spPr>
          <a:xfrm flipH="1">
            <a:off x="5638800" y="43942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1" name="Conector de seta reta 1990"/>
          <p:cNvCxnSpPr>
            <a:stCxn id="748" idx="2"/>
            <a:endCxn id="755" idx="0"/>
          </p:cNvCxnSpPr>
          <p:nvPr/>
        </p:nvCxnSpPr>
        <p:spPr>
          <a:xfrm flipH="1">
            <a:off x="4495800" y="43942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4" name="Conector de seta reta 1993"/>
          <p:cNvCxnSpPr>
            <a:stCxn id="752" idx="2"/>
            <a:endCxn id="760" idx="0"/>
          </p:cNvCxnSpPr>
          <p:nvPr/>
        </p:nvCxnSpPr>
        <p:spPr>
          <a:xfrm flipH="1">
            <a:off x="4495800" y="5384800"/>
            <a:ext cx="76200" cy="2540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7" name="Conector de seta reta 1996"/>
          <p:cNvCxnSpPr>
            <a:stCxn id="757" idx="2"/>
            <a:endCxn id="761" idx="0"/>
          </p:cNvCxnSpPr>
          <p:nvPr/>
        </p:nvCxnSpPr>
        <p:spPr>
          <a:xfrm flipH="1">
            <a:off x="4495800" y="642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0" name="Conector de seta reta 1999"/>
          <p:cNvCxnSpPr>
            <a:stCxn id="904" idx="2"/>
            <a:endCxn id="907" idx="0"/>
          </p:cNvCxnSpPr>
          <p:nvPr/>
        </p:nvCxnSpPr>
        <p:spPr>
          <a:xfrm flipH="1">
            <a:off x="4495800" y="73660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4" name="Conector de seta reta 2003"/>
          <p:cNvCxnSpPr>
            <a:stCxn id="909" idx="2"/>
            <a:endCxn id="912" idx="0"/>
          </p:cNvCxnSpPr>
          <p:nvPr/>
        </p:nvCxnSpPr>
        <p:spPr>
          <a:xfrm flipH="1">
            <a:off x="4495800" y="8280400"/>
            <a:ext cx="76200" cy="2540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7" name="Conector de seta reta 2006"/>
          <p:cNvCxnSpPr>
            <a:stCxn id="874" idx="2"/>
            <a:endCxn id="877" idx="0"/>
          </p:cNvCxnSpPr>
          <p:nvPr/>
        </p:nvCxnSpPr>
        <p:spPr>
          <a:xfrm flipH="1">
            <a:off x="5638800" y="5384800"/>
            <a:ext cx="76200" cy="2540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0" name="Conector de seta reta 2009"/>
          <p:cNvCxnSpPr>
            <a:stCxn id="723" idx="2"/>
            <a:endCxn id="726" idx="0"/>
          </p:cNvCxnSpPr>
          <p:nvPr/>
        </p:nvCxnSpPr>
        <p:spPr>
          <a:xfrm flipH="1">
            <a:off x="6781800" y="5384800"/>
            <a:ext cx="76200" cy="2540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4" name="Conector de seta reta 2013"/>
          <p:cNvCxnSpPr>
            <a:stCxn id="717" idx="2"/>
            <a:endCxn id="721" idx="0"/>
          </p:cNvCxnSpPr>
          <p:nvPr/>
        </p:nvCxnSpPr>
        <p:spPr>
          <a:xfrm flipH="1">
            <a:off x="6781800" y="43942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7" name="Conector de seta reta 2016"/>
          <p:cNvCxnSpPr>
            <a:stCxn id="711" idx="2"/>
            <a:endCxn id="720" idx="0"/>
          </p:cNvCxnSpPr>
          <p:nvPr/>
        </p:nvCxnSpPr>
        <p:spPr>
          <a:xfrm flipH="1">
            <a:off x="6781800" y="3352800"/>
            <a:ext cx="76200" cy="2209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0" name="Conector de seta reta 2019"/>
          <p:cNvCxnSpPr>
            <a:stCxn id="918" idx="2"/>
            <a:endCxn id="715" idx="0"/>
          </p:cNvCxnSpPr>
          <p:nvPr/>
        </p:nvCxnSpPr>
        <p:spPr>
          <a:xfrm flipH="1">
            <a:off x="6781800" y="23368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3" name="Conector de seta reta 2022"/>
          <p:cNvCxnSpPr>
            <a:stCxn id="707" idx="2"/>
            <a:endCxn id="921" idx="0"/>
          </p:cNvCxnSpPr>
          <p:nvPr/>
        </p:nvCxnSpPr>
        <p:spPr>
          <a:xfrm flipH="1">
            <a:off x="7924800" y="23368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6" name="Conector de seta reta 2025"/>
          <p:cNvCxnSpPr>
            <a:stCxn id="732" idx="2"/>
            <a:endCxn id="740" idx="0"/>
          </p:cNvCxnSpPr>
          <p:nvPr/>
        </p:nvCxnSpPr>
        <p:spPr>
          <a:xfrm flipH="1">
            <a:off x="9067800" y="23368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9" name="Conector de seta reta 2028"/>
          <p:cNvCxnSpPr>
            <a:stCxn id="822" idx="2"/>
            <a:endCxn id="914" idx="0"/>
          </p:cNvCxnSpPr>
          <p:nvPr/>
        </p:nvCxnSpPr>
        <p:spPr>
          <a:xfrm flipH="1">
            <a:off x="10210800" y="23368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3" name="Conector de seta reta 2032"/>
          <p:cNvCxnSpPr>
            <a:stCxn id="797" idx="2"/>
            <a:endCxn id="805" idx="0"/>
          </p:cNvCxnSpPr>
          <p:nvPr/>
        </p:nvCxnSpPr>
        <p:spPr>
          <a:xfrm flipH="1">
            <a:off x="11353800" y="23368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6" name="Conector de seta reta 2035"/>
          <p:cNvCxnSpPr>
            <a:stCxn id="801" idx="2"/>
            <a:endCxn id="810" idx="0"/>
          </p:cNvCxnSpPr>
          <p:nvPr/>
        </p:nvCxnSpPr>
        <p:spPr>
          <a:xfrm flipH="1">
            <a:off x="11353800" y="3352800"/>
            <a:ext cx="76200" cy="2209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9" name="Conector de seta reta 2038"/>
          <p:cNvCxnSpPr>
            <a:stCxn id="826" idx="2"/>
            <a:endCxn id="835" idx="0"/>
          </p:cNvCxnSpPr>
          <p:nvPr/>
        </p:nvCxnSpPr>
        <p:spPr>
          <a:xfrm flipH="1">
            <a:off x="10210800" y="3352800"/>
            <a:ext cx="76200" cy="2209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2" name="Conector de seta reta 2041"/>
          <p:cNvCxnSpPr>
            <a:stCxn id="736" idx="2"/>
            <a:endCxn id="745" idx="0"/>
          </p:cNvCxnSpPr>
          <p:nvPr/>
        </p:nvCxnSpPr>
        <p:spPr>
          <a:xfrm flipH="1">
            <a:off x="9067800" y="3352800"/>
            <a:ext cx="76200" cy="2209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5" name="Conector de seta reta 2044"/>
          <p:cNvCxnSpPr>
            <a:stCxn id="923" idx="2"/>
            <a:endCxn id="926" idx="0"/>
          </p:cNvCxnSpPr>
          <p:nvPr/>
        </p:nvCxnSpPr>
        <p:spPr>
          <a:xfrm flipH="1">
            <a:off x="7924800" y="3327400"/>
            <a:ext cx="76200" cy="2463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Conector de seta reta 2047"/>
          <p:cNvCxnSpPr>
            <a:stCxn id="879" idx="2"/>
            <a:endCxn id="882" idx="0"/>
          </p:cNvCxnSpPr>
          <p:nvPr/>
        </p:nvCxnSpPr>
        <p:spPr>
          <a:xfrm flipH="1">
            <a:off x="7924800" y="43942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Conector de seta reta 2050"/>
          <p:cNvCxnSpPr>
            <a:stCxn id="742" idx="2"/>
            <a:endCxn id="746" idx="0"/>
          </p:cNvCxnSpPr>
          <p:nvPr/>
        </p:nvCxnSpPr>
        <p:spPr>
          <a:xfrm flipH="1">
            <a:off x="9067800" y="43942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Conector de seta reta 2053"/>
          <p:cNvCxnSpPr>
            <a:stCxn id="832" idx="2"/>
            <a:endCxn id="915" idx="0"/>
          </p:cNvCxnSpPr>
          <p:nvPr/>
        </p:nvCxnSpPr>
        <p:spPr>
          <a:xfrm flipH="1">
            <a:off x="10210800" y="43942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Conector de seta reta 2057"/>
          <p:cNvCxnSpPr>
            <a:stCxn id="807" idx="2"/>
            <a:endCxn id="811" idx="0"/>
          </p:cNvCxnSpPr>
          <p:nvPr/>
        </p:nvCxnSpPr>
        <p:spPr>
          <a:xfrm flipH="1">
            <a:off x="11353800" y="43942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Conector de seta reta 2060"/>
          <p:cNvCxnSpPr>
            <a:stCxn id="813" idx="2"/>
            <a:endCxn id="913" idx="0"/>
          </p:cNvCxnSpPr>
          <p:nvPr/>
        </p:nvCxnSpPr>
        <p:spPr>
          <a:xfrm flipH="1">
            <a:off x="11353800" y="5384800"/>
            <a:ext cx="76200" cy="2082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Conector de seta reta 2063"/>
          <p:cNvCxnSpPr>
            <a:stCxn id="838" idx="2"/>
            <a:endCxn id="841" idx="0"/>
          </p:cNvCxnSpPr>
          <p:nvPr/>
        </p:nvCxnSpPr>
        <p:spPr>
          <a:xfrm flipH="1">
            <a:off x="11353800" y="6304280"/>
            <a:ext cx="76200" cy="2794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Conector de seta reta 2066"/>
          <p:cNvCxnSpPr>
            <a:stCxn id="783" idx="2"/>
            <a:endCxn id="790" idx="0"/>
          </p:cNvCxnSpPr>
          <p:nvPr/>
        </p:nvCxnSpPr>
        <p:spPr>
          <a:xfrm flipH="1">
            <a:off x="9067800" y="5384800"/>
            <a:ext cx="76200" cy="2540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Conector de seta reta 2069"/>
          <p:cNvCxnSpPr>
            <a:stCxn id="787" idx="2"/>
            <a:endCxn id="791" idx="0"/>
          </p:cNvCxnSpPr>
          <p:nvPr/>
        </p:nvCxnSpPr>
        <p:spPr>
          <a:xfrm flipH="1">
            <a:off x="9067800" y="6375400"/>
            <a:ext cx="76200" cy="2540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Conector de seta reta 2073"/>
          <p:cNvCxnSpPr>
            <a:stCxn id="884" idx="2"/>
            <a:endCxn id="887" idx="0"/>
          </p:cNvCxnSpPr>
          <p:nvPr/>
        </p:nvCxnSpPr>
        <p:spPr>
          <a:xfrm flipH="1">
            <a:off x="9067800" y="73660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7" name="Conector de seta reta 2076"/>
          <p:cNvCxnSpPr>
            <a:stCxn id="895" idx="2"/>
            <a:endCxn id="898" idx="0"/>
          </p:cNvCxnSpPr>
          <p:nvPr/>
        </p:nvCxnSpPr>
        <p:spPr>
          <a:xfrm flipH="1">
            <a:off x="9067800" y="8280400"/>
            <a:ext cx="76200" cy="2540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0" name="Forma 2079"/>
          <p:cNvCxnSpPr>
            <a:stCxn id="650" idx="2"/>
            <a:endCxn id="653" idx="1"/>
          </p:cNvCxnSpPr>
          <p:nvPr/>
        </p:nvCxnSpPr>
        <p:spPr>
          <a:xfrm rot="5400000">
            <a:off x="2921000" y="1549400"/>
            <a:ext cx="914400" cy="508000"/>
          </a:xfrm>
          <a:prstGeom prst="bentConnector4">
            <a:avLst>
              <a:gd name="adj1" fmla="val 66537"/>
              <a:gd name="adj2" fmla="val 12616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5" name="Forma 2084"/>
          <p:cNvCxnSpPr>
            <a:endCxn id="657" idx="1"/>
          </p:cNvCxnSpPr>
          <p:nvPr/>
        </p:nvCxnSpPr>
        <p:spPr>
          <a:xfrm rot="5400000">
            <a:off x="2933700" y="2552700"/>
            <a:ext cx="889000" cy="508000"/>
          </a:xfrm>
          <a:prstGeom prst="bentConnector4">
            <a:avLst>
              <a:gd name="adj1" fmla="val 69402"/>
              <a:gd name="adj2" fmla="val 12616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9" name="Forma 2088"/>
          <p:cNvCxnSpPr>
            <a:stCxn id="653" idx="0"/>
            <a:endCxn id="650" idx="3"/>
          </p:cNvCxnSpPr>
          <p:nvPr/>
        </p:nvCxnSpPr>
        <p:spPr>
          <a:xfrm rot="5400000" flipH="1" flipV="1">
            <a:off x="3022600" y="1447800"/>
            <a:ext cx="914400" cy="508000"/>
          </a:xfrm>
          <a:prstGeom prst="bentConnector4">
            <a:avLst>
              <a:gd name="adj1" fmla="val 10723"/>
              <a:gd name="adj2" fmla="val 12825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6" name="Forma 2095"/>
          <p:cNvCxnSpPr>
            <a:stCxn id="657" idx="0"/>
            <a:endCxn id="654" idx="3"/>
          </p:cNvCxnSpPr>
          <p:nvPr/>
        </p:nvCxnSpPr>
        <p:spPr>
          <a:xfrm rot="5400000" flipH="1" flipV="1">
            <a:off x="3035300" y="2451100"/>
            <a:ext cx="889000" cy="508000"/>
          </a:xfrm>
          <a:prstGeom prst="bentConnector4">
            <a:avLst>
              <a:gd name="adj1" fmla="val 10798"/>
              <a:gd name="adj2" fmla="val 13034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4" name="Forma 2103"/>
          <p:cNvCxnSpPr>
            <a:stCxn id="688" idx="0"/>
            <a:endCxn id="685" idx="3"/>
          </p:cNvCxnSpPr>
          <p:nvPr/>
        </p:nvCxnSpPr>
        <p:spPr>
          <a:xfrm rot="5400000" flipH="1" flipV="1">
            <a:off x="4165600" y="1447800"/>
            <a:ext cx="914400" cy="508000"/>
          </a:xfrm>
          <a:prstGeom prst="bentConnector4">
            <a:avLst>
              <a:gd name="adj1" fmla="val 11685"/>
              <a:gd name="adj2" fmla="val 12638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2" name="Forma 2111"/>
          <p:cNvCxnSpPr>
            <a:stCxn id="685" idx="2"/>
            <a:endCxn id="688" idx="1"/>
          </p:cNvCxnSpPr>
          <p:nvPr/>
        </p:nvCxnSpPr>
        <p:spPr>
          <a:xfrm rot="5400000">
            <a:off x="4064000" y="1549400"/>
            <a:ext cx="914400" cy="508000"/>
          </a:xfrm>
          <a:prstGeom prst="bentConnector4">
            <a:avLst>
              <a:gd name="adj1" fmla="val 66858"/>
              <a:gd name="adj2" fmla="val 12017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8" name="Forma 2117"/>
          <p:cNvCxnSpPr>
            <a:stCxn id="689" idx="2"/>
            <a:endCxn id="692" idx="1"/>
          </p:cNvCxnSpPr>
          <p:nvPr/>
        </p:nvCxnSpPr>
        <p:spPr>
          <a:xfrm rot="5400000">
            <a:off x="4076700" y="2552700"/>
            <a:ext cx="889000" cy="508000"/>
          </a:xfrm>
          <a:prstGeom prst="bentConnector4">
            <a:avLst>
              <a:gd name="adj1" fmla="val 69114"/>
              <a:gd name="adj2" fmla="val 12327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5" name="Forma 2124"/>
          <p:cNvCxnSpPr>
            <a:stCxn id="692" idx="0"/>
            <a:endCxn id="689" idx="3"/>
          </p:cNvCxnSpPr>
          <p:nvPr/>
        </p:nvCxnSpPr>
        <p:spPr>
          <a:xfrm rot="5400000" flipH="1" flipV="1">
            <a:off x="4178300" y="2451100"/>
            <a:ext cx="889000" cy="508000"/>
          </a:xfrm>
          <a:prstGeom prst="bentConnector4">
            <a:avLst>
              <a:gd name="adj1" fmla="val 8818"/>
              <a:gd name="adj2" fmla="val 12637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1" name="Forma 2130"/>
          <p:cNvCxnSpPr>
            <a:stCxn id="749" idx="0"/>
            <a:endCxn id="693" idx="3"/>
          </p:cNvCxnSpPr>
          <p:nvPr/>
        </p:nvCxnSpPr>
        <p:spPr>
          <a:xfrm rot="5400000" flipH="1" flipV="1">
            <a:off x="4152900" y="3467100"/>
            <a:ext cx="939800" cy="508000"/>
          </a:xfrm>
          <a:prstGeom prst="bentConnector4">
            <a:avLst>
              <a:gd name="adj1" fmla="val 9367"/>
              <a:gd name="adj2" fmla="val 12637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4" name="Forma 2130"/>
          <p:cNvCxnSpPr>
            <a:stCxn id="753" idx="0"/>
            <a:endCxn id="750" idx="3"/>
          </p:cNvCxnSpPr>
          <p:nvPr/>
        </p:nvCxnSpPr>
        <p:spPr>
          <a:xfrm rot="5400000" flipH="1" flipV="1">
            <a:off x="4178300" y="4483100"/>
            <a:ext cx="889000" cy="508000"/>
          </a:xfrm>
          <a:prstGeom prst="bentConnector4">
            <a:avLst>
              <a:gd name="adj1" fmla="val 7045"/>
              <a:gd name="adj2" fmla="val 12948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8" name="Forma 2137"/>
          <p:cNvCxnSpPr>
            <a:stCxn id="758" idx="0"/>
            <a:endCxn id="754" idx="3"/>
          </p:cNvCxnSpPr>
          <p:nvPr/>
        </p:nvCxnSpPr>
        <p:spPr>
          <a:xfrm rot="5400000" flipH="1" flipV="1">
            <a:off x="4152900" y="5499100"/>
            <a:ext cx="939800" cy="508000"/>
          </a:xfrm>
          <a:prstGeom prst="bentConnector4">
            <a:avLst>
              <a:gd name="adj1" fmla="val 9367"/>
              <a:gd name="adj2" fmla="val 12637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1" name="Forma 2140"/>
          <p:cNvCxnSpPr>
            <a:stCxn id="905" idx="0"/>
            <a:endCxn id="759" idx="3"/>
          </p:cNvCxnSpPr>
          <p:nvPr/>
        </p:nvCxnSpPr>
        <p:spPr>
          <a:xfrm rot="5400000" flipH="1" flipV="1">
            <a:off x="4203700" y="6489700"/>
            <a:ext cx="838200" cy="508000"/>
          </a:xfrm>
          <a:prstGeom prst="bentConnector4">
            <a:avLst>
              <a:gd name="adj1" fmla="val 10083"/>
              <a:gd name="adj2" fmla="val 12948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4" name="Forma 2143"/>
          <p:cNvCxnSpPr>
            <a:stCxn id="910" idx="0"/>
            <a:endCxn id="906" idx="3"/>
          </p:cNvCxnSpPr>
          <p:nvPr/>
        </p:nvCxnSpPr>
        <p:spPr>
          <a:xfrm rot="5400000" flipH="1" flipV="1">
            <a:off x="4216400" y="7416800"/>
            <a:ext cx="812800" cy="508000"/>
          </a:xfrm>
          <a:prstGeom prst="bentConnector4">
            <a:avLst>
              <a:gd name="adj1" fmla="val 10776"/>
              <a:gd name="adj2" fmla="val 13258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7" name="Forma 2156"/>
          <p:cNvCxnSpPr>
            <a:stCxn id="693" idx="2"/>
            <a:endCxn id="749" idx="1"/>
          </p:cNvCxnSpPr>
          <p:nvPr/>
        </p:nvCxnSpPr>
        <p:spPr>
          <a:xfrm rot="5400000">
            <a:off x="4051300" y="3568700"/>
            <a:ext cx="939800" cy="508000"/>
          </a:xfrm>
          <a:prstGeom prst="bentConnector4">
            <a:avLst>
              <a:gd name="adj1" fmla="val 68081"/>
              <a:gd name="adj2" fmla="val 12327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8" name="Forma 2167"/>
          <p:cNvCxnSpPr>
            <a:stCxn id="750" idx="2"/>
            <a:endCxn id="753" idx="1"/>
          </p:cNvCxnSpPr>
          <p:nvPr/>
        </p:nvCxnSpPr>
        <p:spPr>
          <a:xfrm rot="5400000">
            <a:off x="4076700" y="4584700"/>
            <a:ext cx="889000" cy="508000"/>
          </a:xfrm>
          <a:prstGeom prst="bentConnector4">
            <a:avLst>
              <a:gd name="adj1" fmla="val 70887"/>
              <a:gd name="adj2" fmla="val 12637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3" name="Forma 2172"/>
          <p:cNvCxnSpPr>
            <a:stCxn id="754" idx="2"/>
            <a:endCxn id="758" idx="1"/>
          </p:cNvCxnSpPr>
          <p:nvPr/>
        </p:nvCxnSpPr>
        <p:spPr>
          <a:xfrm rot="5400000">
            <a:off x="4051300" y="5600700"/>
            <a:ext cx="939800" cy="508000"/>
          </a:xfrm>
          <a:prstGeom prst="bentConnector4">
            <a:avLst>
              <a:gd name="adj1" fmla="val 66403"/>
              <a:gd name="adj2" fmla="val 12637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8" name="Forma 2177"/>
          <p:cNvCxnSpPr>
            <a:stCxn id="759" idx="2"/>
            <a:endCxn id="905" idx="1"/>
          </p:cNvCxnSpPr>
          <p:nvPr/>
        </p:nvCxnSpPr>
        <p:spPr>
          <a:xfrm rot="5400000">
            <a:off x="4102100" y="6591300"/>
            <a:ext cx="838200" cy="508000"/>
          </a:xfrm>
          <a:prstGeom prst="bentConnector4">
            <a:avLst>
              <a:gd name="adj1" fmla="val 68391"/>
              <a:gd name="adj2" fmla="val 12327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3" name="Forma 2182"/>
          <p:cNvCxnSpPr>
            <a:stCxn id="906" idx="2"/>
            <a:endCxn id="910" idx="1"/>
          </p:cNvCxnSpPr>
          <p:nvPr/>
        </p:nvCxnSpPr>
        <p:spPr>
          <a:xfrm rot="5400000">
            <a:off x="4114800" y="7518400"/>
            <a:ext cx="812800" cy="508000"/>
          </a:xfrm>
          <a:prstGeom prst="bentConnector4">
            <a:avLst>
              <a:gd name="adj1" fmla="val 68966"/>
              <a:gd name="adj2" fmla="val 12327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9" name="Forma 2188"/>
          <p:cNvCxnSpPr>
            <a:stCxn id="851" idx="2"/>
            <a:endCxn id="854" idx="1"/>
          </p:cNvCxnSpPr>
          <p:nvPr/>
        </p:nvCxnSpPr>
        <p:spPr>
          <a:xfrm rot="5400000">
            <a:off x="5207000" y="1549400"/>
            <a:ext cx="914400" cy="508000"/>
          </a:xfrm>
          <a:prstGeom prst="bentConnector4">
            <a:avLst>
              <a:gd name="adj1" fmla="val 67821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2" name="Forma 2191"/>
          <p:cNvCxnSpPr>
            <a:stCxn id="854" idx="0"/>
            <a:endCxn id="851" idx="3"/>
          </p:cNvCxnSpPr>
          <p:nvPr/>
        </p:nvCxnSpPr>
        <p:spPr>
          <a:xfrm rot="5400000" flipH="1" flipV="1">
            <a:off x="5308600" y="1447800"/>
            <a:ext cx="914400" cy="508000"/>
          </a:xfrm>
          <a:prstGeom prst="bentConnector4">
            <a:avLst>
              <a:gd name="adj1" fmla="val 10678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0" name="Forma 2199"/>
          <p:cNvCxnSpPr>
            <a:stCxn id="855" idx="2"/>
            <a:endCxn id="858" idx="1"/>
          </p:cNvCxnSpPr>
          <p:nvPr/>
        </p:nvCxnSpPr>
        <p:spPr>
          <a:xfrm rot="5400000">
            <a:off x="5219700" y="2552700"/>
            <a:ext cx="889000" cy="508000"/>
          </a:xfrm>
          <a:prstGeom prst="bentConnector4">
            <a:avLst>
              <a:gd name="adj1" fmla="val 68331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1" name="Forma 2200"/>
          <p:cNvCxnSpPr>
            <a:stCxn id="858" idx="0"/>
            <a:endCxn id="855" idx="3"/>
          </p:cNvCxnSpPr>
          <p:nvPr/>
        </p:nvCxnSpPr>
        <p:spPr>
          <a:xfrm rot="5400000" flipH="1" flipV="1">
            <a:off x="5321300" y="2451100"/>
            <a:ext cx="889000" cy="508000"/>
          </a:xfrm>
          <a:prstGeom prst="bentConnector4">
            <a:avLst>
              <a:gd name="adj1" fmla="val 8219"/>
              <a:gd name="adj2" fmla="val 13097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7" name="Forma 2206"/>
          <p:cNvCxnSpPr>
            <a:stCxn id="870" idx="0"/>
            <a:endCxn id="859" idx="3"/>
          </p:cNvCxnSpPr>
          <p:nvPr/>
        </p:nvCxnSpPr>
        <p:spPr>
          <a:xfrm rot="5400000" flipH="1" flipV="1">
            <a:off x="5295900" y="3467100"/>
            <a:ext cx="939800" cy="508000"/>
          </a:xfrm>
          <a:prstGeom prst="bentConnector4">
            <a:avLst>
              <a:gd name="adj1" fmla="val 9214"/>
              <a:gd name="adj2" fmla="val 13097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4" name="Forma 2213"/>
          <p:cNvCxnSpPr>
            <a:stCxn id="859" idx="2"/>
            <a:endCxn id="870" idx="1"/>
          </p:cNvCxnSpPr>
          <p:nvPr/>
        </p:nvCxnSpPr>
        <p:spPr>
          <a:xfrm rot="5400000">
            <a:off x="5194300" y="3568700"/>
            <a:ext cx="939800" cy="508000"/>
          </a:xfrm>
          <a:prstGeom prst="bentConnector4">
            <a:avLst>
              <a:gd name="adj1" fmla="val 67340"/>
              <a:gd name="adj2" fmla="val 123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7" name="Forma 2216"/>
          <p:cNvCxnSpPr>
            <a:stCxn id="875" idx="0"/>
            <a:endCxn id="871" idx="3"/>
          </p:cNvCxnSpPr>
          <p:nvPr/>
        </p:nvCxnSpPr>
        <p:spPr>
          <a:xfrm rot="5400000" flipH="1" flipV="1">
            <a:off x="5321300" y="4483100"/>
            <a:ext cx="889000" cy="508000"/>
          </a:xfrm>
          <a:prstGeom prst="bentConnector4">
            <a:avLst>
              <a:gd name="adj1" fmla="val 8219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8" name="Forma 2217"/>
          <p:cNvCxnSpPr>
            <a:stCxn id="871" idx="2"/>
            <a:endCxn id="875" idx="1"/>
          </p:cNvCxnSpPr>
          <p:nvPr/>
        </p:nvCxnSpPr>
        <p:spPr>
          <a:xfrm rot="5400000">
            <a:off x="5219700" y="4584700"/>
            <a:ext cx="889000" cy="508000"/>
          </a:xfrm>
          <a:prstGeom prst="bentConnector4">
            <a:avLst>
              <a:gd name="adj1" fmla="val 69666"/>
              <a:gd name="adj2" fmla="val 123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9" name="Forma 2238"/>
          <p:cNvCxnSpPr>
            <a:stCxn id="705" idx="2"/>
            <a:endCxn id="919" idx="1"/>
          </p:cNvCxnSpPr>
          <p:nvPr/>
        </p:nvCxnSpPr>
        <p:spPr>
          <a:xfrm rot="5400000">
            <a:off x="6362700" y="1536700"/>
            <a:ext cx="889000" cy="508000"/>
          </a:xfrm>
          <a:prstGeom prst="bentConnector4">
            <a:avLst>
              <a:gd name="adj1" fmla="val 68331"/>
              <a:gd name="adj2" fmla="val 12162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0" name="Forma 2239"/>
          <p:cNvCxnSpPr>
            <a:stCxn id="919" idx="0"/>
            <a:endCxn id="705" idx="3"/>
          </p:cNvCxnSpPr>
          <p:nvPr/>
        </p:nvCxnSpPr>
        <p:spPr>
          <a:xfrm rot="5400000" flipH="1" flipV="1">
            <a:off x="6464300" y="1435100"/>
            <a:ext cx="889000" cy="508000"/>
          </a:xfrm>
          <a:prstGeom prst="bentConnector4">
            <a:avLst>
              <a:gd name="adj1" fmla="val 9555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5" name="Forma 2244"/>
          <p:cNvCxnSpPr>
            <a:stCxn id="920" idx="2"/>
            <a:endCxn id="712" idx="1"/>
          </p:cNvCxnSpPr>
          <p:nvPr/>
        </p:nvCxnSpPr>
        <p:spPr>
          <a:xfrm rot="5400000">
            <a:off x="6350000" y="2540000"/>
            <a:ext cx="914400" cy="508000"/>
          </a:xfrm>
          <a:prstGeom prst="bentConnector4">
            <a:avLst>
              <a:gd name="adj1" fmla="val 70418"/>
              <a:gd name="adj2" fmla="val 12162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6" name="Forma 2245"/>
          <p:cNvCxnSpPr>
            <a:stCxn id="712" idx="0"/>
            <a:endCxn id="920" idx="3"/>
          </p:cNvCxnSpPr>
          <p:nvPr/>
        </p:nvCxnSpPr>
        <p:spPr>
          <a:xfrm rot="5400000" flipH="1" flipV="1">
            <a:off x="6451600" y="2438400"/>
            <a:ext cx="914400" cy="508000"/>
          </a:xfrm>
          <a:prstGeom prst="bentConnector4">
            <a:avLst>
              <a:gd name="adj1" fmla="val 9379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1" name="Forma 2250"/>
          <p:cNvCxnSpPr>
            <a:stCxn id="719" idx="2"/>
            <a:endCxn id="724" idx="1"/>
          </p:cNvCxnSpPr>
          <p:nvPr/>
        </p:nvCxnSpPr>
        <p:spPr>
          <a:xfrm rot="5400000">
            <a:off x="6362700" y="4584700"/>
            <a:ext cx="889000" cy="508000"/>
          </a:xfrm>
          <a:prstGeom prst="bentConnector4">
            <a:avLst>
              <a:gd name="adj1" fmla="val 69666"/>
              <a:gd name="adj2" fmla="val 123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2" name="Forma 2251"/>
          <p:cNvCxnSpPr>
            <a:stCxn id="724" idx="0"/>
            <a:endCxn id="719" idx="3"/>
          </p:cNvCxnSpPr>
          <p:nvPr/>
        </p:nvCxnSpPr>
        <p:spPr>
          <a:xfrm rot="5400000" flipH="1" flipV="1">
            <a:off x="6464300" y="4483100"/>
            <a:ext cx="889000" cy="508000"/>
          </a:xfrm>
          <a:prstGeom prst="bentConnector4">
            <a:avLst>
              <a:gd name="adj1" fmla="val 9555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7" name="Forma 2256"/>
          <p:cNvCxnSpPr>
            <a:stCxn id="713" idx="2"/>
            <a:endCxn id="718" idx="1"/>
          </p:cNvCxnSpPr>
          <p:nvPr/>
        </p:nvCxnSpPr>
        <p:spPr>
          <a:xfrm rot="5400000">
            <a:off x="6337300" y="3568700"/>
            <a:ext cx="939800" cy="508000"/>
          </a:xfrm>
          <a:prstGeom prst="bentConnector4">
            <a:avLst>
              <a:gd name="adj1" fmla="val 68603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8" name="Forma 2257"/>
          <p:cNvCxnSpPr>
            <a:stCxn id="718" idx="0"/>
            <a:endCxn id="713" idx="3"/>
          </p:cNvCxnSpPr>
          <p:nvPr/>
        </p:nvCxnSpPr>
        <p:spPr>
          <a:xfrm rot="5400000" flipH="1" flipV="1">
            <a:off x="6438900" y="3467100"/>
            <a:ext cx="939800" cy="508000"/>
          </a:xfrm>
          <a:prstGeom prst="bentConnector4">
            <a:avLst>
              <a:gd name="adj1" fmla="val 10478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6" name="Forma 2285"/>
          <p:cNvCxnSpPr>
            <a:stCxn id="730" idx="2"/>
            <a:endCxn id="708" idx="1"/>
          </p:cNvCxnSpPr>
          <p:nvPr/>
        </p:nvCxnSpPr>
        <p:spPr>
          <a:xfrm rot="5400000">
            <a:off x="7505700" y="1536700"/>
            <a:ext cx="889000" cy="508000"/>
          </a:xfrm>
          <a:prstGeom prst="bentConnector4">
            <a:avLst>
              <a:gd name="adj1" fmla="val 66995"/>
              <a:gd name="adj2" fmla="val 123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7" name="Forma 2286"/>
          <p:cNvCxnSpPr>
            <a:stCxn id="708" idx="0"/>
            <a:endCxn id="730" idx="3"/>
          </p:cNvCxnSpPr>
          <p:nvPr/>
        </p:nvCxnSpPr>
        <p:spPr>
          <a:xfrm rot="5400000" flipH="1" flipV="1">
            <a:off x="7607300" y="1435100"/>
            <a:ext cx="889000" cy="508000"/>
          </a:xfrm>
          <a:prstGeom prst="bentConnector4">
            <a:avLst>
              <a:gd name="adj1" fmla="val 9555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6" name="Forma 2295"/>
          <p:cNvCxnSpPr>
            <a:stCxn id="709" idx="2"/>
            <a:endCxn id="924" idx="1"/>
          </p:cNvCxnSpPr>
          <p:nvPr/>
        </p:nvCxnSpPr>
        <p:spPr>
          <a:xfrm rot="5400000">
            <a:off x="7505700" y="2527300"/>
            <a:ext cx="889000" cy="508000"/>
          </a:xfrm>
          <a:prstGeom prst="bentConnector4">
            <a:avLst>
              <a:gd name="adj1" fmla="val 71002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7" name="Forma 2296"/>
          <p:cNvCxnSpPr>
            <a:stCxn id="924" idx="0"/>
            <a:endCxn id="709" idx="3"/>
          </p:cNvCxnSpPr>
          <p:nvPr/>
        </p:nvCxnSpPr>
        <p:spPr>
          <a:xfrm rot="5400000" flipH="1" flipV="1">
            <a:off x="7607300" y="2425700"/>
            <a:ext cx="889000" cy="508000"/>
          </a:xfrm>
          <a:prstGeom prst="bentConnector4">
            <a:avLst>
              <a:gd name="adj1" fmla="val 8219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3" name="Forma 2302"/>
          <p:cNvCxnSpPr>
            <a:stCxn id="925" idx="2"/>
            <a:endCxn id="880" idx="1"/>
          </p:cNvCxnSpPr>
          <p:nvPr/>
        </p:nvCxnSpPr>
        <p:spPr>
          <a:xfrm rot="5400000">
            <a:off x="7467600" y="3556000"/>
            <a:ext cx="965200" cy="508000"/>
          </a:xfrm>
          <a:prstGeom prst="bentConnector4">
            <a:avLst>
              <a:gd name="adj1" fmla="val 71805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4" name="Forma 2303"/>
          <p:cNvCxnSpPr>
            <a:stCxn id="880" idx="0"/>
            <a:endCxn id="925" idx="3"/>
          </p:cNvCxnSpPr>
          <p:nvPr/>
        </p:nvCxnSpPr>
        <p:spPr>
          <a:xfrm rot="5400000" flipH="1" flipV="1">
            <a:off x="7569200" y="3454400"/>
            <a:ext cx="965200" cy="508000"/>
          </a:xfrm>
          <a:prstGeom prst="bentConnector4">
            <a:avLst>
              <a:gd name="adj1" fmla="val 9057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7" name="Forma 2316"/>
          <p:cNvCxnSpPr>
            <a:stCxn id="765" idx="2"/>
            <a:endCxn id="733" idx="1"/>
          </p:cNvCxnSpPr>
          <p:nvPr/>
        </p:nvCxnSpPr>
        <p:spPr>
          <a:xfrm rot="5400000">
            <a:off x="8648700" y="1536700"/>
            <a:ext cx="889000" cy="508000"/>
          </a:xfrm>
          <a:prstGeom prst="bentConnector4">
            <a:avLst>
              <a:gd name="adj1" fmla="val 65659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0" name="Forma 2319"/>
          <p:cNvCxnSpPr>
            <a:stCxn id="734" idx="2"/>
            <a:endCxn id="737" idx="1"/>
          </p:cNvCxnSpPr>
          <p:nvPr/>
        </p:nvCxnSpPr>
        <p:spPr>
          <a:xfrm rot="5400000">
            <a:off x="8636000" y="2540000"/>
            <a:ext cx="914400" cy="508000"/>
          </a:xfrm>
          <a:prstGeom prst="bentConnector4">
            <a:avLst>
              <a:gd name="adj1" fmla="val 69119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1" name="Forma 2320"/>
          <p:cNvCxnSpPr>
            <a:stCxn id="738" idx="2"/>
            <a:endCxn id="743" idx="1"/>
          </p:cNvCxnSpPr>
          <p:nvPr/>
        </p:nvCxnSpPr>
        <p:spPr>
          <a:xfrm rot="5400000">
            <a:off x="8623300" y="3568700"/>
            <a:ext cx="939800" cy="508000"/>
          </a:xfrm>
          <a:prstGeom prst="bentConnector4">
            <a:avLst>
              <a:gd name="adj1" fmla="val 68603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2" name="Forma 2321"/>
          <p:cNvCxnSpPr>
            <a:stCxn id="744" idx="2"/>
            <a:endCxn id="784" idx="1"/>
          </p:cNvCxnSpPr>
          <p:nvPr/>
        </p:nvCxnSpPr>
        <p:spPr>
          <a:xfrm rot="5400000">
            <a:off x="8648700" y="4584700"/>
            <a:ext cx="889000" cy="508000"/>
          </a:xfrm>
          <a:prstGeom prst="bentConnector4">
            <a:avLst>
              <a:gd name="adj1" fmla="val 71002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9" name="Forma 2328"/>
          <p:cNvCxnSpPr>
            <a:stCxn id="785" idx="2"/>
            <a:endCxn id="788" idx="1"/>
          </p:cNvCxnSpPr>
          <p:nvPr/>
        </p:nvCxnSpPr>
        <p:spPr>
          <a:xfrm rot="5400000">
            <a:off x="8648700" y="5575300"/>
            <a:ext cx="889000" cy="508000"/>
          </a:xfrm>
          <a:prstGeom prst="bentConnector4">
            <a:avLst>
              <a:gd name="adj1" fmla="val 68331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2" name="Forma 2331"/>
          <p:cNvCxnSpPr>
            <a:stCxn id="789" idx="2"/>
            <a:endCxn id="885" idx="1"/>
          </p:cNvCxnSpPr>
          <p:nvPr/>
        </p:nvCxnSpPr>
        <p:spPr>
          <a:xfrm rot="5400000">
            <a:off x="8648700" y="6565900"/>
            <a:ext cx="889000" cy="508000"/>
          </a:xfrm>
          <a:prstGeom prst="bentConnector4">
            <a:avLst>
              <a:gd name="adj1" fmla="val 69666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5" name="Forma 2334"/>
          <p:cNvCxnSpPr>
            <a:stCxn id="886" idx="2"/>
            <a:endCxn id="896" idx="1"/>
          </p:cNvCxnSpPr>
          <p:nvPr/>
        </p:nvCxnSpPr>
        <p:spPr>
          <a:xfrm rot="5400000">
            <a:off x="8686800" y="7518400"/>
            <a:ext cx="812800" cy="508000"/>
          </a:xfrm>
          <a:prstGeom prst="bentConnector4">
            <a:avLst>
              <a:gd name="adj1" fmla="val 70049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4" name="Forma 2353"/>
          <p:cNvCxnSpPr>
            <a:stCxn id="820" idx="2"/>
            <a:endCxn id="823" idx="1"/>
          </p:cNvCxnSpPr>
          <p:nvPr/>
        </p:nvCxnSpPr>
        <p:spPr>
          <a:xfrm rot="5400000">
            <a:off x="9791700" y="1536700"/>
            <a:ext cx="889000" cy="508000"/>
          </a:xfrm>
          <a:prstGeom prst="bentConnector4">
            <a:avLst>
              <a:gd name="adj1" fmla="val 65659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5" name="Forma 2354"/>
          <p:cNvCxnSpPr>
            <a:stCxn id="824" idx="2"/>
            <a:endCxn id="827" idx="1"/>
          </p:cNvCxnSpPr>
          <p:nvPr/>
        </p:nvCxnSpPr>
        <p:spPr>
          <a:xfrm rot="5400000">
            <a:off x="9779000" y="2540000"/>
            <a:ext cx="914400" cy="508000"/>
          </a:xfrm>
          <a:prstGeom prst="bentConnector4">
            <a:avLst>
              <a:gd name="adj1" fmla="val 70418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6" name="Forma 2355"/>
          <p:cNvCxnSpPr>
            <a:stCxn id="828" idx="2"/>
            <a:endCxn id="833" idx="1"/>
          </p:cNvCxnSpPr>
          <p:nvPr/>
        </p:nvCxnSpPr>
        <p:spPr>
          <a:xfrm rot="5400000">
            <a:off x="9766300" y="3568700"/>
            <a:ext cx="939800" cy="508000"/>
          </a:xfrm>
          <a:prstGeom prst="bentConnector4">
            <a:avLst>
              <a:gd name="adj1" fmla="val 66076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1" name="Forma 2370"/>
          <p:cNvCxnSpPr>
            <a:stCxn id="795" idx="2"/>
            <a:endCxn id="798" idx="1"/>
          </p:cNvCxnSpPr>
          <p:nvPr/>
        </p:nvCxnSpPr>
        <p:spPr>
          <a:xfrm rot="5400000">
            <a:off x="10934700" y="1536700"/>
            <a:ext cx="889000" cy="508000"/>
          </a:xfrm>
          <a:prstGeom prst="bentConnector4">
            <a:avLst>
              <a:gd name="adj1" fmla="val 66995"/>
              <a:gd name="adj2" fmla="val 123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2" name="Forma 2371"/>
          <p:cNvCxnSpPr>
            <a:stCxn id="799" idx="2"/>
            <a:endCxn id="802" idx="1"/>
          </p:cNvCxnSpPr>
          <p:nvPr/>
        </p:nvCxnSpPr>
        <p:spPr>
          <a:xfrm rot="5400000">
            <a:off x="10922000" y="2540000"/>
            <a:ext cx="914400" cy="508000"/>
          </a:xfrm>
          <a:prstGeom prst="bentConnector4">
            <a:avLst>
              <a:gd name="adj1" fmla="val 67821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3" name="Forma 2372"/>
          <p:cNvCxnSpPr>
            <a:stCxn id="803" idx="2"/>
            <a:endCxn id="808" idx="1"/>
          </p:cNvCxnSpPr>
          <p:nvPr/>
        </p:nvCxnSpPr>
        <p:spPr>
          <a:xfrm rot="5400000">
            <a:off x="10909300" y="3568700"/>
            <a:ext cx="939800" cy="508000"/>
          </a:xfrm>
          <a:prstGeom prst="bentConnector4">
            <a:avLst>
              <a:gd name="adj1" fmla="val 67340"/>
              <a:gd name="adj2" fmla="val 123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4" name="Forma 2373"/>
          <p:cNvCxnSpPr>
            <a:stCxn id="809" idx="2"/>
            <a:endCxn id="814" idx="1"/>
          </p:cNvCxnSpPr>
          <p:nvPr/>
        </p:nvCxnSpPr>
        <p:spPr>
          <a:xfrm rot="5400000">
            <a:off x="10934700" y="4584700"/>
            <a:ext cx="889000" cy="508000"/>
          </a:xfrm>
          <a:prstGeom prst="bentConnector4">
            <a:avLst>
              <a:gd name="adj1" fmla="val 69666"/>
              <a:gd name="adj2" fmla="val 123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5" name="Forma 2374"/>
          <p:cNvCxnSpPr>
            <a:stCxn id="815" idx="2"/>
            <a:endCxn id="839" idx="1"/>
          </p:cNvCxnSpPr>
          <p:nvPr/>
        </p:nvCxnSpPr>
        <p:spPr>
          <a:xfrm rot="5400000">
            <a:off x="10970260" y="5539740"/>
            <a:ext cx="817880" cy="508000"/>
          </a:xfrm>
          <a:prstGeom prst="bentConnector4">
            <a:avLst>
              <a:gd name="adj1" fmla="val 68472"/>
              <a:gd name="adj2" fmla="val 12162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7" name="Forma 2396"/>
          <p:cNvCxnSpPr>
            <a:stCxn id="733" idx="0"/>
            <a:endCxn id="765" idx="3"/>
          </p:cNvCxnSpPr>
          <p:nvPr/>
        </p:nvCxnSpPr>
        <p:spPr>
          <a:xfrm rot="5400000" flipH="1" flipV="1">
            <a:off x="8750300" y="1435100"/>
            <a:ext cx="889000" cy="508000"/>
          </a:xfrm>
          <a:prstGeom prst="bentConnector4">
            <a:avLst>
              <a:gd name="adj1" fmla="val 12227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0" name="Forma 2399"/>
          <p:cNvCxnSpPr>
            <a:stCxn id="737" idx="0"/>
            <a:endCxn id="734" idx="3"/>
          </p:cNvCxnSpPr>
          <p:nvPr/>
        </p:nvCxnSpPr>
        <p:spPr>
          <a:xfrm rot="5400000" flipH="1" flipV="1">
            <a:off x="8737600" y="2438400"/>
            <a:ext cx="914400" cy="508000"/>
          </a:xfrm>
          <a:prstGeom prst="bentConnector4">
            <a:avLst>
              <a:gd name="adj1" fmla="val 10678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3" name="Forma 2402"/>
          <p:cNvCxnSpPr>
            <a:stCxn id="743" idx="0"/>
            <a:endCxn id="738" idx="3"/>
          </p:cNvCxnSpPr>
          <p:nvPr/>
        </p:nvCxnSpPr>
        <p:spPr>
          <a:xfrm rot="5400000" flipH="1" flipV="1">
            <a:off x="8724900" y="3467100"/>
            <a:ext cx="939800" cy="508000"/>
          </a:xfrm>
          <a:prstGeom prst="bentConnector4">
            <a:avLst>
              <a:gd name="adj1" fmla="val 10478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6" name="Forma 2405"/>
          <p:cNvCxnSpPr>
            <a:stCxn id="784" idx="0"/>
            <a:endCxn id="744" idx="3"/>
          </p:cNvCxnSpPr>
          <p:nvPr/>
        </p:nvCxnSpPr>
        <p:spPr>
          <a:xfrm rot="5400000" flipH="1" flipV="1">
            <a:off x="8750300" y="4483100"/>
            <a:ext cx="889000" cy="508000"/>
          </a:xfrm>
          <a:prstGeom prst="bentConnector4">
            <a:avLst>
              <a:gd name="adj1" fmla="val 8219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9" name="Forma 2408"/>
          <p:cNvCxnSpPr>
            <a:stCxn id="788" idx="0"/>
            <a:endCxn id="785" idx="3"/>
          </p:cNvCxnSpPr>
          <p:nvPr/>
        </p:nvCxnSpPr>
        <p:spPr>
          <a:xfrm rot="5400000" flipH="1" flipV="1">
            <a:off x="8750300" y="5473700"/>
            <a:ext cx="889000" cy="508000"/>
          </a:xfrm>
          <a:prstGeom prst="bentConnector4">
            <a:avLst>
              <a:gd name="adj1" fmla="val 10891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2" name="Forma 2411"/>
          <p:cNvCxnSpPr>
            <a:stCxn id="885" idx="0"/>
            <a:endCxn id="789" idx="3"/>
          </p:cNvCxnSpPr>
          <p:nvPr/>
        </p:nvCxnSpPr>
        <p:spPr>
          <a:xfrm rot="5400000" flipH="1" flipV="1">
            <a:off x="8750300" y="6464300"/>
            <a:ext cx="889000" cy="508000"/>
          </a:xfrm>
          <a:prstGeom prst="bentConnector4">
            <a:avLst>
              <a:gd name="adj1" fmla="val 10891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5" name="Forma 2414"/>
          <p:cNvCxnSpPr>
            <a:stCxn id="896" idx="0"/>
            <a:endCxn id="886" idx="3"/>
          </p:cNvCxnSpPr>
          <p:nvPr/>
        </p:nvCxnSpPr>
        <p:spPr>
          <a:xfrm rot="5400000" flipH="1" flipV="1">
            <a:off x="8788400" y="7416800"/>
            <a:ext cx="812800" cy="508000"/>
          </a:xfrm>
          <a:prstGeom prst="bentConnector4">
            <a:avLst>
              <a:gd name="adj1" fmla="val 10146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2" name="Forma 2431"/>
          <p:cNvCxnSpPr>
            <a:stCxn id="823" idx="0"/>
            <a:endCxn id="820" idx="3"/>
          </p:cNvCxnSpPr>
          <p:nvPr/>
        </p:nvCxnSpPr>
        <p:spPr>
          <a:xfrm rot="5400000" flipH="1" flipV="1">
            <a:off x="9893300" y="1435100"/>
            <a:ext cx="889000" cy="508000"/>
          </a:xfrm>
          <a:prstGeom prst="bentConnector4">
            <a:avLst>
              <a:gd name="adj1" fmla="val 10891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5" name="Forma 2434"/>
          <p:cNvCxnSpPr>
            <a:stCxn id="827" idx="0"/>
            <a:endCxn id="824" idx="3"/>
          </p:cNvCxnSpPr>
          <p:nvPr/>
        </p:nvCxnSpPr>
        <p:spPr>
          <a:xfrm rot="5400000" flipH="1" flipV="1">
            <a:off x="9880600" y="2438400"/>
            <a:ext cx="914400" cy="508000"/>
          </a:xfrm>
          <a:prstGeom prst="bentConnector4">
            <a:avLst>
              <a:gd name="adj1" fmla="val 9379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9" name="Forma 2438"/>
          <p:cNvCxnSpPr>
            <a:stCxn id="833" idx="0"/>
            <a:endCxn id="828" idx="3"/>
          </p:cNvCxnSpPr>
          <p:nvPr/>
        </p:nvCxnSpPr>
        <p:spPr>
          <a:xfrm rot="5400000" flipH="1" flipV="1">
            <a:off x="9867900" y="3467100"/>
            <a:ext cx="939800" cy="508000"/>
          </a:xfrm>
          <a:prstGeom prst="bentConnector4">
            <a:avLst>
              <a:gd name="adj1" fmla="val 10478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8" name="Forma 2447"/>
          <p:cNvCxnSpPr>
            <a:stCxn id="798" idx="0"/>
            <a:endCxn id="795" idx="3"/>
          </p:cNvCxnSpPr>
          <p:nvPr/>
        </p:nvCxnSpPr>
        <p:spPr>
          <a:xfrm rot="5400000" flipH="1" flipV="1">
            <a:off x="11036300" y="1435100"/>
            <a:ext cx="889000" cy="508000"/>
          </a:xfrm>
          <a:prstGeom prst="bentConnector4">
            <a:avLst>
              <a:gd name="adj1" fmla="val 10891"/>
              <a:gd name="adj2" fmla="val 13097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1" name="Forma 2450"/>
          <p:cNvCxnSpPr>
            <a:stCxn id="802" idx="0"/>
            <a:endCxn id="799" idx="3"/>
          </p:cNvCxnSpPr>
          <p:nvPr/>
        </p:nvCxnSpPr>
        <p:spPr>
          <a:xfrm rot="5400000" flipH="1" flipV="1">
            <a:off x="11023600" y="2438400"/>
            <a:ext cx="914400" cy="508000"/>
          </a:xfrm>
          <a:prstGeom prst="bentConnector4">
            <a:avLst>
              <a:gd name="adj1" fmla="val 10678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4" name="Forma 2453"/>
          <p:cNvCxnSpPr>
            <a:stCxn id="808" idx="0"/>
            <a:endCxn id="803" idx="3"/>
          </p:cNvCxnSpPr>
          <p:nvPr/>
        </p:nvCxnSpPr>
        <p:spPr>
          <a:xfrm rot="5400000" flipH="1" flipV="1">
            <a:off x="11010900" y="3467100"/>
            <a:ext cx="939800" cy="508000"/>
          </a:xfrm>
          <a:prstGeom prst="bentConnector4">
            <a:avLst>
              <a:gd name="adj1" fmla="val 11741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8" name="Forma 2457"/>
          <p:cNvCxnSpPr>
            <a:stCxn id="814" idx="0"/>
            <a:endCxn id="809" idx="3"/>
          </p:cNvCxnSpPr>
          <p:nvPr/>
        </p:nvCxnSpPr>
        <p:spPr>
          <a:xfrm rot="5400000" flipH="1" flipV="1">
            <a:off x="11036300" y="4483100"/>
            <a:ext cx="889000" cy="508000"/>
          </a:xfrm>
          <a:prstGeom prst="bentConnector4">
            <a:avLst>
              <a:gd name="adj1" fmla="val 9555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1" name="Forma 2460"/>
          <p:cNvCxnSpPr>
            <a:stCxn id="839" idx="0"/>
            <a:endCxn id="815" idx="3"/>
          </p:cNvCxnSpPr>
          <p:nvPr/>
        </p:nvCxnSpPr>
        <p:spPr>
          <a:xfrm rot="5400000" flipH="1" flipV="1">
            <a:off x="11071860" y="5438140"/>
            <a:ext cx="817880" cy="508000"/>
          </a:xfrm>
          <a:prstGeom prst="bentConnector4">
            <a:avLst>
              <a:gd name="adj1" fmla="val 10394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5" name="Grupo 964"/>
          <p:cNvGrpSpPr/>
          <p:nvPr/>
        </p:nvGrpSpPr>
        <p:grpSpPr>
          <a:xfrm>
            <a:off x="-2743200" y="7086600"/>
            <a:ext cx="2209800" cy="1648599"/>
            <a:chOff x="1143000" y="4648200"/>
            <a:chExt cx="2209800" cy="1648599"/>
          </a:xfrm>
        </p:grpSpPr>
        <p:sp>
          <p:nvSpPr>
            <p:cNvPr id="2476" name="Retângulo 2475"/>
            <p:cNvSpPr/>
            <p:nvPr/>
          </p:nvSpPr>
          <p:spPr>
            <a:xfrm>
              <a:off x="1143000" y="4648200"/>
              <a:ext cx="228600" cy="22860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7" name="CaixaDeTexto 2476"/>
            <p:cNvSpPr txBox="1"/>
            <p:nvPr/>
          </p:nvSpPr>
          <p:spPr>
            <a:xfrm>
              <a:off x="1371600" y="4648200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latin typeface="Arial" pitchFamily="34" charset="0"/>
                  <a:cs typeface="Arial" pitchFamily="34" charset="0"/>
                </a:rPr>
                <a:t>FREECELL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78" name="Retângulo 2477"/>
            <p:cNvSpPr/>
            <p:nvPr/>
          </p:nvSpPr>
          <p:spPr>
            <a:xfrm>
              <a:off x="1143000" y="5105400"/>
              <a:ext cx="228600" cy="228600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0" name="Retângulo 2479"/>
            <p:cNvSpPr/>
            <p:nvPr/>
          </p:nvSpPr>
          <p:spPr>
            <a:xfrm>
              <a:off x="1143000" y="5562600"/>
              <a:ext cx="228600" cy="228600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1" name="Retângulo 2480"/>
            <p:cNvSpPr/>
            <p:nvPr/>
          </p:nvSpPr>
          <p:spPr>
            <a:xfrm>
              <a:off x="1143000" y="6019800"/>
              <a:ext cx="228600" cy="228600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2" name="CaixaDeTexto 2481"/>
            <p:cNvSpPr txBox="1"/>
            <p:nvPr/>
          </p:nvSpPr>
          <p:spPr>
            <a:xfrm>
              <a:off x="1371600" y="5105400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latin typeface="Arial" pitchFamily="34" charset="0"/>
                  <a:cs typeface="Arial" pitchFamily="34" charset="0"/>
                </a:rPr>
                <a:t>EXTRA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83" name="CaixaDeTexto 2482"/>
            <p:cNvSpPr txBox="1"/>
            <p:nvPr/>
          </p:nvSpPr>
          <p:spPr>
            <a:xfrm>
              <a:off x="1371600" y="5562600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latin typeface="Arial" pitchFamily="34" charset="0"/>
                  <a:cs typeface="Arial" pitchFamily="34" charset="0"/>
                </a:rPr>
                <a:t>NAIPE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84" name="CaixaDeTexto 2483"/>
            <p:cNvSpPr txBox="1"/>
            <p:nvPr/>
          </p:nvSpPr>
          <p:spPr>
            <a:xfrm>
              <a:off x="1371600" y="6019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latin typeface="Arial" pitchFamily="34" charset="0"/>
                  <a:cs typeface="Arial" pitchFamily="34" charset="0"/>
                </a:rPr>
                <a:t>SEQUENCIA_VISIVEL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27" name="CaixaDeTexto 626"/>
          <p:cNvSpPr txBox="1"/>
          <p:nvPr/>
        </p:nvSpPr>
        <p:spPr>
          <a:xfrm>
            <a:off x="2030161" y="1582579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33" name="Conector de seta reta 632"/>
          <p:cNvCxnSpPr>
            <a:stCxn id="1605" idx="2"/>
            <a:endCxn id="627" idx="0"/>
          </p:cNvCxnSpPr>
          <p:nvPr/>
        </p:nvCxnSpPr>
        <p:spPr>
          <a:xfrm>
            <a:off x="2286000" y="1346200"/>
            <a:ext cx="1" cy="23637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Forma 670"/>
          <p:cNvCxnSpPr>
            <a:stCxn id="658" idx="3"/>
            <a:endCxn id="672" idx="3"/>
          </p:cNvCxnSpPr>
          <p:nvPr/>
        </p:nvCxnSpPr>
        <p:spPr>
          <a:xfrm flipH="1">
            <a:off x="3635879" y="3251200"/>
            <a:ext cx="97921" cy="910511"/>
          </a:xfrm>
          <a:prstGeom prst="bentConnector3">
            <a:avLst>
              <a:gd name="adj1" fmla="val -14856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2" name="CaixaDeTexto 671"/>
          <p:cNvSpPr txBox="1"/>
          <p:nvPr/>
        </p:nvSpPr>
        <p:spPr>
          <a:xfrm>
            <a:off x="3124200" y="40386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73" name="Forma 672"/>
          <p:cNvCxnSpPr>
            <a:stCxn id="876" idx="3"/>
            <a:endCxn id="674" idx="3"/>
          </p:cNvCxnSpPr>
          <p:nvPr/>
        </p:nvCxnSpPr>
        <p:spPr>
          <a:xfrm flipH="1">
            <a:off x="5921879" y="5283200"/>
            <a:ext cx="97921" cy="935911"/>
          </a:xfrm>
          <a:prstGeom prst="bentConnector3">
            <a:avLst>
              <a:gd name="adj1" fmla="val -14856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CaixaDeTexto 673"/>
          <p:cNvSpPr txBox="1"/>
          <p:nvPr/>
        </p:nvSpPr>
        <p:spPr>
          <a:xfrm>
            <a:off x="5410200" y="60960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75" name="Forma 674"/>
          <p:cNvCxnSpPr>
            <a:stCxn id="725" idx="3"/>
            <a:endCxn id="676" idx="3"/>
          </p:cNvCxnSpPr>
          <p:nvPr/>
        </p:nvCxnSpPr>
        <p:spPr>
          <a:xfrm flipH="1">
            <a:off x="7064879" y="5283200"/>
            <a:ext cx="97921" cy="935911"/>
          </a:xfrm>
          <a:prstGeom prst="bentConnector3">
            <a:avLst>
              <a:gd name="adj1" fmla="val -13643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6" name="CaixaDeTexto 675"/>
          <p:cNvSpPr txBox="1"/>
          <p:nvPr/>
        </p:nvSpPr>
        <p:spPr>
          <a:xfrm>
            <a:off x="6553200" y="60960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77" name="Forma 676"/>
          <p:cNvCxnSpPr>
            <a:stCxn id="881" idx="3"/>
            <a:endCxn id="678" idx="3"/>
          </p:cNvCxnSpPr>
          <p:nvPr/>
        </p:nvCxnSpPr>
        <p:spPr>
          <a:xfrm flipH="1">
            <a:off x="8207879" y="4292600"/>
            <a:ext cx="97921" cy="935911"/>
          </a:xfrm>
          <a:prstGeom prst="bentConnector3">
            <a:avLst>
              <a:gd name="adj1" fmla="val -13643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CaixaDeTexto 677"/>
          <p:cNvSpPr txBox="1"/>
          <p:nvPr/>
        </p:nvSpPr>
        <p:spPr>
          <a:xfrm>
            <a:off x="7696200" y="51054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79" name="Forma 678"/>
          <p:cNvCxnSpPr>
            <a:stCxn id="834" idx="3"/>
            <a:endCxn id="680" idx="3"/>
          </p:cNvCxnSpPr>
          <p:nvPr/>
        </p:nvCxnSpPr>
        <p:spPr>
          <a:xfrm flipH="1">
            <a:off x="10493879" y="4292600"/>
            <a:ext cx="97921" cy="935911"/>
          </a:xfrm>
          <a:prstGeom prst="bentConnector3">
            <a:avLst>
              <a:gd name="adj1" fmla="val -12430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0" name="CaixaDeTexto 679"/>
          <p:cNvSpPr txBox="1"/>
          <p:nvPr/>
        </p:nvSpPr>
        <p:spPr>
          <a:xfrm>
            <a:off x="9982200" y="51054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1" name="Forma 680"/>
          <p:cNvCxnSpPr>
            <a:stCxn id="840" idx="3"/>
            <a:endCxn id="696" idx="3"/>
          </p:cNvCxnSpPr>
          <p:nvPr/>
        </p:nvCxnSpPr>
        <p:spPr>
          <a:xfrm flipH="1">
            <a:off x="11636879" y="6202680"/>
            <a:ext cx="97921" cy="930831"/>
          </a:xfrm>
          <a:prstGeom prst="bentConnector3">
            <a:avLst>
              <a:gd name="adj1" fmla="val -12430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CaixaDeTexto 695"/>
          <p:cNvSpPr txBox="1"/>
          <p:nvPr/>
        </p:nvSpPr>
        <p:spPr>
          <a:xfrm>
            <a:off x="11125200" y="70104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75" name="Forma 672"/>
          <p:cNvCxnSpPr>
            <a:stCxn id="911" idx="3"/>
            <a:endCxn id="776" idx="3"/>
          </p:cNvCxnSpPr>
          <p:nvPr/>
        </p:nvCxnSpPr>
        <p:spPr>
          <a:xfrm flipH="1">
            <a:off x="4778879" y="8178800"/>
            <a:ext cx="97921" cy="935911"/>
          </a:xfrm>
          <a:prstGeom prst="bentConnector3">
            <a:avLst>
              <a:gd name="adj1" fmla="val -17281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6" name="CaixaDeTexto 775"/>
          <p:cNvSpPr txBox="1"/>
          <p:nvPr/>
        </p:nvSpPr>
        <p:spPr>
          <a:xfrm>
            <a:off x="4267200" y="89916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64" name="Forma 670"/>
          <p:cNvCxnSpPr>
            <a:stCxn id="1566" idx="3"/>
            <a:endCxn id="865" idx="3"/>
          </p:cNvCxnSpPr>
          <p:nvPr/>
        </p:nvCxnSpPr>
        <p:spPr>
          <a:xfrm flipH="1">
            <a:off x="1349879" y="1244600"/>
            <a:ext cx="97921" cy="859711"/>
          </a:xfrm>
          <a:prstGeom prst="bentConnector3">
            <a:avLst>
              <a:gd name="adj1" fmla="val -12430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5" name="CaixaDeTexto 864"/>
          <p:cNvSpPr txBox="1"/>
          <p:nvPr/>
        </p:nvSpPr>
        <p:spPr>
          <a:xfrm>
            <a:off x="838200" y="19812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66" name="Forma 670"/>
          <p:cNvCxnSpPr>
            <a:stCxn id="845" idx="3"/>
            <a:endCxn id="867" idx="3"/>
          </p:cNvCxnSpPr>
          <p:nvPr/>
        </p:nvCxnSpPr>
        <p:spPr>
          <a:xfrm flipH="1">
            <a:off x="228600" y="2260600"/>
            <a:ext cx="76200" cy="876301"/>
          </a:xfrm>
          <a:prstGeom prst="bentConnector3">
            <a:avLst>
              <a:gd name="adj1" fmla="val -15974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7" name="CaixaDeTexto 866"/>
          <p:cNvSpPr txBox="1"/>
          <p:nvPr/>
        </p:nvSpPr>
        <p:spPr>
          <a:xfrm>
            <a:off x="-283079" y="301379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01" name="Forma 670"/>
          <p:cNvCxnSpPr>
            <a:stCxn id="589" idx="3"/>
            <a:endCxn id="902" idx="3"/>
          </p:cNvCxnSpPr>
          <p:nvPr/>
        </p:nvCxnSpPr>
        <p:spPr>
          <a:xfrm flipH="1">
            <a:off x="-914400" y="2260600"/>
            <a:ext cx="76202" cy="876301"/>
          </a:xfrm>
          <a:prstGeom prst="bentConnector3">
            <a:avLst>
              <a:gd name="adj1" fmla="val -19090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CaixaDeTexto 901"/>
          <p:cNvSpPr txBox="1"/>
          <p:nvPr/>
        </p:nvSpPr>
        <p:spPr>
          <a:xfrm>
            <a:off x="-1426079" y="301379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42" name="Forma 672"/>
          <p:cNvCxnSpPr>
            <a:stCxn id="897" idx="3"/>
            <a:endCxn id="944" idx="3"/>
          </p:cNvCxnSpPr>
          <p:nvPr/>
        </p:nvCxnSpPr>
        <p:spPr>
          <a:xfrm flipH="1">
            <a:off x="9372600" y="8178800"/>
            <a:ext cx="76200" cy="910511"/>
          </a:xfrm>
          <a:prstGeom prst="bentConnector3">
            <a:avLst>
              <a:gd name="adj1" fmla="val -19091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4" name="CaixaDeTexto 943"/>
          <p:cNvSpPr txBox="1"/>
          <p:nvPr/>
        </p:nvSpPr>
        <p:spPr>
          <a:xfrm>
            <a:off x="8860921" y="89662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47" name="Forma 670"/>
          <p:cNvCxnSpPr>
            <a:stCxn id="575" idx="3"/>
            <a:endCxn id="948" idx="3"/>
          </p:cNvCxnSpPr>
          <p:nvPr/>
        </p:nvCxnSpPr>
        <p:spPr>
          <a:xfrm flipH="1">
            <a:off x="-2057400" y="4292600"/>
            <a:ext cx="76201" cy="850901"/>
          </a:xfrm>
          <a:prstGeom prst="bentConnector3">
            <a:avLst>
              <a:gd name="adj1" fmla="val -19090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8" name="CaixaDeTexto 947"/>
          <p:cNvSpPr txBox="1"/>
          <p:nvPr/>
        </p:nvSpPr>
        <p:spPr>
          <a:xfrm>
            <a:off x="-2569079" y="502039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55" name="CaixaDeTexto 954"/>
          <p:cNvSpPr txBox="1"/>
          <p:nvPr/>
        </p:nvSpPr>
        <p:spPr>
          <a:xfrm>
            <a:off x="-3352800" y="58579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56" name="Conector de seta reta 955"/>
          <p:cNvCxnSpPr>
            <a:stCxn id="955" idx="3"/>
            <a:endCxn id="31" idx="1"/>
          </p:cNvCxnSpPr>
          <p:nvPr/>
        </p:nvCxnSpPr>
        <p:spPr>
          <a:xfrm flipV="1">
            <a:off x="-2841121" y="177800"/>
            <a:ext cx="250322" cy="389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9" name="CaixaDeTexto 958"/>
          <p:cNvSpPr txBox="1"/>
          <p:nvPr/>
        </p:nvSpPr>
        <p:spPr>
          <a:xfrm>
            <a:off x="11985121" y="58579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60" name="Conector de seta reta 959"/>
          <p:cNvCxnSpPr>
            <a:stCxn id="511" idx="3"/>
            <a:endCxn id="959" idx="1"/>
          </p:cNvCxnSpPr>
          <p:nvPr/>
        </p:nvCxnSpPr>
        <p:spPr>
          <a:xfrm>
            <a:off x="11734800" y="177800"/>
            <a:ext cx="250321" cy="389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2270</TotalTime>
  <Words>318</Words>
  <Application>Microsoft Office PowerPoint</Application>
  <PresentationFormat>Apresentação na tela (4:3)</PresentationFormat>
  <Paragraphs>181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Noemie</dc:creator>
  <cp:lastModifiedBy>Noemie</cp:lastModifiedBy>
  <cp:revision>117</cp:revision>
  <dcterms:created xsi:type="dcterms:W3CDTF">2013-11-26T17:56:10Z</dcterms:created>
  <dcterms:modified xsi:type="dcterms:W3CDTF">2013-11-30T01:41:04Z</dcterms:modified>
</cp:coreProperties>
</file>