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4" r:id="rId8"/>
    <p:sldId id="261" r:id="rId9"/>
    <p:sldId id="260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99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>
        <p:scale>
          <a:sx n="50" d="100"/>
          <a:sy n="50" d="100"/>
        </p:scale>
        <p:origin x="-1734" y="-13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6645-DBD8-486A-AD35-E12A1646A3E6}" type="datetimeFigureOut">
              <a:rPr lang="en-US" smtClean="0"/>
              <a:pPr/>
              <a:t>30-Nov-13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BF1C-1BFD-4E50-9B4B-DB3B8263FE1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68568" y="3124200"/>
            <a:ext cx="1465385" cy="7620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FREECELL</a:t>
            </a:r>
          </a:p>
        </p:txBody>
      </p:sp>
      <p:sp>
        <p:nvSpPr>
          <p:cNvPr id="5" name="Retângulo 4"/>
          <p:cNvSpPr/>
          <p:nvPr/>
        </p:nvSpPr>
        <p:spPr>
          <a:xfrm>
            <a:off x="914401" y="3124200"/>
            <a:ext cx="1465385" cy="762000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EMBARALHA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85800" y="3276600"/>
            <a:ext cx="457200" cy="533400"/>
            <a:chOff x="609600" y="2895600"/>
            <a:chExt cx="457200" cy="533400"/>
          </a:xfrm>
        </p:grpSpPr>
        <p:sp>
          <p:nvSpPr>
            <p:cNvPr id="6" name="Retângulo 5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3352801" y="5181600"/>
            <a:ext cx="1465385" cy="76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LISTA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3124200" y="5334000"/>
            <a:ext cx="457200" cy="533400"/>
            <a:chOff x="609600" y="2895600"/>
            <a:chExt cx="457200" cy="533400"/>
          </a:xfrm>
        </p:grpSpPr>
        <p:sp>
          <p:nvSpPr>
            <p:cNvPr id="10" name="Retângulo 9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3124200" y="3276600"/>
            <a:ext cx="457200" cy="533400"/>
            <a:chOff x="3124200" y="3276600"/>
            <a:chExt cx="457200" cy="533400"/>
          </a:xfrm>
        </p:grpSpPr>
        <p:sp>
          <p:nvSpPr>
            <p:cNvPr id="14" name="Retângulo 13"/>
            <p:cNvSpPr/>
            <p:nvPr/>
          </p:nvSpPr>
          <p:spPr>
            <a:xfrm>
              <a:off x="3124200" y="3276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124200" y="3581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5867401" y="3124200"/>
            <a:ext cx="1465385" cy="7620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NAIPE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867401" y="5181600"/>
            <a:ext cx="1465385" cy="762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SEQUENCIA_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VISIVEL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867401" y="1143000"/>
            <a:ext cx="1465385" cy="762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EXTRA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5638800" y="1295400"/>
            <a:ext cx="457200" cy="533400"/>
            <a:chOff x="609600" y="2895600"/>
            <a:chExt cx="457200" cy="533400"/>
          </a:xfrm>
        </p:grpSpPr>
        <p:sp>
          <p:nvSpPr>
            <p:cNvPr id="20" name="Retângulo 19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5638800" y="3276600"/>
            <a:ext cx="457200" cy="533400"/>
            <a:chOff x="609600" y="2895600"/>
            <a:chExt cx="457200" cy="533400"/>
          </a:xfrm>
        </p:grpSpPr>
        <p:sp>
          <p:nvSpPr>
            <p:cNvPr id="23" name="Retângulo 22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638800" y="5334000"/>
            <a:ext cx="457200" cy="533400"/>
            <a:chOff x="609600" y="2895600"/>
            <a:chExt cx="457200" cy="533400"/>
          </a:xfrm>
        </p:grpSpPr>
        <p:sp>
          <p:nvSpPr>
            <p:cNvPr id="26" name="Retângulo 25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0" name="Elipse 29"/>
          <p:cNvSpPr/>
          <p:nvPr/>
        </p:nvSpPr>
        <p:spPr>
          <a:xfrm>
            <a:off x="21336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to 31"/>
          <p:cNvCxnSpPr>
            <a:stCxn id="5" idx="0"/>
            <a:endCxn id="30" idx="3"/>
          </p:cNvCxnSpPr>
          <p:nvPr/>
        </p:nvCxnSpPr>
        <p:spPr>
          <a:xfrm flipV="1">
            <a:off x="16470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45720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6" name="Conector reto 35"/>
          <p:cNvCxnSpPr>
            <a:endCxn id="35" idx="3"/>
          </p:cNvCxnSpPr>
          <p:nvPr/>
        </p:nvCxnSpPr>
        <p:spPr>
          <a:xfrm flipV="1">
            <a:off x="40854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086600" y="4572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9" name="Conector reto 38"/>
          <p:cNvCxnSpPr>
            <a:endCxn id="38" idx="3"/>
          </p:cNvCxnSpPr>
          <p:nvPr/>
        </p:nvCxnSpPr>
        <p:spPr>
          <a:xfrm flipV="1">
            <a:off x="6600094" y="652322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70866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1" name="Conector reto 40"/>
          <p:cNvCxnSpPr>
            <a:endCxn id="40" idx="3"/>
          </p:cNvCxnSpPr>
          <p:nvPr/>
        </p:nvCxnSpPr>
        <p:spPr>
          <a:xfrm flipV="1">
            <a:off x="66000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7010400" y="44958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3" name="Conector reto 42"/>
          <p:cNvCxnSpPr>
            <a:endCxn id="42" idx="3"/>
          </p:cNvCxnSpPr>
          <p:nvPr/>
        </p:nvCxnSpPr>
        <p:spPr>
          <a:xfrm flipV="1">
            <a:off x="6523894" y="46909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572000" y="44958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5" name="Conector reto 44"/>
          <p:cNvCxnSpPr>
            <a:endCxn id="44" idx="3"/>
          </p:cNvCxnSpPr>
          <p:nvPr/>
        </p:nvCxnSpPr>
        <p:spPr>
          <a:xfrm flipV="1">
            <a:off x="4085494" y="46909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endCxn id="5" idx="3"/>
          </p:cNvCxnSpPr>
          <p:nvPr/>
        </p:nvCxnSpPr>
        <p:spPr>
          <a:xfrm flipH="1">
            <a:off x="2379786" y="3505200"/>
            <a:ext cx="112541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4" idx="3"/>
            <a:endCxn id="18" idx="1"/>
          </p:cNvCxnSpPr>
          <p:nvPr/>
        </p:nvCxnSpPr>
        <p:spPr>
          <a:xfrm flipV="1">
            <a:off x="4833953" y="1524000"/>
            <a:ext cx="1033449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" idx="3"/>
            <a:endCxn id="17" idx="1"/>
          </p:cNvCxnSpPr>
          <p:nvPr/>
        </p:nvCxnSpPr>
        <p:spPr>
          <a:xfrm>
            <a:off x="4833953" y="3505200"/>
            <a:ext cx="1033449" cy="2057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" idx="3"/>
            <a:endCxn id="16" idx="1"/>
          </p:cNvCxnSpPr>
          <p:nvPr/>
        </p:nvCxnSpPr>
        <p:spPr>
          <a:xfrm>
            <a:off x="4833953" y="3505200"/>
            <a:ext cx="10334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17" idx="3"/>
            <a:endCxn id="12" idx="2"/>
          </p:cNvCxnSpPr>
          <p:nvPr/>
        </p:nvCxnSpPr>
        <p:spPr>
          <a:xfrm flipH="1">
            <a:off x="4085494" y="5562600"/>
            <a:ext cx="3247292" cy="381000"/>
          </a:xfrm>
          <a:prstGeom prst="bentConnector4">
            <a:avLst>
              <a:gd name="adj1" fmla="val -7040"/>
              <a:gd name="adj2" fmla="val 16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ma 60"/>
          <p:cNvCxnSpPr>
            <a:stCxn id="16" idx="3"/>
            <a:endCxn id="12" idx="2"/>
          </p:cNvCxnSpPr>
          <p:nvPr/>
        </p:nvCxnSpPr>
        <p:spPr>
          <a:xfrm flipH="1">
            <a:off x="4085494" y="3505200"/>
            <a:ext cx="3247292" cy="2438400"/>
          </a:xfrm>
          <a:prstGeom prst="bentConnector4">
            <a:avLst>
              <a:gd name="adj1" fmla="val -7040"/>
              <a:gd name="adj2" fmla="val 10937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18" idx="3"/>
            <a:endCxn id="12" idx="2"/>
          </p:cNvCxnSpPr>
          <p:nvPr/>
        </p:nvCxnSpPr>
        <p:spPr>
          <a:xfrm flipH="1">
            <a:off x="4085494" y="1524000"/>
            <a:ext cx="3247292" cy="4419600"/>
          </a:xfrm>
          <a:prstGeom prst="bentConnector4">
            <a:avLst>
              <a:gd name="adj1" fmla="val -7040"/>
              <a:gd name="adj2" fmla="val 10517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914400" y="243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IEmbaralhador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3657600" y="24384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IFreecell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400800" y="4572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IExtra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400800" y="2438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INaipe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5562600" y="44958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ISequenciaVisivel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3352800" y="4495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IFreecell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6"/>
          <p:cNvGrpSpPr/>
          <p:nvPr/>
        </p:nvGrpSpPr>
        <p:grpSpPr>
          <a:xfrm>
            <a:off x="-2590799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9" name="Retângulo 2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8" name="Forma 187"/>
          <p:cNvCxnSpPr>
            <a:stCxn id="890" idx="1"/>
            <a:endCxn id="29" idx="0"/>
          </p:cNvCxnSpPr>
          <p:nvPr/>
        </p:nvCxnSpPr>
        <p:spPr>
          <a:xfrm rot="10800000" flipV="1">
            <a:off x="-2285998" y="-355600"/>
            <a:ext cx="6019799" cy="431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00"/>
          <p:cNvGrpSpPr/>
          <p:nvPr/>
        </p:nvGrpSpPr>
        <p:grpSpPr>
          <a:xfrm>
            <a:off x="-1447798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02" name="Retângulo 20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Retângulo 20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Retângulo 20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upo 208"/>
          <p:cNvGrpSpPr/>
          <p:nvPr/>
        </p:nvGrpSpPr>
        <p:grpSpPr>
          <a:xfrm>
            <a:off x="-3048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10" name="Retângulo 20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Retângulo 21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tângulo 21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upo 226"/>
          <p:cNvGrpSpPr/>
          <p:nvPr/>
        </p:nvGrpSpPr>
        <p:grpSpPr>
          <a:xfrm>
            <a:off x="4267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28" name="Retângulo 22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9" name="Retângulo 22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Retângulo 22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upo 232"/>
          <p:cNvGrpSpPr/>
          <p:nvPr/>
        </p:nvGrpSpPr>
        <p:grpSpPr>
          <a:xfrm>
            <a:off x="5410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34" name="Retângulo 23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tângulo 23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tângulo 23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o 238"/>
          <p:cNvGrpSpPr/>
          <p:nvPr/>
        </p:nvGrpSpPr>
        <p:grpSpPr>
          <a:xfrm>
            <a:off x="6553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40" name="Retângulo 23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tângulo 24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tângulo 24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upo 244"/>
          <p:cNvGrpSpPr/>
          <p:nvPr/>
        </p:nvGrpSpPr>
        <p:grpSpPr>
          <a:xfrm>
            <a:off x="7696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46" name="Retângulo 24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tângulo 24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tângulo 24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o 256"/>
          <p:cNvGrpSpPr/>
          <p:nvPr/>
        </p:nvGrpSpPr>
        <p:grpSpPr>
          <a:xfrm>
            <a:off x="8839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58" name="Retângulo 25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Retângulo 25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Retângulo 25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o 262"/>
          <p:cNvGrpSpPr/>
          <p:nvPr/>
        </p:nvGrpSpPr>
        <p:grpSpPr>
          <a:xfrm>
            <a:off x="9982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264" name="Retângulo 26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" name="Retângulo 26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6" name="Retângulo 26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34" name="Conector angulado 433"/>
          <p:cNvCxnSpPr>
            <a:stCxn id="891" idx="3"/>
            <a:endCxn id="509" idx="0"/>
          </p:cNvCxnSpPr>
          <p:nvPr/>
        </p:nvCxnSpPr>
        <p:spPr>
          <a:xfrm>
            <a:off x="4343400" y="-355600"/>
            <a:ext cx="7086600" cy="431800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435"/>
          <p:cNvGrpSpPr/>
          <p:nvPr/>
        </p:nvGrpSpPr>
        <p:grpSpPr>
          <a:xfrm>
            <a:off x="-2590799" y="6096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437" name="Retângulo 43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" name="Retângulo 43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Retângulo 43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upo 441"/>
          <p:cNvGrpSpPr/>
          <p:nvPr/>
        </p:nvGrpSpPr>
        <p:grpSpPr>
          <a:xfrm>
            <a:off x="-1447798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443" name="Retângulo 44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4" name="Retângulo 44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" name="Retângulo 44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upo 447"/>
          <p:cNvGrpSpPr/>
          <p:nvPr/>
        </p:nvGrpSpPr>
        <p:grpSpPr>
          <a:xfrm>
            <a:off x="-3048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449" name="Retângulo 44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" name="Retângulo 44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" name="Retângulo 45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upo 465"/>
          <p:cNvGrpSpPr/>
          <p:nvPr/>
        </p:nvGrpSpPr>
        <p:grpSpPr>
          <a:xfrm>
            <a:off x="3124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67" name="Retângulo 46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" name="Retângulo 46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Retângulo 46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upo 471"/>
          <p:cNvGrpSpPr/>
          <p:nvPr/>
        </p:nvGrpSpPr>
        <p:grpSpPr>
          <a:xfrm>
            <a:off x="4267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73" name="Retângulo 47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4" name="Retângulo 47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5" name="Retângulo 47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upo 477"/>
          <p:cNvGrpSpPr/>
          <p:nvPr/>
        </p:nvGrpSpPr>
        <p:grpSpPr>
          <a:xfrm>
            <a:off x="5410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79" name="Retângulo 47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0" name="Retângulo 47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" name="Retângulo 48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o 483"/>
          <p:cNvGrpSpPr/>
          <p:nvPr/>
        </p:nvGrpSpPr>
        <p:grpSpPr>
          <a:xfrm>
            <a:off x="6553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85" name="Retângulo 48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" name="Retângulo 48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7" name="Retângulo 48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upo 489"/>
          <p:cNvGrpSpPr/>
          <p:nvPr/>
        </p:nvGrpSpPr>
        <p:grpSpPr>
          <a:xfrm>
            <a:off x="7696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91" name="Retângulo 49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2" name="Retângulo 49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3" name="Retângulo 49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upo 495"/>
          <p:cNvGrpSpPr/>
          <p:nvPr/>
        </p:nvGrpSpPr>
        <p:grpSpPr>
          <a:xfrm>
            <a:off x="8839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97" name="Retângulo 4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8" name="Retângulo 4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9" name="Retângulo 4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upo 501"/>
          <p:cNvGrpSpPr/>
          <p:nvPr/>
        </p:nvGrpSpPr>
        <p:grpSpPr>
          <a:xfrm>
            <a:off x="9982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503" name="Retângulo 5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4" name="Retângulo 5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5" name="Retângulo 5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upo 507"/>
          <p:cNvGrpSpPr/>
          <p:nvPr/>
        </p:nvGrpSpPr>
        <p:grpSpPr>
          <a:xfrm>
            <a:off x="11125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509" name="Retângulo 50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0" name="Retângulo 50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1" name="Retângulo 51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upo 512"/>
          <p:cNvGrpSpPr/>
          <p:nvPr/>
        </p:nvGrpSpPr>
        <p:grpSpPr>
          <a:xfrm>
            <a:off x="11125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514" name="Retângulo 51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" name="Retângulo 51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" name="Retângulo 51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upo 516"/>
          <p:cNvGrpSpPr/>
          <p:nvPr/>
        </p:nvGrpSpPr>
        <p:grpSpPr>
          <a:xfrm>
            <a:off x="-2590799" y="11430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18" name="Retângulo 5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9" name="Retângulo 5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0" name="Retângulo 5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upo 520"/>
          <p:cNvGrpSpPr/>
          <p:nvPr/>
        </p:nvGrpSpPr>
        <p:grpSpPr>
          <a:xfrm>
            <a:off x="-2590799" y="21590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22" name="Retângulo 52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3" name="Retângulo 52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4" name="Retângulo 52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upo 524"/>
          <p:cNvGrpSpPr/>
          <p:nvPr/>
        </p:nvGrpSpPr>
        <p:grpSpPr>
          <a:xfrm>
            <a:off x="-2590799" y="31496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26" name="Retângulo 52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7" name="Retângulo 52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8" name="Retângulo 52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6" name="Retângulo 565"/>
          <p:cNvSpPr/>
          <p:nvPr/>
        </p:nvSpPr>
        <p:spPr>
          <a:xfrm>
            <a:off x="-2590799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9" name="Retângulo 568"/>
          <p:cNvSpPr/>
          <p:nvPr/>
        </p:nvSpPr>
        <p:spPr>
          <a:xfrm>
            <a:off x="-2590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o 571"/>
          <p:cNvGrpSpPr/>
          <p:nvPr/>
        </p:nvGrpSpPr>
        <p:grpSpPr>
          <a:xfrm>
            <a:off x="-2590799" y="41910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573" name="Retângulo 57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4" name="Retângulo 57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5" name="Retângulo 57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0" name="Retângulo 579"/>
          <p:cNvSpPr/>
          <p:nvPr/>
        </p:nvSpPr>
        <p:spPr>
          <a:xfrm>
            <a:off x="-2590799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1" name="Retângulo 580"/>
          <p:cNvSpPr/>
          <p:nvPr/>
        </p:nvSpPr>
        <p:spPr>
          <a:xfrm>
            <a:off x="-2590799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upo 581"/>
          <p:cNvGrpSpPr/>
          <p:nvPr/>
        </p:nvGrpSpPr>
        <p:grpSpPr>
          <a:xfrm>
            <a:off x="-1447798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583" name="Retângulo 5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4" name="Retângulo 5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5" name="Retângulo 5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upo 585"/>
          <p:cNvGrpSpPr/>
          <p:nvPr/>
        </p:nvGrpSpPr>
        <p:grpSpPr>
          <a:xfrm>
            <a:off x="-1447798" y="2159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587" name="Retângulo 5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8" name="Retângulo 5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9" name="Retângulo 5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4" name="Retângulo 593"/>
          <p:cNvSpPr/>
          <p:nvPr/>
        </p:nvSpPr>
        <p:spPr>
          <a:xfrm>
            <a:off x="-1447798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5" name="Retângulo 594"/>
          <p:cNvSpPr/>
          <p:nvPr/>
        </p:nvSpPr>
        <p:spPr>
          <a:xfrm>
            <a:off x="-1447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 ♥</a:t>
            </a:r>
          </a:p>
        </p:txBody>
      </p:sp>
      <p:grpSp>
        <p:nvGrpSpPr>
          <p:cNvPr id="30" name="Grupo 601"/>
          <p:cNvGrpSpPr/>
          <p:nvPr/>
        </p:nvGrpSpPr>
        <p:grpSpPr>
          <a:xfrm>
            <a:off x="-3048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603" name="Retângulo 6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" name="Retângulo 6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5" name="Retângulo 6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0" name="Grupo 646"/>
          <p:cNvGrpSpPr/>
          <p:nvPr/>
        </p:nvGrpSpPr>
        <p:grpSpPr>
          <a:xfrm>
            <a:off x="3124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48" name="Retângulo 64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9" name="Retângulo 64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0" name="Retângulo 64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1" name="Grupo 650"/>
          <p:cNvGrpSpPr/>
          <p:nvPr/>
        </p:nvGrpSpPr>
        <p:grpSpPr>
          <a:xfrm>
            <a:off x="3124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52" name="Retângulo 65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3" name="Retângulo 65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4" name="Retângulo 65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2" name="Grupo 654"/>
          <p:cNvGrpSpPr/>
          <p:nvPr/>
        </p:nvGrpSpPr>
        <p:grpSpPr>
          <a:xfrm>
            <a:off x="3124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56" name="Retângulo 65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7" name="Retângulo 65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8" name="Retângulo 65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9" name="Retângulo 658"/>
          <p:cNvSpPr/>
          <p:nvPr/>
        </p:nvSpPr>
        <p:spPr>
          <a:xfrm>
            <a:off x="3124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0" name="Retângulo 659"/>
          <p:cNvSpPr/>
          <p:nvPr/>
        </p:nvSpPr>
        <p:spPr>
          <a:xfrm>
            <a:off x="3124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 ♣</a:t>
            </a:r>
          </a:p>
        </p:txBody>
      </p:sp>
      <p:sp>
        <p:nvSpPr>
          <p:cNvPr id="665" name="Retângulo 664"/>
          <p:cNvSpPr/>
          <p:nvPr/>
        </p:nvSpPr>
        <p:spPr>
          <a:xfrm>
            <a:off x="3124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23" name="Grupo 681"/>
          <p:cNvGrpSpPr/>
          <p:nvPr/>
        </p:nvGrpSpPr>
        <p:grpSpPr>
          <a:xfrm>
            <a:off x="4267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83" name="Retângulo 6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4" name="Retângulo 6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5" name="Retângulo 6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4" name="Grupo 685"/>
          <p:cNvGrpSpPr/>
          <p:nvPr/>
        </p:nvGrpSpPr>
        <p:grpSpPr>
          <a:xfrm>
            <a:off x="4267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87" name="Retângulo 6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8" name="Retângulo 6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9" name="Retângulo 6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5" name="Grupo 689"/>
          <p:cNvGrpSpPr/>
          <p:nvPr/>
        </p:nvGrpSpPr>
        <p:grpSpPr>
          <a:xfrm>
            <a:off x="4267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91" name="Retângulo 69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2" name="Retângulo 69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3" name="Retângulo 69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94" name="Retângulo 693"/>
          <p:cNvSpPr/>
          <p:nvPr/>
        </p:nvSpPr>
        <p:spPr>
          <a:xfrm>
            <a:off x="4267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5" name="Retângulo 694"/>
          <p:cNvSpPr/>
          <p:nvPr/>
        </p:nvSpPr>
        <p:spPr>
          <a:xfrm>
            <a:off x="4267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 ♣</a:t>
            </a:r>
          </a:p>
        </p:txBody>
      </p:sp>
      <p:sp>
        <p:nvSpPr>
          <p:cNvPr id="700" name="Retângulo 699"/>
          <p:cNvSpPr/>
          <p:nvPr/>
        </p:nvSpPr>
        <p:spPr>
          <a:xfrm>
            <a:off x="4267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26" name="Grupo 701"/>
          <p:cNvGrpSpPr/>
          <p:nvPr/>
        </p:nvGrpSpPr>
        <p:grpSpPr>
          <a:xfrm>
            <a:off x="6553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03" name="Retângulo 7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4" name="Retângulo 7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5" name="Retângulo 7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7" name="Grupo 705"/>
          <p:cNvGrpSpPr/>
          <p:nvPr/>
        </p:nvGrpSpPr>
        <p:grpSpPr>
          <a:xfrm>
            <a:off x="7696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07" name="Retângulo 70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8" name="Retângulo 70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9" name="Retângulo 70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8" name="Grupo 709"/>
          <p:cNvGrpSpPr/>
          <p:nvPr/>
        </p:nvGrpSpPr>
        <p:grpSpPr>
          <a:xfrm>
            <a:off x="6553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11" name="Retângulo 71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2" name="Retângulo 71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3" name="Retângulo 71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4" name="Retângulo 713"/>
          <p:cNvSpPr/>
          <p:nvPr/>
        </p:nvSpPr>
        <p:spPr>
          <a:xfrm>
            <a:off x="6553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5" name="Retângulo 714"/>
          <p:cNvSpPr/>
          <p:nvPr/>
        </p:nvSpPr>
        <p:spPr>
          <a:xfrm>
            <a:off x="6553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grpSp>
        <p:nvGrpSpPr>
          <p:cNvPr id="1929" name="Grupo 715"/>
          <p:cNvGrpSpPr/>
          <p:nvPr/>
        </p:nvGrpSpPr>
        <p:grpSpPr>
          <a:xfrm>
            <a:off x="6553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17" name="Retângulo 71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" name="Retângulo 71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" name="Retângulo 71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0" name="Retângulo 719"/>
          <p:cNvSpPr/>
          <p:nvPr/>
        </p:nvSpPr>
        <p:spPr>
          <a:xfrm>
            <a:off x="6553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" name="Retângulo 720"/>
          <p:cNvSpPr/>
          <p:nvPr/>
        </p:nvSpPr>
        <p:spPr>
          <a:xfrm>
            <a:off x="6553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30" name="Grupo 721"/>
          <p:cNvGrpSpPr/>
          <p:nvPr/>
        </p:nvGrpSpPr>
        <p:grpSpPr>
          <a:xfrm>
            <a:off x="6553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23" name="Retângulo 7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" name="Retângulo 7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" name="Retângulo 7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6" name="Retângulo 725"/>
          <p:cNvSpPr/>
          <p:nvPr/>
        </p:nvSpPr>
        <p:spPr>
          <a:xfrm>
            <a:off x="6553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31" name="Grupo 726"/>
          <p:cNvGrpSpPr/>
          <p:nvPr/>
        </p:nvGrpSpPr>
        <p:grpSpPr>
          <a:xfrm>
            <a:off x="7696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28" name="Retângulo 72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9" name="Retângulo 72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0" name="Retângulo 72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2" name="Grupo 730"/>
          <p:cNvGrpSpPr/>
          <p:nvPr/>
        </p:nvGrpSpPr>
        <p:grpSpPr>
          <a:xfrm>
            <a:off x="8839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32" name="Retângulo 73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3" name="Retângulo 73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4" name="Retângulo 73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3" name="Grupo 734"/>
          <p:cNvGrpSpPr/>
          <p:nvPr/>
        </p:nvGrpSpPr>
        <p:grpSpPr>
          <a:xfrm>
            <a:off x="8839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36" name="Retângulo 73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" name="Retângulo 73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8" name="Retângulo 73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9" name="Retângulo 738"/>
          <p:cNvSpPr/>
          <p:nvPr/>
        </p:nvSpPr>
        <p:spPr>
          <a:xfrm>
            <a:off x="8839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0" name="Retângulo 739"/>
          <p:cNvSpPr/>
          <p:nvPr/>
        </p:nvSpPr>
        <p:spPr>
          <a:xfrm>
            <a:off x="8839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34" name="Grupo 740"/>
          <p:cNvGrpSpPr/>
          <p:nvPr/>
        </p:nvGrpSpPr>
        <p:grpSpPr>
          <a:xfrm>
            <a:off x="8839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42" name="Retângulo 74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3" name="Retângulo 74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4" name="Retângulo 74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5" name="Retângulo 744"/>
          <p:cNvSpPr/>
          <p:nvPr/>
        </p:nvSpPr>
        <p:spPr>
          <a:xfrm>
            <a:off x="8839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6" name="Retângulo 745"/>
          <p:cNvSpPr/>
          <p:nvPr/>
        </p:nvSpPr>
        <p:spPr>
          <a:xfrm>
            <a:off x="8839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 ♥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35" name="Grupo 746"/>
          <p:cNvGrpSpPr/>
          <p:nvPr/>
        </p:nvGrpSpPr>
        <p:grpSpPr>
          <a:xfrm>
            <a:off x="4267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48" name="Retângulo 74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9" name="Retângulo 74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0" name="Retângulo 74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6" name="Grupo 750"/>
          <p:cNvGrpSpPr/>
          <p:nvPr/>
        </p:nvGrpSpPr>
        <p:grpSpPr>
          <a:xfrm>
            <a:off x="4267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52" name="Retângulo 75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" name="Retângulo 75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4" name="Retângulo 75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5" name="Retângulo 754"/>
          <p:cNvSpPr/>
          <p:nvPr/>
        </p:nvSpPr>
        <p:spPr>
          <a:xfrm>
            <a:off x="4267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37" name="Grupo 755"/>
          <p:cNvGrpSpPr/>
          <p:nvPr/>
        </p:nvGrpSpPr>
        <p:grpSpPr>
          <a:xfrm>
            <a:off x="4267200" y="622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57" name="Retângulo 75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8" name="Retângulo 75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9" name="Retângulo 75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60" name="Retângulo 759"/>
          <p:cNvSpPr/>
          <p:nvPr/>
        </p:nvSpPr>
        <p:spPr>
          <a:xfrm>
            <a:off x="4267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761" name="Retângulo 760"/>
          <p:cNvSpPr/>
          <p:nvPr/>
        </p:nvSpPr>
        <p:spPr>
          <a:xfrm>
            <a:off x="4267200" y="662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38" name="Grupo 761"/>
          <p:cNvGrpSpPr/>
          <p:nvPr/>
        </p:nvGrpSpPr>
        <p:grpSpPr>
          <a:xfrm>
            <a:off x="8839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63" name="Retângulo 76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4" name="Retângulo 76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5" name="Retângulo 76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9" name="Grupo 781"/>
          <p:cNvGrpSpPr/>
          <p:nvPr/>
        </p:nvGrpSpPr>
        <p:grpSpPr>
          <a:xfrm>
            <a:off x="8839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83" name="Retângulo 7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4" name="Retângulo 7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5" name="Retângulo 7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0" name="Grupo 785"/>
          <p:cNvGrpSpPr/>
          <p:nvPr/>
        </p:nvGrpSpPr>
        <p:grpSpPr>
          <a:xfrm>
            <a:off x="8839200" y="6172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87" name="Retângulo 7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" name="Retângulo 7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9" name="Retângulo 7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0" name="Retângulo 789"/>
          <p:cNvSpPr/>
          <p:nvPr/>
        </p:nvSpPr>
        <p:spPr>
          <a:xfrm>
            <a:off x="8839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791" name="Retângulo 790"/>
          <p:cNvSpPr/>
          <p:nvPr/>
        </p:nvSpPr>
        <p:spPr>
          <a:xfrm>
            <a:off x="8839200" y="662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 ♣</a:t>
            </a:r>
          </a:p>
        </p:txBody>
      </p:sp>
      <p:grpSp>
        <p:nvGrpSpPr>
          <p:cNvPr id="1941" name="Grupo 791"/>
          <p:cNvGrpSpPr/>
          <p:nvPr/>
        </p:nvGrpSpPr>
        <p:grpSpPr>
          <a:xfrm>
            <a:off x="11125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93" name="Retângulo 79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4" name="Retângulo 79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5" name="Retângulo 79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2" name="Grupo 795"/>
          <p:cNvGrpSpPr/>
          <p:nvPr/>
        </p:nvGrpSpPr>
        <p:grpSpPr>
          <a:xfrm>
            <a:off x="11125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97" name="Retângulo 7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8" name="Retângulo 7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" name="Retângulo 7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3" name="Grupo 799"/>
          <p:cNvGrpSpPr/>
          <p:nvPr/>
        </p:nvGrpSpPr>
        <p:grpSpPr>
          <a:xfrm>
            <a:off x="11125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01" name="Retângulo 80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2" name="Retângulo 80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3" name="Retângulo 80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4" name="Retângulo 803"/>
          <p:cNvSpPr/>
          <p:nvPr/>
        </p:nvSpPr>
        <p:spPr>
          <a:xfrm>
            <a:off x="11125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5" name="Retângulo 804"/>
          <p:cNvSpPr/>
          <p:nvPr/>
        </p:nvSpPr>
        <p:spPr>
          <a:xfrm>
            <a:off x="11125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45" name="Grupo 805"/>
          <p:cNvGrpSpPr/>
          <p:nvPr/>
        </p:nvGrpSpPr>
        <p:grpSpPr>
          <a:xfrm>
            <a:off x="11125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07" name="Retângulo 80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8" name="Retângulo 80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9" name="Retângulo 80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0" name="Retângulo 809"/>
          <p:cNvSpPr/>
          <p:nvPr/>
        </p:nvSpPr>
        <p:spPr>
          <a:xfrm>
            <a:off x="11125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1" name="Retângulo 810"/>
          <p:cNvSpPr/>
          <p:nvPr/>
        </p:nvSpPr>
        <p:spPr>
          <a:xfrm>
            <a:off x="11125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6" name="Grupo 811"/>
          <p:cNvGrpSpPr/>
          <p:nvPr/>
        </p:nvGrpSpPr>
        <p:grpSpPr>
          <a:xfrm>
            <a:off x="11125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13" name="Retângulo 81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4" name="Retângulo 81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5" name="Retângulo 81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8" name="Grupo 816"/>
          <p:cNvGrpSpPr/>
          <p:nvPr/>
        </p:nvGrpSpPr>
        <p:grpSpPr>
          <a:xfrm>
            <a:off x="9982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18" name="Retângulo 8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" name="Retângulo 8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" name="Retângulo 8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9" name="Grupo 820"/>
          <p:cNvGrpSpPr/>
          <p:nvPr/>
        </p:nvGrpSpPr>
        <p:grpSpPr>
          <a:xfrm>
            <a:off x="9982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22" name="Retângulo 82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3" name="Retângulo 82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" name="Retângulo 82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51" name="Grupo 824"/>
          <p:cNvGrpSpPr/>
          <p:nvPr/>
        </p:nvGrpSpPr>
        <p:grpSpPr>
          <a:xfrm>
            <a:off x="9982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26" name="Retângulo 82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" name="Retângulo 82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8" name="Retângulo 82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9" name="Retângulo 828"/>
          <p:cNvSpPr/>
          <p:nvPr/>
        </p:nvSpPr>
        <p:spPr>
          <a:xfrm>
            <a:off x="9982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upo 830"/>
          <p:cNvGrpSpPr/>
          <p:nvPr/>
        </p:nvGrpSpPr>
        <p:grpSpPr>
          <a:xfrm>
            <a:off x="9982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32" name="Retângulo 83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3" name="Retângulo 83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4" name="Retângulo 83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5" name="Retângulo 834"/>
          <p:cNvSpPr/>
          <p:nvPr/>
        </p:nvSpPr>
        <p:spPr>
          <a:xfrm>
            <a:off x="9982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upo 836"/>
          <p:cNvGrpSpPr/>
          <p:nvPr/>
        </p:nvGrpSpPr>
        <p:grpSpPr>
          <a:xfrm>
            <a:off x="11125200" y="610108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38" name="Retângulo 83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9" name="Retângulo 83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" name="Retângulo 83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1" name="Retângulo 840"/>
          <p:cNvSpPr/>
          <p:nvPr/>
        </p:nvSpPr>
        <p:spPr>
          <a:xfrm>
            <a:off x="11125200" y="65836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upo 841"/>
          <p:cNvGrpSpPr/>
          <p:nvPr/>
        </p:nvGrpSpPr>
        <p:grpSpPr>
          <a:xfrm>
            <a:off x="-304800" y="2159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843" name="Retângulo 84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4" name="Retângulo 84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5" name="Retângulo 84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6" name="Retângulo 845"/>
          <p:cNvSpPr/>
          <p:nvPr/>
        </p:nvSpPr>
        <p:spPr>
          <a:xfrm>
            <a:off x="-3048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847" name="Retângulo 846"/>
          <p:cNvSpPr/>
          <p:nvPr/>
        </p:nvSpPr>
        <p:spPr>
          <a:xfrm>
            <a:off x="-304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upo 847"/>
          <p:cNvGrpSpPr/>
          <p:nvPr/>
        </p:nvGrpSpPr>
        <p:grpSpPr>
          <a:xfrm>
            <a:off x="5410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49" name="Retângulo 84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" name="Retângulo 84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1" name="Retângulo 85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upo 851"/>
          <p:cNvGrpSpPr/>
          <p:nvPr/>
        </p:nvGrpSpPr>
        <p:grpSpPr>
          <a:xfrm>
            <a:off x="5410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53" name="Retângulo 85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4" name="Retângulo 85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5" name="Retângulo 85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Grupo 855"/>
          <p:cNvGrpSpPr/>
          <p:nvPr/>
        </p:nvGrpSpPr>
        <p:grpSpPr>
          <a:xfrm>
            <a:off x="5410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57" name="Retângulo 85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8" name="Retângulo 85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9" name="Retângulo 85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0" name="Retângulo 859"/>
          <p:cNvSpPr/>
          <p:nvPr/>
        </p:nvSpPr>
        <p:spPr>
          <a:xfrm>
            <a:off x="5410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1" name="Retângulo 860"/>
          <p:cNvSpPr/>
          <p:nvPr/>
        </p:nvSpPr>
        <p:spPr>
          <a:xfrm>
            <a:off x="5410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 ♥</a:t>
            </a:r>
          </a:p>
        </p:txBody>
      </p:sp>
      <p:sp>
        <p:nvSpPr>
          <p:cNvPr id="862" name="Retângulo 861"/>
          <p:cNvSpPr/>
          <p:nvPr/>
        </p:nvSpPr>
        <p:spPr>
          <a:xfrm>
            <a:off x="5410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upo 867"/>
          <p:cNvGrpSpPr/>
          <p:nvPr/>
        </p:nvGrpSpPr>
        <p:grpSpPr>
          <a:xfrm>
            <a:off x="5410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69" name="Retângulo 86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0" name="Retângulo 86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1" name="Retângulo 87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2" name="Retângulo 871"/>
          <p:cNvSpPr/>
          <p:nvPr/>
        </p:nvSpPr>
        <p:spPr>
          <a:xfrm>
            <a:off x="5410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40" name="Grupo 872"/>
          <p:cNvGrpSpPr/>
          <p:nvPr/>
        </p:nvGrpSpPr>
        <p:grpSpPr>
          <a:xfrm>
            <a:off x="5410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74" name="Retângulo 87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5" name="Retângulo 87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6" name="Retângulo 87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7" name="Retângulo 876"/>
          <p:cNvSpPr/>
          <p:nvPr/>
        </p:nvSpPr>
        <p:spPr>
          <a:xfrm>
            <a:off x="5410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upo 877"/>
          <p:cNvGrpSpPr/>
          <p:nvPr/>
        </p:nvGrpSpPr>
        <p:grpSpPr>
          <a:xfrm>
            <a:off x="7696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79" name="Retângulo 87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" name="Retângulo 87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1" name="Retângulo 88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2" name="Retângulo 881"/>
          <p:cNvSpPr/>
          <p:nvPr/>
        </p:nvSpPr>
        <p:spPr>
          <a:xfrm>
            <a:off x="7696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upo 882"/>
          <p:cNvGrpSpPr/>
          <p:nvPr/>
        </p:nvGrpSpPr>
        <p:grpSpPr>
          <a:xfrm>
            <a:off x="8839200" y="71628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84" name="Retângulo 88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5" name="Retângulo 88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6" name="Retângulo 88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7" name="Retângulo 886"/>
          <p:cNvSpPr/>
          <p:nvPr/>
        </p:nvSpPr>
        <p:spPr>
          <a:xfrm>
            <a:off x="8839200" y="75692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upo 887"/>
          <p:cNvGrpSpPr/>
          <p:nvPr/>
        </p:nvGrpSpPr>
        <p:grpSpPr>
          <a:xfrm>
            <a:off x="3733800" y="-457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889" name="Retângulo 88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0" name="Retângulo 88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" name="Retângulo 89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upo 893"/>
          <p:cNvGrpSpPr/>
          <p:nvPr/>
        </p:nvGrpSpPr>
        <p:grpSpPr>
          <a:xfrm>
            <a:off x="8839200" y="8077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95" name="Retângulo 89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6" name="Retângulo 89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7" name="Retângulo 89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98" name="Retângulo 897"/>
          <p:cNvSpPr/>
          <p:nvPr/>
        </p:nvSpPr>
        <p:spPr>
          <a:xfrm>
            <a:off x="8839200" y="8534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 ♣</a:t>
            </a:r>
          </a:p>
        </p:txBody>
      </p:sp>
      <p:grpSp>
        <p:nvGrpSpPr>
          <p:cNvPr id="45" name="Grupo 902"/>
          <p:cNvGrpSpPr/>
          <p:nvPr/>
        </p:nvGrpSpPr>
        <p:grpSpPr>
          <a:xfrm>
            <a:off x="4267200" y="71628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04" name="Retângulo 90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5" name="Retângulo 90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6" name="Retângulo 90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07" name="Retângulo 906"/>
          <p:cNvSpPr/>
          <p:nvPr/>
        </p:nvSpPr>
        <p:spPr>
          <a:xfrm>
            <a:off x="4267200" y="75692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 ♣</a:t>
            </a:r>
          </a:p>
        </p:txBody>
      </p:sp>
      <p:grpSp>
        <p:nvGrpSpPr>
          <p:cNvPr id="46" name="Grupo 907"/>
          <p:cNvGrpSpPr/>
          <p:nvPr/>
        </p:nvGrpSpPr>
        <p:grpSpPr>
          <a:xfrm>
            <a:off x="4267200" y="8077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09" name="Retângulo 90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0" name="Retângulo 90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1" name="Retângulo 91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12" name="Retângulo 911"/>
          <p:cNvSpPr/>
          <p:nvPr/>
        </p:nvSpPr>
        <p:spPr>
          <a:xfrm>
            <a:off x="4267200" y="8534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3" name="Retângulo 912"/>
          <p:cNvSpPr/>
          <p:nvPr/>
        </p:nvSpPr>
        <p:spPr>
          <a:xfrm>
            <a:off x="11125200" y="55930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914" name="Retângulo 913"/>
          <p:cNvSpPr/>
          <p:nvPr/>
        </p:nvSpPr>
        <p:spPr>
          <a:xfrm>
            <a:off x="9982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5" name="Retângulo 914"/>
          <p:cNvSpPr/>
          <p:nvPr/>
        </p:nvSpPr>
        <p:spPr>
          <a:xfrm>
            <a:off x="9982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6" name="Retângulo 915"/>
          <p:cNvSpPr/>
          <p:nvPr/>
        </p:nvSpPr>
        <p:spPr>
          <a:xfrm>
            <a:off x="7696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upo 916"/>
          <p:cNvGrpSpPr/>
          <p:nvPr/>
        </p:nvGrpSpPr>
        <p:grpSpPr>
          <a:xfrm>
            <a:off x="6553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18" name="Retângulo 9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9" name="Retângulo 9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0" name="Retângulo 9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1" name="Retângulo 920"/>
          <p:cNvSpPr/>
          <p:nvPr/>
        </p:nvSpPr>
        <p:spPr>
          <a:xfrm>
            <a:off x="7696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upo 921"/>
          <p:cNvGrpSpPr/>
          <p:nvPr/>
        </p:nvGrpSpPr>
        <p:grpSpPr>
          <a:xfrm>
            <a:off x="7696200" y="3124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23" name="Retângulo 9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" name="Retângulo 9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5" name="Retângulo 9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6" name="Retângulo 925"/>
          <p:cNvSpPr/>
          <p:nvPr/>
        </p:nvSpPr>
        <p:spPr>
          <a:xfrm>
            <a:off x="7696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8" name="Conector de seta reta 927"/>
          <p:cNvCxnSpPr>
            <a:stCxn id="518" idx="2"/>
            <a:endCxn id="566" idx="0"/>
          </p:cNvCxnSpPr>
          <p:nvPr/>
        </p:nvCxnSpPr>
        <p:spPr>
          <a:xfrm flipH="1">
            <a:off x="-2362199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ector de seta reta 928"/>
          <p:cNvCxnSpPr>
            <a:stCxn id="583" idx="2"/>
            <a:endCxn id="594" idx="0"/>
          </p:cNvCxnSpPr>
          <p:nvPr/>
        </p:nvCxnSpPr>
        <p:spPr>
          <a:xfrm flipH="1">
            <a:off x="-1219198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ector de seta reta 931"/>
          <p:cNvCxnSpPr>
            <a:stCxn id="603" idx="2"/>
            <a:endCxn id="846" idx="0"/>
          </p:cNvCxnSpPr>
          <p:nvPr/>
        </p:nvCxnSpPr>
        <p:spPr>
          <a:xfrm flipH="1">
            <a:off x="-762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Forma 935"/>
          <p:cNvCxnSpPr>
            <a:stCxn id="520" idx="2"/>
            <a:endCxn id="523" idx="1"/>
          </p:cNvCxnSpPr>
          <p:nvPr/>
        </p:nvCxnSpPr>
        <p:spPr>
          <a:xfrm rot="5400000">
            <a:off x="-2793999" y="1549400"/>
            <a:ext cx="914400" cy="508000"/>
          </a:xfrm>
          <a:prstGeom prst="bentConnector4">
            <a:avLst>
              <a:gd name="adj1" fmla="val 61328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Forma 938"/>
          <p:cNvCxnSpPr>
            <a:stCxn id="523" idx="0"/>
            <a:endCxn id="520" idx="3"/>
          </p:cNvCxnSpPr>
          <p:nvPr/>
        </p:nvCxnSpPr>
        <p:spPr>
          <a:xfrm rot="5400000" flipH="1" flipV="1">
            <a:off x="-2692399" y="1447800"/>
            <a:ext cx="914400" cy="508000"/>
          </a:xfrm>
          <a:prstGeom prst="bentConnector4">
            <a:avLst>
              <a:gd name="adj1" fmla="val 1327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Forma 942"/>
          <p:cNvCxnSpPr>
            <a:stCxn id="844" idx="0"/>
            <a:endCxn id="605" idx="3"/>
          </p:cNvCxnSpPr>
          <p:nvPr/>
        </p:nvCxnSpPr>
        <p:spPr>
          <a:xfrm rot="5400000" flipH="1" flipV="1">
            <a:off x="-406400" y="1447800"/>
            <a:ext cx="914400" cy="508000"/>
          </a:xfrm>
          <a:prstGeom prst="bentConnector4">
            <a:avLst>
              <a:gd name="adj1" fmla="val 13275"/>
              <a:gd name="adj2" fmla="val 12162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Forma 949"/>
          <p:cNvCxnSpPr>
            <a:stCxn id="605" idx="2"/>
            <a:endCxn id="844" idx="1"/>
          </p:cNvCxnSpPr>
          <p:nvPr/>
        </p:nvCxnSpPr>
        <p:spPr>
          <a:xfrm rot="5400000">
            <a:off x="-508000" y="1549400"/>
            <a:ext cx="914400" cy="508000"/>
          </a:xfrm>
          <a:prstGeom prst="bentConnector4">
            <a:avLst>
              <a:gd name="adj1" fmla="val 63924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Forma 961"/>
          <p:cNvCxnSpPr>
            <a:stCxn id="588" idx="0"/>
            <a:endCxn id="585" idx="3"/>
          </p:cNvCxnSpPr>
          <p:nvPr/>
        </p:nvCxnSpPr>
        <p:spPr>
          <a:xfrm rot="5400000" flipH="1" flipV="1">
            <a:off x="-1549398" y="1447800"/>
            <a:ext cx="914400" cy="508000"/>
          </a:xfrm>
          <a:prstGeom prst="bentConnector4">
            <a:avLst>
              <a:gd name="adj1" fmla="val 13049"/>
              <a:gd name="adj2" fmla="val 1282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Forma 962"/>
          <p:cNvCxnSpPr>
            <a:stCxn id="585" idx="2"/>
            <a:endCxn id="588" idx="1"/>
          </p:cNvCxnSpPr>
          <p:nvPr/>
        </p:nvCxnSpPr>
        <p:spPr>
          <a:xfrm rot="5400000">
            <a:off x="-1650998" y="1549400"/>
            <a:ext cx="914400" cy="508000"/>
          </a:xfrm>
          <a:prstGeom prst="bentConnector4">
            <a:avLst>
              <a:gd name="adj1" fmla="val 64212"/>
              <a:gd name="adj2" fmla="val 12197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Forma 970"/>
          <p:cNvCxnSpPr>
            <a:stCxn id="438" idx="1"/>
            <a:endCxn id="519" idx="1"/>
          </p:cNvCxnSpPr>
          <p:nvPr/>
        </p:nvCxnSpPr>
        <p:spPr>
          <a:xfrm rot="10800000" flipV="1">
            <a:off x="-2590799" y="711200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Forma 970"/>
          <p:cNvCxnSpPr>
            <a:stCxn id="439" idx="0"/>
            <a:endCxn id="574" idx="1"/>
          </p:cNvCxnSpPr>
          <p:nvPr/>
        </p:nvCxnSpPr>
        <p:spPr>
          <a:xfrm rot="16200000" flipH="1" flipV="1">
            <a:off x="-4178299" y="2197100"/>
            <a:ext cx="3683000" cy="508000"/>
          </a:xfrm>
          <a:prstGeom prst="bentConnector4">
            <a:avLst>
              <a:gd name="adj1" fmla="val -4272"/>
              <a:gd name="adj2" fmla="val 1637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Forma 970"/>
          <p:cNvCxnSpPr>
            <a:stCxn id="437" idx="0"/>
            <a:endCxn id="519" idx="1"/>
          </p:cNvCxnSpPr>
          <p:nvPr/>
        </p:nvCxnSpPr>
        <p:spPr>
          <a:xfrm rot="16200000" flipH="1" flipV="1">
            <a:off x="-2755899" y="774700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Forma 970"/>
          <p:cNvCxnSpPr>
            <a:stCxn id="444" idx="1"/>
            <a:endCxn id="584" idx="1"/>
          </p:cNvCxnSpPr>
          <p:nvPr/>
        </p:nvCxnSpPr>
        <p:spPr>
          <a:xfrm rot="10800000" flipV="1">
            <a:off x="-1447798" y="711200"/>
            <a:ext cx="12700" cy="533400"/>
          </a:xfrm>
          <a:prstGeom prst="bentConnector3">
            <a:avLst>
              <a:gd name="adj1" fmla="val 1046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Forma 970"/>
          <p:cNvCxnSpPr>
            <a:stCxn id="445" idx="0"/>
            <a:endCxn id="588" idx="1"/>
          </p:cNvCxnSpPr>
          <p:nvPr/>
        </p:nvCxnSpPr>
        <p:spPr>
          <a:xfrm rot="16200000" flipH="1" flipV="1">
            <a:off x="-2019298" y="1181100"/>
            <a:ext cx="1651000" cy="508000"/>
          </a:xfrm>
          <a:prstGeom prst="bentConnector4">
            <a:avLst>
              <a:gd name="adj1" fmla="val -933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Forma 970"/>
          <p:cNvCxnSpPr>
            <a:stCxn id="443" idx="0"/>
            <a:endCxn id="588" idx="1"/>
          </p:cNvCxnSpPr>
          <p:nvPr/>
        </p:nvCxnSpPr>
        <p:spPr>
          <a:xfrm rot="16200000" flipH="1" flipV="1">
            <a:off x="-2120898" y="1282700"/>
            <a:ext cx="1651000" cy="304800"/>
          </a:xfrm>
          <a:prstGeom prst="bentConnector4">
            <a:avLst>
              <a:gd name="adj1" fmla="val -4495"/>
              <a:gd name="adj2" fmla="val 1680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Forma 970"/>
          <p:cNvCxnSpPr>
            <a:stCxn id="450" idx="1"/>
            <a:endCxn id="604" idx="1"/>
          </p:cNvCxnSpPr>
          <p:nvPr/>
        </p:nvCxnSpPr>
        <p:spPr>
          <a:xfrm rot="10800000" flipV="1">
            <a:off x="-304800" y="711200"/>
            <a:ext cx="12700" cy="533400"/>
          </a:xfrm>
          <a:prstGeom prst="bentConnector3">
            <a:avLst>
              <a:gd name="adj1" fmla="val 105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Forma 970"/>
          <p:cNvCxnSpPr>
            <a:stCxn id="451" idx="0"/>
            <a:endCxn id="844" idx="1"/>
          </p:cNvCxnSpPr>
          <p:nvPr/>
        </p:nvCxnSpPr>
        <p:spPr>
          <a:xfrm rot="16200000" flipH="1" flipV="1">
            <a:off x="-876300" y="1181100"/>
            <a:ext cx="1651000" cy="508000"/>
          </a:xfrm>
          <a:prstGeom prst="bentConnector4">
            <a:avLst>
              <a:gd name="adj1" fmla="val -933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Forma 970"/>
          <p:cNvCxnSpPr>
            <a:stCxn id="449" idx="0"/>
            <a:endCxn id="844" idx="1"/>
          </p:cNvCxnSpPr>
          <p:nvPr/>
        </p:nvCxnSpPr>
        <p:spPr>
          <a:xfrm rot="16200000" flipH="1" flipV="1">
            <a:off x="-977900" y="1282700"/>
            <a:ext cx="1651000" cy="304800"/>
          </a:xfrm>
          <a:prstGeom prst="bentConnector4">
            <a:avLst>
              <a:gd name="adj1" fmla="val -4830"/>
              <a:gd name="adj2" fmla="val 1680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Forma 970"/>
          <p:cNvCxnSpPr>
            <a:stCxn id="29" idx="2"/>
            <a:endCxn id="439" idx="3"/>
          </p:cNvCxnSpPr>
          <p:nvPr/>
        </p:nvCxnSpPr>
        <p:spPr>
          <a:xfrm rot="16200000" flipH="1">
            <a:off x="-2349499" y="342900"/>
            <a:ext cx="431800" cy="304800"/>
          </a:xfrm>
          <a:prstGeom prst="bentConnector4">
            <a:avLst>
              <a:gd name="adj1" fmla="val 2173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Forma 970"/>
          <p:cNvCxnSpPr>
            <a:stCxn id="202" idx="2"/>
            <a:endCxn id="445" idx="3"/>
          </p:cNvCxnSpPr>
          <p:nvPr/>
        </p:nvCxnSpPr>
        <p:spPr>
          <a:xfrm rot="16200000" flipH="1">
            <a:off x="-1206498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ector de seta reta 1040"/>
          <p:cNvCxnSpPr/>
          <p:nvPr/>
        </p:nvCxnSpPr>
        <p:spPr>
          <a:xfrm>
            <a:off x="-1981199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ector de seta reta 1041"/>
          <p:cNvCxnSpPr/>
          <p:nvPr/>
        </p:nvCxnSpPr>
        <p:spPr>
          <a:xfrm>
            <a:off x="-1981199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ector de seta reta 1043"/>
          <p:cNvCxnSpPr/>
          <p:nvPr/>
        </p:nvCxnSpPr>
        <p:spPr>
          <a:xfrm>
            <a:off x="-838199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ector de seta reta 1044"/>
          <p:cNvCxnSpPr/>
          <p:nvPr/>
        </p:nvCxnSpPr>
        <p:spPr>
          <a:xfrm>
            <a:off x="-838199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ctor de seta reta 1045"/>
          <p:cNvCxnSpPr>
            <a:stCxn id="587" idx="2"/>
            <a:endCxn id="595" idx="0"/>
          </p:cNvCxnSpPr>
          <p:nvPr/>
        </p:nvCxnSpPr>
        <p:spPr>
          <a:xfrm flipH="1">
            <a:off x="-1219199" y="2362200"/>
            <a:ext cx="76201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de seta reta 1048"/>
          <p:cNvCxnSpPr>
            <a:stCxn id="522" idx="2"/>
            <a:endCxn id="569" idx="0"/>
          </p:cNvCxnSpPr>
          <p:nvPr/>
        </p:nvCxnSpPr>
        <p:spPr>
          <a:xfrm flipH="1">
            <a:off x="-2362199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ector de seta reta 1059"/>
          <p:cNvCxnSpPr>
            <a:stCxn id="843" idx="2"/>
            <a:endCxn id="847" idx="0"/>
          </p:cNvCxnSpPr>
          <p:nvPr/>
        </p:nvCxnSpPr>
        <p:spPr>
          <a:xfrm flipH="1">
            <a:off x="-76199" y="2362200"/>
            <a:ext cx="76199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de seta reta 1062"/>
          <p:cNvCxnSpPr>
            <a:stCxn id="573" idx="2"/>
            <a:endCxn id="581" idx="0"/>
          </p:cNvCxnSpPr>
          <p:nvPr/>
        </p:nvCxnSpPr>
        <p:spPr>
          <a:xfrm flipH="1">
            <a:off x="-2362199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ector de seta reta 1065"/>
          <p:cNvCxnSpPr>
            <a:stCxn id="526" idx="2"/>
            <a:endCxn id="580" idx="0"/>
          </p:cNvCxnSpPr>
          <p:nvPr/>
        </p:nvCxnSpPr>
        <p:spPr>
          <a:xfrm flipH="1">
            <a:off x="-2362199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Forma 1068"/>
          <p:cNvCxnSpPr>
            <a:stCxn id="524" idx="2"/>
            <a:endCxn id="527" idx="1"/>
          </p:cNvCxnSpPr>
          <p:nvPr/>
        </p:nvCxnSpPr>
        <p:spPr>
          <a:xfrm rot="5400000">
            <a:off x="-2781299" y="2552700"/>
            <a:ext cx="889000" cy="508000"/>
          </a:xfrm>
          <a:prstGeom prst="bentConnector4">
            <a:avLst>
              <a:gd name="adj1" fmla="val 61030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Forma 1069"/>
          <p:cNvCxnSpPr>
            <a:stCxn id="527" idx="0"/>
            <a:endCxn id="524" idx="3"/>
          </p:cNvCxnSpPr>
          <p:nvPr/>
        </p:nvCxnSpPr>
        <p:spPr>
          <a:xfrm rot="5400000" flipH="1" flipV="1">
            <a:off x="-2679699" y="2451100"/>
            <a:ext cx="889000" cy="508000"/>
          </a:xfrm>
          <a:prstGeom prst="bentConnector4">
            <a:avLst>
              <a:gd name="adj1" fmla="val 11994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Forma 1071"/>
          <p:cNvCxnSpPr>
            <a:stCxn id="574" idx="0"/>
            <a:endCxn id="528" idx="3"/>
          </p:cNvCxnSpPr>
          <p:nvPr/>
        </p:nvCxnSpPr>
        <p:spPr>
          <a:xfrm rot="5400000" flipH="1" flipV="1">
            <a:off x="-2705099" y="3467100"/>
            <a:ext cx="939800" cy="508000"/>
          </a:xfrm>
          <a:prstGeom prst="bentConnector4">
            <a:avLst>
              <a:gd name="adj1" fmla="val 11785"/>
              <a:gd name="adj2" fmla="val 13034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Forma 1074"/>
          <p:cNvCxnSpPr>
            <a:stCxn id="528" idx="2"/>
            <a:endCxn id="574" idx="1"/>
          </p:cNvCxnSpPr>
          <p:nvPr/>
        </p:nvCxnSpPr>
        <p:spPr>
          <a:xfrm rot="5400000">
            <a:off x="-2806699" y="3568700"/>
            <a:ext cx="939800" cy="508000"/>
          </a:xfrm>
          <a:prstGeom prst="bentConnector4">
            <a:avLst>
              <a:gd name="adj1" fmla="val 61565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Forma 970"/>
          <p:cNvCxnSpPr>
            <a:stCxn id="210" idx="2"/>
            <a:endCxn id="451" idx="3"/>
          </p:cNvCxnSpPr>
          <p:nvPr/>
        </p:nvCxnSpPr>
        <p:spPr>
          <a:xfrm rot="16200000" flipH="1">
            <a:off x="-63500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o 1554"/>
          <p:cNvGrpSpPr/>
          <p:nvPr/>
        </p:nvGrpSpPr>
        <p:grpSpPr>
          <a:xfrm>
            <a:off x="838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1556" name="Retângulo 155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7" name="Retângulo 155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8" name="Retângulo 155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" name="Grupo 1558"/>
          <p:cNvGrpSpPr/>
          <p:nvPr/>
        </p:nvGrpSpPr>
        <p:grpSpPr>
          <a:xfrm>
            <a:off x="8382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560" name="Retângulo 155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1" name="Retângulo 156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2" name="Retângulo 156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upo 1562"/>
          <p:cNvGrpSpPr/>
          <p:nvPr/>
        </p:nvGrpSpPr>
        <p:grpSpPr>
          <a:xfrm>
            <a:off x="8382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564" name="Retângulo 156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5" name="Retângulo 156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6" name="Retângulo 156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71" name="Retângulo 1570"/>
          <p:cNvSpPr/>
          <p:nvPr/>
        </p:nvSpPr>
        <p:spPr>
          <a:xfrm>
            <a:off x="838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♣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73" name="Conector de seta reta 1572"/>
          <p:cNvCxnSpPr>
            <a:stCxn id="1564" idx="2"/>
            <a:endCxn id="1571" idx="0"/>
          </p:cNvCxnSpPr>
          <p:nvPr/>
        </p:nvCxnSpPr>
        <p:spPr>
          <a:xfrm flipH="1">
            <a:off x="1066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Forma 970"/>
          <p:cNvCxnSpPr>
            <a:stCxn id="1561" idx="1"/>
            <a:endCxn id="1565" idx="1"/>
          </p:cNvCxnSpPr>
          <p:nvPr/>
        </p:nvCxnSpPr>
        <p:spPr>
          <a:xfrm rot="10800000" flipV="1">
            <a:off x="838200" y="711200"/>
            <a:ext cx="12700" cy="533400"/>
          </a:xfrm>
          <a:prstGeom prst="bentConnector3">
            <a:avLst>
              <a:gd name="adj1" fmla="val 105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Forma 970"/>
          <p:cNvCxnSpPr>
            <a:stCxn id="1562" idx="0"/>
            <a:endCxn id="1565" idx="1"/>
          </p:cNvCxnSpPr>
          <p:nvPr/>
        </p:nvCxnSpPr>
        <p:spPr>
          <a:xfrm rot="16200000" flipH="1" flipV="1">
            <a:off x="774700" y="673100"/>
            <a:ext cx="635000" cy="508000"/>
          </a:xfrm>
          <a:prstGeom prst="bentConnector4">
            <a:avLst>
              <a:gd name="adj1" fmla="val -22605"/>
              <a:gd name="adj2" fmla="val 15755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Forma 970"/>
          <p:cNvCxnSpPr>
            <a:stCxn id="1560" idx="0"/>
            <a:endCxn id="1565" idx="1"/>
          </p:cNvCxnSpPr>
          <p:nvPr/>
        </p:nvCxnSpPr>
        <p:spPr>
          <a:xfrm rot="16200000" flipH="1" flipV="1">
            <a:off x="673100" y="774700"/>
            <a:ext cx="635000" cy="304800"/>
          </a:xfrm>
          <a:prstGeom prst="bentConnector4">
            <a:avLst>
              <a:gd name="adj1" fmla="val -10884"/>
              <a:gd name="adj2" fmla="val 16802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Conector de seta reta 1578"/>
          <p:cNvCxnSpPr/>
          <p:nvPr/>
        </p:nvCxnSpPr>
        <p:spPr>
          <a:xfrm>
            <a:off x="304801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Conector de seta reta 1579"/>
          <p:cNvCxnSpPr/>
          <p:nvPr/>
        </p:nvCxnSpPr>
        <p:spPr>
          <a:xfrm>
            <a:off x="304801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Forma 970"/>
          <p:cNvCxnSpPr>
            <a:stCxn id="1556" idx="2"/>
            <a:endCxn id="1562" idx="3"/>
          </p:cNvCxnSpPr>
          <p:nvPr/>
        </p:nvCxnSpPr>
        <p:spPr>
          <a:xfrm rot="16200000" flipH="1">
            <a:off x="1079500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1595"/>
          <p:cNvGrpSpPr/>
          <p:nvPr/>
        </p:nvGrpSpPr>
        <p:grpSpPr>
          <a:xfrm>
            <a:off x="1981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1597" name="Retângulo 15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8" name="Retângulo 15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9" name="Retângulo 15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upo 1599"/>
          <p:cNvGrpSpPr/>
          <p:nvPr/>
        </p:nvGrpSpPr>
        <p:grpSpPr>
          <a:xfrm>
            <a:off x="19812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601" name="Retângulo 160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2" name="Retângulo 160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3" name="Retângulo 160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upo 1603"/>
          <p:cNvGrpSpPr/>
          <p:nvPr/>
        </p:nvGrpSpPr>
        <p:grpSpPr>
          <a:xfrm>
            <a:off x="19812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605" name="Retângulo 160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6" name="Retângulo 160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7" name="Retângulo 160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10" name="Forma 970"/>
          <p:cNvCxnSpPr>
            <a:stCxn id="1602" idx="1"/>
            <a:endCxn id="1606" idx="1"/>
          </p:cNvCxnSpPr>
          <p:nvPr/>
        </p:nvCxnSpPr>
        <p:spPr>
          <a:xfrm rot="10800000" flipV="1">
            <a:off x="1981200" y="711200"/>
            <a:ext cx="12700" cy="533400"/>
          </a:xfrm>
          <a:prstGeom prst="bentConnector3">
            <a:avLst>
              <a:gd name="adj1" fmla="val 1238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Forma 970"/>
          <p:cNvCxnSpPr>
            <a:stCxn id="1603" idx="0"/>
            <a:endCxn id="1606" idx="1"/>
          </p:cNvCxnSpPr>
          <p:nvPr/>
        </p:nvCxnSpPr>
        <p:spPr>
          <a:xfrm rot="16200000" flipH="1" flipV="1">
            <a:off x="1917700" y="673100"/>
            <a:ext cx="635000" cy="508000"/>
          </a:xfrm>
          <a:prstGeom prst="bentConnector4">
            <a:avLst>
              <a:gd name="adj1" fmla="val -26650"/>
              <a:gd name="adj2" fmla="val 1613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Forma 970"/>
          <p:cNvCxnSpPr>
            <a:stCxn id="1601" idx="0"/>
            <a:endCxn id="1606" idx="1"/>
          </p:cNvCxnSpPr>
          <p:nvPr/>
        </p:nvCxnSpPr>
        <p:spPr>
          <a:xfrm rot="16200000" flipH="1" flipV="1">
            <a:off x="1816100" y="774700"/>
            <a:ext cx="635000" cy="304800"/>
          </a:xfrm>
          <a:prstGeom prst="bentConnector4">
            <a:avLst>
              <a:gd name="adj1" fmla="val -9818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Conector de seta reta 1612"/>
          <p:cNvCxnSpPr/>
          <p:nvPr/>
        </p:nvCxnSpPr>
        <p:spPr>
          <a:xfrm>
            <a:off x="1447801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Conector de seta reta 1613"/>
          <p:cNvCxnSpPr/>
          <p:nvPr/>
        </p:nvCxnSpPr>
        <p:spPr>
          <a:xfrm>
            <a:off x="1447801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Forma 970"/>
          <p:cNvCxnSpPr>
            <a:stCxn id="1597" idx="2"/>
            <a:endCxn id="1603" idx="3"/>
          </p:cNvCxnSpPr>
          <p:nvPr/>
        </p:nvCxnSpPr>
        <p:spPr>
          <a:xfrm rot="16200000" flipH="1">
            <a:off x="2222500" y="342900"/>
            <a:ext cx="431800" cy="304800"/>
          </a:xfrm>
          <a:prstGeom prst="bentConnector4">
            <a:avLst>
              <a:gd name="adj1" fmla="val 18984"/>
              <a:gd name="adj2" fmla="val 14772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o 1621"/>
          <p:cNvGrpSpPr/>
          <p:nvPr/>
        </p:nvGrpSpPr>
        <p:grpSpPr>
          <a:xfrm>
            <a:off x="3124200" y="76200"/>
            <a:ext cx="609600" cy="203200"/>
            <a:chOff x="1905000" y="381000"/>
            <a:chExt cx="914400" cy="304800"/>
          </a:xfrm>
          <a:solidFill>
            <a:schemeClr val="accent2"/>
          </a:solidFill>
        </p:grpSpPr>
        <p:sp>
          <p:nvSpPr>
            <p:cNvPr id="1623" name="Retângulo 16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4" name="Retângulo 16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5" name="Retângulo 16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26" name="Conector de seta reta 1625"/>
          <p:cNvCxnSpPr/>
          <p:nvPr/>
        </p:nvCxnSpPr>
        <p:spPr>
          <a:xfrm>
            <a:off x="2590801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Conector de seta reta 1626"/>
          <p:cNvCxnSpPr/>
          <p:nvPr/>
        </p:nvCxnSpPr>
        <p:spPr>
          <a:xfrm>
            <a:off x="2590801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Forma 1692"/>
          <p:cNvCxnSpPr>
            <a:stCxn id="889" idx="2"/>
            <a:endCxn id="264" idx="0"/>
          </p:cNvCxnSpPr>
          <p:nvPr/>
        </p:nvCxnSpPr>
        <p:spPr>
          <a:xfrm rot="16200000" flipH="1">
            <a:off x="6997700" y="-3213100"/>
            <a:ext cx="330200" cy="6248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Conector de seta reta 1695"/>
          <p:cNvCxnSpPr/>
          <p:nvPr/>
        </p:nvCxnSpPr>
        <p:spPr>
          <a:xfrm>
            <a:off x="3733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Conector de seta reta 1696"/>
          <p:cNvCxnSpPr/>
          <p:nvPr/>
        </p:nvCxnSpPr>
        <p:spPr>
          <a:xfrm>
            <a:off x="3733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8" name="Conector de seta reta 1697"/>
          <p:cNvCxnSpPr/>
          <p:nvPr/>
        </p:nvCxnSpPr>
        <p:spPr>
          <a:xfrm>
            <a:off x="4876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9" name="Conector de seta reta 1698"/>
          <p:cNvCxnSpPr/>
          <p:nvPr/>
        </p:nvCxnSpPr>
        <p:spPr>
          <a:xfrm>
            <a:off x="4876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Conector de seta reta 1699"/>
          <p:cNvCxnSpPr/>
          <p:nvPr/>
        </p:nvCxnSpPr>
        <p:spPr>
          <a:xfrm>
            <a:off x="6019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Conector de seta reta 1700"/>
          <p:cNvCxnSpPr/>
          <p:nvPr/>
        </p:nvCxnSpPr>
        <p:spPr>
          <a:xfrm>
            <a:off x="6019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Conector de seta reta 1701"/>
          <p:cNvCxnSpPr/>
          <p:nvPr/>
        </p:nvCxnSpPr>
        <p:spPr>
          <a:xfrm>
            <a:off x="7162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3" name="Conector de seta reta 1702"/>
          <p:cNvCxnSpPr/>
          <p:nvPr/>
        </p:nvCxnSpPr>
        <p:spPr>
          <a:xfrm>
            <a:off x="7162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Conector de seta reta 1703"/>
          <p:cNvCxnSpPr/>
          <p:nvPr/>
        </p:nvCxnSpPr>
        <p:spPr>
          <a:xfrm>
            <a:off x="8305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Conector de seta reta 1704"/>
          <p:cNvCxnSpPr/>
          <p:nvPr/>
        </p:nvCxnSpPr>
        <p:spPr>
          <a:xfrm>
            <a:off x="8305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Conector de seta reta 1705"/>
          <p:cNvCxnSpPr/>
          <p:nvPr/>
        </p:nvCxnSpPr>
        <p:spPr>
          <a:xfrm>
            <a:off x="9448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7" name="Conector de seta reta 1706"/>
          <p:cNvCxnSpPr/>
          <p:nvPr/>
        </p:nvCxnSpPr>
        <p:spPr>
          <a:xfrm>
            <a:off x="9448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8" name="Conector de seta reta 1707"/>
          <p:cNvCxnSpPr/>
          <p:nvPr/>
        </p:nvCxnSpPr>
        <p:spPr>
          <a:xfrm>
            <a:off x="10591800" y="1524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" name="Conector de seta reta 1708"/>
          <p:cNvCxnSpPr/>
          <p:nvPr/>
        </p:nvCxnSpPr>
        <p:spPr>
          <a:xfrm>
            <a:off x="10591800" y="228600"/>
            <a:ext cx="5334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" name="Forma 970"/>
          <p:cNvCxnSpPr>
            <a:stCxn id="1623" idx="2"/>
            <a:endCxn id="469" idx="3"/>
          </p:cNvCxnSpPr>
          <p:nvPr/>
        </p:nvCxnSpPr>
        <p:spPr>
          <a:xfrm rot="16200000" flipH="1">
            <a:off x="3365500" y="342900"/>
            <a:ext cx="431800" cy="304800"/>
          </a:xfrm>
          <a:prstGeom prst="bentConnector4">
            <a:avLst>
              <a:gd name="adj1" fmla="val 23461"/>
              <a:gd name="adj2" fmla="val 15407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Forma 970"/>
          <p:cNvCxnSpPr>
            <a:stCxn id="228" idx="2"/>
            <a:endCxn id="475" idx="3"/>
          </p:cNvCxnSpPr>
          <p:nvPr/>
        </p:nvCxnSpPr>
        <p:spPr>
          <a:xfrm rot="16200000" flipH="1">
            <a:off x="4508500" y="342900"/>
            <a:ext cx="431800" cy="304800"/>
          </a:xfrm>
          <a:prstGeom prst="bentConnector4">
            <a:avLst>
              <a:gd name="adj1" fmla="val 20998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Forma 970"/>
          <p:cNvCxnSpPr>
            <a:stCxn id="234" idx="2"/>
            <a:endCxn id="481" idx="3"/>
          </p:cNvCxnSpPr>
          <p:nvPr/>
        </p:nvCxnSpPr>
        <p:spPr>
          <a:xfrm rot="16200000" flipH="1">
            <a:off x="5651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Forma 970"/>
          <p:cNvCxnSpPr>
            <a:stCxn id="240" idx="2"/>
            <a:endCxn id="487" idx="3"/>
          </p:cNvCxnSpPr>
          <p:nvPr/>
        </p:nvCxnSpPr>
        <p:spPr>
          <a:xfrm rot="16200000" flipH="1">
            <a:off x="6794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Forma 970"/>
          <p:cNvCxnSpPr>
            <a:stCxn id="246" idx="2"/>
            <a:endCxn id="493" idx="3"/>
          </p:cNvCxnSpPr>
          <p:nvPr/>
        </p:nvCxnSpPr>
        <p:spPr>
          <a:xfrm rot="16200000" flipH="1">
            <a:off x="7937500" y="342900"/>
            <a:ext cx="431800" cy="304800"/>
          </a:xfrm>
          <a:prstGeom prst="bentConnector4">
            <a:avLst>
              <a:gd name="adj1" fmla="val 20998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4" name="Forma 970"/>
          <p:cNvCxnSpPr>
            <a:stCxn id="258" idx="2"/>
            <a:endCxn id="499" idx="3"/>
          </p:cNvCxnSpPr>
          <p:nvPr/>
        </p:nvCxnSpPr>
        <p:spPr>
          <a:xfrm rot="16200000" flipH="1">
            <a:off x="9080500" y="342900"/>
            <a:ext cx="431800" cy="304800"/>
          </a:xfrm>
          <a:prstGeom prst="bentConnector4">
            <a:avLst>
              <a:gd name="adj1" fmla="val 20998"/>
              <a:gd name="adj2" fmla="val 15058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Forma 970"/>
          <p:cNvCxnSpPr>
            <a:stCxn id="264" idx="2"/>
            <a:endCxn id="505" idx="3"/>
          </p:cNvCxnSpPr>
          <p:nvPr/>
        </p:nvCxnSpPr>
        <p:spPr>
          <a:xfrm rot="16200000" flipH="1">
            <a:off x="10223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Forma 970"/>
          <p:cNvCxnSpPr>
            <a:stCxn id="509" idx="2"/>
            <a:endCxn id="516" idx="3"/>
          </p:cNvCxnSpPr>
          <p:nvPr/>
        </p:nvCxnSpPr>
        <p:spPr>
          <a:xfrm rot="16200000" flipH="1">
            <a:off x="11366500" y="342900"/>
            <a:ext cx="431800" cy="304800"/>
          </a:xfrm>
          <a:prstGeom prst="bentConnector4">
            <a:avLst>
              <a:gd name="adj1" fmla="val 23461"/>
              <a:gd name="adj2" fmla="val 14709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Forma 970"/>
          <p:cNvCxnSpPr>
            <a:stCxn id="469" idx="0"/>
            <a:endCxn id="657" idx="1"/>
          </p:cNvCxnSpPr>
          <p:nvPr/>
        </p:nvCxnSpPr>
        <p:spPr>
          <a:xfrm rot="16200000" flipH="1" flipV="1">
            <a:off x="2057400" y="1676400"/>
            <a:ext cx="2641600" cy="508000"/>
          </a:xfrm>
          <a:prstGeom prst="bentConnector4">
            <a:avLst>
              <a:gd name="adj1" fmla="val -5434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" name="Forma 970"/>
          <p:cNvCxnSpPr>
            <a:stCxn id="467" idx="0"/>
            <a:endCxn id="657" idx="1"/>
          </p:cNvCxnSpPr>
          <p:nvPr/>
        </p:nvCxnSpPr>
        <p:spPr>
          <a:xfrm rot="16200000" flipH="1" flipV="1">
            <a:off x="1955800" y="1778000"/>
            <a:ext cx="2641600" cy="304800"/>
          </a:xfrm>
          <a:prstGeom prst="bentConnector4">
            <a:avLst>
              <a:gd name="adj1" fmla="val -3019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Forma 970"/>
          <p:cNvCxnSpPr>
            <a:stCxn id="468" idx="1"/>
            <a:endCxn id="649" idx="1"/>
          </p:cNvCxnSpPr>
          <p:nvPr/>
        </p:nvCxnSpPr>
        <p:spPr>
          <a:xfrm rot="10800000" flipV="1">
            <a:off x="3124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Forma 970"/>
          <p:cNvCxnSpPr>
            <a:stCxn id="475" idx="0"/>
            <a:endCxn id="910" idx="1"/>
          </p:cNvCxnSpPr>
          <p:nvPr/>
        </p:nvCxnSpPr>
        <p:spPr>
          <a:xfrm rot="16200000" flipH="1" flipV="1">
            <a:off x="736600" y="4140200"/>
            <a:ext cx="7569200" cy="508000"/>
          </a:xfrm>
          <a:prstGeom prst="bentConnector4">
            <a:avLst>
              <a:gd name="adj1" fmla="val -2037"/>
              <a:gd name="adj2" fmla="val 155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Forma 970"/>
          <p:cNvCxnSpPr>
            <a:stCxn id="474" idx="1"/>
            <a:endCxn id="684" idx="1"/>
          </p:cNvCxnSpPr>
          <p:nvPr/>
        </p:nvCxnSpPr>
        <p:spPr>
          <a:xfrm rot="10800000" flipV="1">
            <a:off x="4267200" y="711200"/>
            <a:ext cx="12700" cy="533400"/>
          </a:xfrm>
          <a:prstGeom prst="bentConnector3">
            <a:avLst>
              <a:gd name="adj1" fmla="val 1046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Forma 970"/>
          <p:cNvCxnSpPr>
            <a:stCxn id="473" idx="0"/>
            <a:endCxn id="692" idx="1"/>
          </p:cNvCxnSpPr>
          <p:nvPr/>
        </p:nvCxnSpPr>
        <p:spPr>
          <a:xfrm rot="16200000" flipH="1" flipV="1">
            <a:off x="3098800" y="1778000"/>
            <a:ext cx="2641600" cy="304800"/>
          </a:xfrm>
          <a:prstGeom prst="bentConnector4">
            <a:avLst>
              <a:gd name="adj1" fmla="val -3019"/>
              <a:gd name="adj2" fmla="val 1645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Forma 970"/>
          <p:cNvCxnSpPr>
            <a:stCxn id="481" idx="0"/>
            <a:endCxn id="875" idx="1"/>
          </p:cNvCxnSpPr>
          <p:nvPr/>
        </p:nvCxnSpPr>
        <p:spPr>
          <a:xfrm rot="16200000" flipH="1" flipV="1">
            <a:off x="3327400" y="2692400"/>
            <a:ext cx="4673600" cy="508000"/>
          </a:xfrm>
          <a:prstGeom prst="bentConnector4">
            <a:avLst>
              <a:gd name="adj1" fmla="val -3071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Forma 970"/>
          <p:cNvCxnSpPr>
            <a:stCxn id="487" idx="0"/>
            <a:endCxn id="724" idx="1"/>
          </p:cNvCxnSpPr>
          <p:nvPr/>
        </p:nvCxnSpPr>
        <p:spPr>
          <a:xfrm rot="16200000" flipH="1" flipV="1">
            <a:off x="4470400" y="2692400"/>
            <a:ext cx="4673600" cy="508000"/>
          </a:xfrm>
          <a:prstGeom prst="bentConnector4">
            <a:avLst>
              <a:gd name="adj1" fmla="val -329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Forma 970"/>
          <p:cNvCxnSpPr>
            <a:stCxn id="493" idx="0"/>
            <a:endCxn id="880" idx="1"/>
          </p:cNvCxnSpPr>
          <p:nvPr/>
        </p:nvCxnSpPr>
        <p:spPr>
          <a:xfrm rot="16200000" flipH="1" flipV="1">
            <a:off x="6108700" y="2197100"/>
            <a:ext cx="3683000" cy="508000"/>
          </a:xfrm>
          <a:prstGeom prst="bentConnector4">
            <a:avLst>
              <a:gd name="adj1" fmla="val -389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6" name="Forma 970"/>
          <p:cNvCxnSpPr>
            <a:stCxn id="499" idx="0"/>
            <a:endCxn id="896" idx="1"/>
          </p:cNvCxnSpPr>
          <p:nvPr/>
        </p:nvCxnSpPr>
        <p:spPr>
          <a:xfrm rot="16200000" flipH="1" flipV="1">
            <a:off x="5308600" y="4140200"/>
            <a:ext cx="7569200" cy="508000"/>
          </a:xfrm>
          <a:prstGeom prst="bentConnector4">
            <a:avLst>
              <a:gd name="adj1" fmla="val -203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Forma 970"/>
          <p:cNvCxnSpPr>
            <a:stCxn id="505" idx="0"/>
            <a:endCxn id="833" idx="1"/>
          </p:cNvCxnSpPr>
          <p:nvPr/>
        </p:nvCxnSpPr>
        <p:spPr>
          <a:xfrm rot="16200000" flipH="1" flipV="1">
            <a:off x="8394700" y="2197100"/>
            <a:ext cx="3683000" cy="508000"/>
          </a:xfrm>
          <a:prstGeom prst="bentConnector4">
            <a:avLst>
              <a:gd name="adj1" fmla="val -389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Forma 970"/>
          <p:cNvCxnSpPr>
            <a:stCxn id="516" idx="0"/>
            <a:endCxn id="839" idx="1"/>
          </p:cNvCxnSpPr>
          <p:nvPr/>
        </p:nvCxnSpPr>
        <p:spPr>
          <a:xfrm rot="16200000" flipH="1" flipV="1">
            <a:off x="8582660" y="3152140"/>
            <a:ext cx="5593080" cy="508000"/>
          </a:xfrm>
          <a:prstGeom prst="bentConnector4">
            <a:avLst>
              <a:gd name="adj1" fmla="val -2946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Forma 970"/>
          <p:cNvCxnSpPr>
            <a:stCxn id="479" idx="0"/>
            <a:endCxn id="854" idx="1"/>
          </p:cNvCxnSpPr>
          <p:nvPr/>
        </p:nvCxnSpPr>
        <p:spPr>
          <a:xfrm rot="16200000" flipH="1" flipV="1">
            <a:off x="4737100" y="1282700"/>
            <a:ext cx="1651000" cy="304800"/>
          </a:xfrm>
          <a:prstGeom prst="bentConnector4">
            <a:avLst>
              <a:gd name="adj1" fmla="val -4186"/>
              <a:gd name="adj2" fmla="val 171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Forma 970"/>
          <p:cNvCxnSpPr>
            <a:stCxn id="485" idx="0"/>
            <a:endCxn id="718" idx="1"/>
          </p:cNvCxnSpPr>
          <p:nvPr/>
        </p:nvCxnSpPr>
        <p:spPr>
          <a:xfrm rot="16200000" flipH="1" flipV="1">
            <a:off x="4864100" y="2298700"/>
            <a:ext cx="3683000" cy="304800"/>
          </a:xfrm>
          <a:prstGeom prst="bentConnector4">
            <a:avLst>
              <a:gd name="adj1" fmla="val -2165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Forma 970"/>
          <p:cNvCxnSpPr>
            <a:stCxn id="491" idx="0"/>
            <a:endCxn id="880" idx="1"/>
          </p:cNvCxnSpPr>
          <p:nvPr/>
        </p:nvCxnSpPr>
        <p:spPr>
          <a:xfrm rot="16200000" flipH="1" flipV="1">
            <a:off x="6007100" y="2298700"/>
            <a:ext cx="3683000" cy="304800"/>
          </a:xfrm>
          <a:prstGeom prst="bentConnector4">
            <a:avLst>
              <a:gd name="adj1" fmla="val -1877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Forma 970"/>
          <p:cNvCxnSpPr>
            <a:stCxn id="497" idx="0"/>
            <a:endCxn id="784" idx="1"/>
          </p:cNvCxnSpPr>
          <p:nvPr/>
        </p:nvCxnSpPr>
        <p:spPr>
          <a:xfrm rot="16200000" flipH="1" flipV="1">
            <a:off x="6654800" y="2794000"/>
            <a:ext cx="4673600" cy="304800"/>
          </a:xfrm>
          <a:prstGeom prst="bentConnector4">
            <a:avLst>
              <a:gd name="adj1" fmla="val -1478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8" name="Forma 970"/>
          <p:cNvCxnSpPr>
            <a:stCxn id="480" idx="1"/>
            <a:endCxn id="850" idx="1"/>
          </p:cNvCxnSpPr>
          <p:nvPr/>
        </p:nvCxnSpPr>
        <p:spPr>
          <a:xfrm rot="10800000" flipV="1">
            <a:off x="5410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Forma 970"/>
          <p:cNvCxnSpPr>
            <a:stCxn id="486" idx="1"/>
            <a:endCxn id="704" idx="1"/>
          </p:cNvCxnSpPr>
          <p:nvPr/>
        </p:nvCxnSpPr>
        <p:spPr>
          <a:xfrm rot="10800000" flipV="1">
            <a:off x="6553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4" name="Forma 970"/>
          <p:cNvCxnSpPr>
            <a:stCxn id="492" idx="1"/>
            <a:endCxn id="729" idx="1"/>
          </p:cNvCxnSpPr>
          <p:nvPr/>
        </p:nvCxnSpPr>
        <p:spPr>
          <a:xfrm rot="10800000" flipV="1">
            <a:off x="7696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Forma 970"/>
          <p:cNvCxnSpPr>
            <a:stCxn id="498" idx="1"/>
            <a:endCxn id="764" idx="1"/>
          </p:cNvCxnSpPr>
          <p:nvPr/>
        </p:nvCxnSpPr>
        <p:spPr>
          <a:xfrm rot="10800000" flipV="1">
            <a:off x="8839200" y="711200"/>
            <a:ext cx="12700" cy="533400"/>
          </a:xfrm>
          <a:prstGeom prst="bentConnector3">
            <a:avLst>
              <a:gd name="adj1" fmla="val 121395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Forma 970"/>
          <p:cNvCxnSpPr>
            <a:stCxn id="504" idx="1"/>
            <a:endCxn id="819" idx="1"/>
          </p:cNvCxnSpPr>
          <p:nvPr/>
        </p:nvCxnSpPr>
        <p:spPr>
          <a:xfrm rot="10800000" flipV="1">
            <a:off x="9982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Forma 970"/>
          <p:cNvCxnSpPr>
            <a:stCxn id="515" idx="1"/>
            <a:endCxn id="794" idx="1"/>
          </p:cNvCxnSpPr>
          <p:nvPr/>
        </p:nvCxnSpPr>
        <p:spPr>
          <a:xfrm rot="10800000" flipV="1">
            <a:off x="11125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Forma 970"/>
          <p:cNvCxnSpPr>
            <a:stCxn id="503" idx="0"/>
            <a:endCxn id="823" idx="1"/>
          </p:cNvCxnSpPr>
          <p:nvPr/>
        </p:nvCxnSpPr>
        <p:spPr>
          <a:xfrm rot="16200000" flipH="1" flipV="1">
            <a:off x="9321800" y="1270000"/>
            <a:ext cx="1625600" cy="304800"/>
          </a:xfrm>
          <a:prstGeom prst="bentConnector4">
            <a:avLst>
              <a:gd name="adj1" fmla="val -4252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Forma 970"/>
          <p:cNvCxnSpPr>
            <a:stCxn id="514" idx="0"/>
            <a:endCxn id="802" idx="1"/>
          </p:cNvCxnSpPr>
          <p:nvPr/>
        </p:nvCxnSpPr>
        <p:spPr>
          <a:xfrm rot="16200000" flipH="1" flipV="1">
            <a:off x="9956800" y="1778000"/>
            <a:ext cx="2641600" cy="304800"/>
          </a:xfrm>
          <a:prstGeom prst="bentConnector4">
            <a:avLst>
              <a:gd name="adj1" fmla="val -3421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ector de seta reta 1943"/>
          <p:cNvCxnSpPr>
            <a:stCxn id="648" idx="2"/>
            <a:endCxn id="659" idx="0"/>
          </p:cNvCxnSpPr>
          <p:nvPr/>
        </p:nvCxnSpPr>
        <p:spPr>
          <a:xfrm flipH="1">
            <a:off x="3352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ector de seta reta 1946"/>
          <p:cNvCxnSpPr>
            <a:stCxn id="683" idx="2"/>
            <a:endCxn id="694" idx="0"/>
          </p:cNvCxnSpPr>
          <p:nvPr/>
        </p:nvCxnSpPr>
        <p:spPr>
          <a:xfrm flipH="1">
            <a:off x="4495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ector de seta reta 1949"/>
          <p:cNvCxnSpPr>
            <a:stCxn id="849" idx="2"/>
            <a:endCxn id="860" idx="0"/>
          </p:cNvCxnSpPr>
          <p:nvPr/>
        </p:nvCxnSpPr>
        <p:spPr>
          <a:xfrm flipH="1">
            <a:off x="5638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Conector de seta reta 1953"/>
          <p:cNvCxnSpPr>
            <a:stCxn id="703" idx="2"/>
            <a:endCxn id="714" idx="0"/>
          </p:cNvCxnSpPr>
          <p:nvPr/>
        </p:nvCxnSpPr>
        <p:spPr>
          <a:xfrm flipH="1">
            <a:off x="6781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Conector de seta reta 1956"/>
          <p:cNvCxnSpPr>
            <a:stCxn id="728" idx="2"/>
            <a:endCxn id="916" idx="0"/>
          </p:cNvCxnSpPr>
          <p:nvPr/>
        </p:nvCxnSpPr>
        <p:spPr>
          <a:xfrm flipH="1">
            <a:off x="7924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0" name="Conector de seta reta 1959"/>
          <p:cNvCxnSpPr>
            <a:stCxn id="763" idx="2"/>
            <a:endCxn id="739" idx="0"/>
          </p:cNvCxnSpPr>
          <p:nvPr/>
        </p:nvCxnSpPr>
        <p:spPr>
          <a:xfrm flipH="1">
            <a:off x="9067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4" name="Conector de seta reta 1963"/>
          <p:cNvCxnSpPr>
            <a:stCxn id="818" idx="2"/>
            <a:endCxn id="829" idx="0"/>
          </p:cNvCxnSpPr>
          <p:nvPr/>
        </p:nvCxnSpPr>
        <p:spPr>
          <a:xfrm flipH="1">
            <a:off x="10210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7" name="Conector de seta reta 1966"/>
          <p:cNvCxnSpPr>
            <a:stCxn id="793" idx="2"/>
            <a:endCxn id="804" idx="0"/>
          </p:cNvCxnSpPr>
          <p:nvPr/>
        </p:nvCxnSpPr>
        <p:spPr>
          <a:xfrm flipH="1">
            <a:off x="11353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0" name="Conector de seta reta 1969"/>
          <p:cNvCxnSpPr>
            <a:stCxn id="652" idx="2"/>
            <a:endCxn id="660" idx="0"/>
          </p:cNvCxnSpPr>
          <p:nvPr/>
        </p:nvCxnSpPr>
        <p:spPr>
          <a:xfrm flipH="1">
            <a:off x="3352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3" name="Conector de seta reta 1972"/>
          <p:cNvCxnSpPr>
            <a:stCxn id="656" idx="2"/>
            <a:endCxn id="665" idx="0"/>
          </p:cNvCxnSpPr>
          <p:nvPr/>
        </p:nvCxnSpPr>
        <p:spPr>
          <a:xfrm flipH="1">
            <a:off x="3352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6" name="Conector de seta reta 1975"/>
          <p:cNvCxnSpPr>
            <a:stCxn id="691" idx="2"/>
            <a:endCxn id="700" idx="0"/>
          </p:cNvCxnSpPr>
          <p:nvPr/>
        </p:nvCxnSpPr>
        <p:spPr>
          <a:xfrm flipH="1">
            <a:off x="4495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" name="Conector de seta reta 1978"/>
          <p:cNvCxnSpPr>
            <a:stCxn id="687" idx="2"/>
            <a:endCxn id="695" idx="0"/>
          </p:cNvCxnSpPr>
          <p:nvPr/>
        </p:nvCxnSpPr>
        <p:spPr>
          <a:xfrm flipH="1">
            <a:off x="4495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2" name="Conector de seta reta 1981"/>
          <p:cNvCxnSpPr>
            <a:stCxn id="853" idx="2"/>
            <a:endCxn id="861" idx="0"/>
          </p:cNvCxnSpPr>
          <p:nvPr/>
        </p:nvCxnSpPr>
        <p:spPr>
          <a:xfrm flipH="1">
            <a:off x="5638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Conector de seta reta 1984"/>
          <p:cNvCxnSpPr>
            <a:stCxn id="857" idx="2"/>
            <a:endCxn id="862" idx="0"/>
          </p:cNvCxnSpPr>
          <p:nvPr/>
        </p:nvCxnSpPr>
        <p:spPr>
          <a:xfrm flipH="1">
            <a:off x="5638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8" name="Conector de seta reta 1987"/>
          <p:cNvCxnSpPr>
            <a:stCxn id="869" idx="2"/>
            <a:endCxn id="872" idx="0"/>
          </p:cNvCxnSpPr>
          <p:nvPr/>
        </p:nvCxnSpPr>
        <p:spPr>
          <a:xfrm flipH="1">
            <a:off x="5638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1" name="Conector de seta reta 1990"/>
          <p:cNvCxnSpPr>
            <a:stCxn id="748" idx="2"/>
            <a:endCxn id="755" idx="0"/>
          </p:cNvCxnSpPr>
          <p:nvPr/>
        </p:nvCxnSpPr>
        <p:spPr>
          <a:xfrm flipH="1">
            <a:off x="4495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Conector de seta reta 1993"/>
          <p:cNvCxnSpPr>
            <a:stCxn id="752" idx="2"/>
            <a:endCxn id="760" idx="0"/>
          </p:cNvCxnSpPr>
          <p:nvPr/>
        </p:nvCxnSpPr>
        <p:spPr>
          <a:xfrm flipH="1">
            <a:off x="4495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" name="Conector de seta reta 1996"/>
          <p:cNvCxnSpPr>
            <a:stCxn id="757" idx="2"/>
            <a:endCxn id="761" idx="0"/>
          </p:cNvCxnSpPr>
          <p:nvPr/>
        </p:nvCxnSpPr>
        <p:spPr>
          <a:xfrm flipH="1">
            <a:off x="4495800" y="642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Conector de seta reta 1999"/>
          <p:cNvCxnSpPr>
            <a:stCxn id="904" idx="2"/>
            <a:endCxn id="907" idx="0"/>
          </p:cNvCxnSpPr>
          <p:nvPr/>
        </p:nvCxnSpPr>
        <p:spPr>
          <a:xfrm flipH="1">
            <a:off x="4495800" y="73660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Conector de seta reta 2003"/>
          <p:cNvCxnSpPr>
            <a:stCxn id="909" idx="2"/>
            <a:endCxn id="912" idx="0"/>
          </p:cNvCxnSpPr>
          <p:nvPr/>
        </p:nvCxnSpPr>
        <p:spPr>
          <a:xfrm flipH="1">
            <a:off x="4495800" y="8280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Conector de seta reta 2006"/>
          <p:cNvCxnSpPr>
            <a:stCxn id="874" idx="2"/>
            <a:endCxn id="877" idx="0"/>
          </p:cNvCxnSpPr>
          <p:nvPr/>
        </p:nvCxnSpPr>
        <p:spPr>
          <a:xfrm flipH="1">
            <a:off x="5638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Conector de seta reta 2009"/>
          <p:cNvCxnSpPr>
            <a:stCxn id="723" idx="2"/>
            <a:endCxn id="726" idx="0"/>
          </p:cNvCxnSpPr>
          <p:nvPr/>
        </p:nvCxnSpPr>
        <p:spPr>
          <a:xfrm flipH="1">
            <a:off x="6781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4" name="Conector de seta reta 2013"/>
          <p:cNvCxnSpPr>
            <a:stCxn id="717" idx="2"/>
            <a:endCxn id="721" idx="0"/>
          </p:cNvCxnSpPr>
          <p:nvPr/>
        </p:nvCxnSpPr>
        <p:spPr>
          <a:xfrm flipH="1">
            <a:off x="6781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ector de seta reta 2016"/>
          <p:cNvCxnSpPr>
            <a:stCxn id="711" idx="2"/>
            <a:endCxn id="720" idx="0"/>
          </p:cNvCxnSpPr>
          <p:nvPr/>
        </p:nvCxnSpPr>
        <p:spPr>
          <a:xfrm flipH="1">
            <a:off x="6781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Conector de seta reta 2019"/>
          <p:cNvCxnSpPr>
            <a:stCxn id="918" idx="2"/>
            <a:endCxn id="715" idx="0"/>
          </p:cNvCxnSpPr>
          <p:nvPr/>
        </p:nvCxnSpPr>
        <p:spPr>
          <a:xfrm flipH="1">
            <a:off x="6781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3" name="Conector de seta reta 2022"/>
          <p:cNvCxnSpPr>
            <a:stCxn id="707" idx="2"/>
            <a:endCxn id="921" idx="0"/>
          </p:cNvCxnSpPr>
          <p:nvPr/>
        </p:nvCxnSpPr>
        <p:spPr>
          <a:xfrm flipH="1">
            <a:off x="7924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6" name="Conector de seta reta 2025"/>
          <p:cNvCxnSpPr>
            <a:stCxn id="732" idx="2"/>
            <a:endCxn id="740" idx="0"/>
          </p:cNvCxnSpPr>
          <p:nvPr/>
        </p:nvCxnSpPr>
        <p:spPr>
          <a:xfrm flipH="1">
            <a:off x="9067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Conector de seta reta 2028"/>
          <p:cNvCxnSpPr>
            <a:stCxn id="822" idx="2"/>
            <a:endCxn id="914" idx="0"/>
          </p:cNvCxnSpPr>
          <p:nvPr/>
        </p:nvCxnSpPr>
        <p:spPr>
          <a:xfrm flipH="1">
            <a:off x="10210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3" name="Conector de seta reta 2032"/>
          <p:cNvCxnSpPr>
            <a:stCxn id="797" idx="2"/>
            <a:endCxn id="805" idx="0"/>
          </p:cNvCxnSpPr>
          <p:nvPr/>
        </p:nvCxnSpPr>
        <p:spPr>
          <a:xfrm flipH="1">
            <a:off x="11353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6" name="Conector de seta reta 2035"/>
          <p:cNvCxnSpPr>
            <a:stCxn id="801" idx="2"/>
            <a:endCxn id="810" idx="0"/>
          </p:cNvCxnSpPr>
          <p:nvPr/>
        </p:nvCxnSpPr>
        <p:spPr>
          <a:xfrm flipH="1">
            <a:off x="11353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ector de seta reta 2038"/>
          <p:cNvCxnSpPr>
            <a:stCxn id="826" idx="2"/>
            <a:endCxn id="835" idx="0"/>
          </p:cNvCxnSpPr>
          <p:nvPr/>
        </p:nvCxnSpPr>
        <p:spPr>
          <a:xfrm flipH="1">
            <a:off x="10210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ector de seta reta 2041"/>
          <p:cNvCxnSpPr>
            <a:stCxn id="736" idx="2"/>
            <a:endCxn id="745" idx="0"/>
          </p:cNvCxnSpPr>
          <p:nvPr/>
        </p:nvCxnSpPr>
        <p:spPr>
          <a:xfrm flipH="1">
            <a:off x="9067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ector de seta reta 2044"/>
          <p:cNvCxnSpPr>
            <a:stCxn id="923" idx="2"/>
            <a:endCxn id="926" idx="0"/>
          </p:cNvCxnSpPr>
          <p:nvPr/>
        </p:nvCxnSpPr>
        <p:spPr>
          <a:xfrm flipH="1">
            <a:off x="7924800" y="3327400"/>
            <a:ext cx="76200" cy="2463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879" idx="2"/>
            <a:endCxn id="882" idx="0"/>
          </p:cNvCxnSpPr>
          <p:nvPr/>
        </p:nvCxnSpPr>
        <p:spPr>
          <a:xfrm flipH="1">
            <a:off x="7924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ector de seta reta 2050"/>
          <p:cNvCxnSpPr>
            <a:stCxn id="742" idx="2"/>
            <a:endCxn id="746" idx="0"/>
          </p:cNvCxnSpPr>
          <p:nvPr/>
        </p:nvCxnSpPr>
        <p:spPr>
          <a:xfrm flipH="1">
            <a:off x="9067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ector de seta reta 2053"/>
          <p:cNvCxnSpPr>
            <a:stCxn id="832" idx="2"/>
            <a:endCxn id="915" idx="0"/>
          </p:cNvCxnSpPr>
          <p:nvPr/>
        </p:nvCxnSpPr>
        <p:spPr>
          <a:xfrm flipH="1">
            <a:off x="10210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ector de seta reta 2057"/>
          <p:cNvCxnSpPr>
            <a:stCxn id="807" idx="2"/>
            <a:endCxn id="811" idx="0"/>
          </p:cNvCxnSpPr>
          <p:nvPr/>
        </p:nvCxnSpPr>
        <p:spPr>
          <a:xfrm flipH="1">
            <a:off x="11353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ector de seta reta 2060"/>
          <p:cNvCxnSpPr>
            <a:stCxn id="813" idx="2"/>
            <a:endCxn id="913" idx="0"/>
          </p:cNvCxnSpPr>
          <p:nvPr/>
        </p:nvCxnSpPr>
        <p:spPr>
          <a:xfrm flipH="1">
            <a:off x="11353800" y="5384800"/>
            <a:ext cx="76200" cy="208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ector de seta reta 2063"/>
          <p:cNvCxnSpPr>
            <a:stCxn id="838" idx="2"/>
            <a:endCxn id="841" idx="0"/>
          </p:cNvCxnSpPr>
          <p:nvPr/>
        </p:nvCxnSpPr>
        <p:spPr>
          <a:xfrm flipH="1">
            <a:off x="11353800" y="6304280"/>
            <a:ext cx="76200" cy="279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ector de seta reta 2066"/>
          <p:cNvCxnSpPr>
            <a:stCxn id="783" idx="2"/>
            <a:endCxn id="790" idx="0"/>
          </p:cNvCxnSpPr>
          <p:nvPr/>
        </p:nvCxnSpPr>
        <p:spPr>
          <a:xfrm flipH="1">
            <a:off x="9067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ector de seta reta 2069"/>
          <p:cNvCxnSpPr>
            <a:stCxn id="787" idx="2"/>
            <a:endCxn id="791" idx="0"/>
          </p:cNvCxnSpPr>
          <p:nvPr/>
        </p:nvCxnSpPr>
        <p:spPr>
          <a:xfrm flipH="1">
            <a:off x="9067800" y="6375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884" idx="2"/>
            <a:endCxn id="887" idx="0"/>
          </p:cNvCxnSpPr>
          <p:nvPr/>
        </p:nvCxnSpPr>
        <p:spPr>
          <a:xfrm flipH="1">
            <a:off x="9067800" y="73660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Conector de seta reta 2076"/>
          <p:cNvCxnSpPr>
            <a:stCxn id="895" idx="2"/>
            <a:endCxn id="898" idx="0"/>
          </p:cNvCxnSpPr>
          <p:nvPr/>
        </p:nvCxnSpPr>
        <p:spPr>
          <a:xfrm flipH="1">
            <a:off x="9067800" y="8280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Forma 2079"/>
          <p:cNvCxnSpPr>
            <a:stCxn id="650" idx="2"/>
            <a:endCxn id="653" idx="1"/>
          </p:cNvCxnSpPr>
          <p:nvPr/>
        </p:nvCxnSpPr>
        <p:spPr>
          <a:xfrm rot="5400000">
            <a:off x="2921000" y="1549400"/>
            <a:ext cx="914400" cy="508000"/>
          </a:xfrm>
          <a:prstGeom prst="bentConnector4">
            <a:avLst>
              <a:gd name="adj1" fmla="val 66537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Forma 2084"/>
          <p:cNvCxnSpPr>
            <a:endCxn id="657" idx="1"/>
          </p:cNvCxnSpPr>
          <p:nvPr/>
        </p:nvCxnSpPr>
        <p:spPr>
          <a:xfrm rot="5400000">
            <a:off x="2933700" y="2552700"/>
            <a:ext cx="889000" cy="508000"/>
          </a:xfrm>
          <a:prstGeom prst="bentConnector4">
            <a:avLst>
              <a:gd name="adj1" fmla="val 69402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Forma 2088"/>
          <p:cNvCxnSpPr>
            <a:stCxn id="653" idx="0"/>
            <a:endCxn id="650" idx="3"/>
          </p:cNvCxnSpPr>
          <p:nvPr/>
        </p:nvCxnSpPr>
        <p:spPr>
          <a:xfrm rot="5400000" flipH="1" flipV="1">
            <a:off x="3022600" y="1447800"/>
            <a:ext cx="914400" cy="508000"/>
          </a:xfrm>
          <a:prstGeom prst="bentConnector4">
            <a:avLst>
              <a:gd name="adj1" fmla="val 10723"/>
              <a:gd name="adj2" fmla="val 1282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Forma 2095"/>
          <p:cNvCxnSpPr>
            <a:stCxn id="657" idx="0"/>
            <a:endCxn id="654" idx="3"/>
          </p:cNvCxnSpPr>
          <p:nvPr/>
        </p:nvCxnSpPr>
        <p:spPr>
          <a:xfrm rot="5400000" flipH="1" flipV="1">
            <a:off x="3035300" y="2451100"/>
            <a:ext cx="889000" cy="508000"/>
          </a:xfrm>
          <a:prstGeom prst="bentConnector4">
            <a:avLst>
              <a:gd name="adj1" fmla="val 10798"/>
              <a:gd name="adj2" fmla="val 13034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Forma 2103"/>
          <p:cNvCxnSpPr>
            <a:stCxn id="688" idx="0"/>
            <a:endCxn id="685" idx="3"/>
          </p:cNvCxnSpPr>
          <p:nvPr/>
        </p:nvCxnSpPr>
        <p:spPr>
          <a:xfrm rot="5400000" flipH="1" flipV="1">
            <a:off x="4165600" y="1447800"/>
            <a:ext cx="914400" cy="508000"/>
          </a:xfrm>
          <a:prstGeom prst="bentConnector4">
            <a:avLst>
              <a:gd name="adj1" fmla="val 11685"/>
              <a:gd name="adj2" fmla="val 1263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Forma 2111"/>
          <p:cNvCxnSpPr>
            <a:stCxn id="685" idx="2"/>
            <a:endCxn id="688" idx="1"/>
          </p:cNvCxnSpPr>
          <p:nvPr/>
        </p:nvCxnSpPr>
        <p:spPr>
          <a:xfrm rot="5400000">
            <a:off x="4064000" y="1549400"/>
            <a:ext cx="914400" cy="508000"/>
          </a:xfrm>
          <a:prstGeom prst="bentConnector4">
            <a:avLst>
              <a:gd name="adj1" fmla="val 66858"/>
              <a:gd name="adj2" fmla="val 12017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Forma 2117"/>
          <p:cNvCxnSpPr>
            <a:stCxn id="689" idx="2"/>
            <a:endCxn id="692" idx="1"/>
          </p:cNvCxnSpPr>
          <p:nvPr/>
        </p:nvCxnSpPr>
        <p:spPr>
          <a:xfrm rot="5400000">
            <a:off x="4076700" y="2552700"/>
            <a:ext cx="889000" cy="508000"/>
          </a:xfrm>
          <a:prstGeom prst="bentConnector4">
            <a:avLst>
              <a:gd name="adj1" fmla="val 69114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Forma 2124"/>
          <p:cNvCxnSpPr>
            <a:stCxn id="692" idx="0"/>
            <a:endCxn id="689" idx="3"/>
          </p:cNvCxnSpPr>
          <p:nvPr/>
        </p:nvCxnSpPr>
        <p:spPr>
          <a:xfrm rot="5400000" flipH="1" flipV="1">
            <a:off x="4178300" y="2451100"/>
            <a:ext cx="889000" cy="508000"/>
          </a:xfrm>
          <a:prstGeom prst="bentConnector4">
            <a:avLst>
              <a:gd name="adj1" fmla="val 8818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Forma 2130"/>
          <p:cNvCxnSpPr>
            <a:stCxn id="749" idx="0"/>
            <a:endCxn id="693" idx="3"/>
          </p:cNvCxnSpPr>
          <p:nvPr/>
        </p:nvCxnSpPr>
        <p:spPr>
          <a:xfrm rot="5400000" flipH="1" flipV="1">
            <a:off x="4152900" y="3467100"/>
            <a:ext cx="939800" cy="508000"/>
          </a:xfrm>
          <a:prstGeom prst="bentConnector4">
            <a:avLst>
              <a:gd name="adj1" fmla="val 936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Forma 2130"/>
          <p:cNvCxnSpPr>
            <a:stCxn id="753" idx="0"/>
            <a:endCxn id="750" idx="3"/>
          </p:cNvCxnSpPr>
          <p:nvPr/>
        </p:nvCxnSpPr>
        <p:spPr>
          <a:xfrm rot="5400000" flipH="1" flipV="1">
            <a:off x="4178300" y="4483100"/>
            <a:ext cx="889000" cy="508000"/>
          </a:xfrm>
          <a:prstGeom prst="bentConnector4">
            <a:avLst>
              <a:gd name="adj1" fmla="val 7045"/>
              <a:gd name="adj2" fmla="val 1294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Forma 2137"/>
          <p:cNvCxnSpPr>
            <a:stCxn id="758" idx="0"/>
            <a:endCxn id="754" idx="3"/>
          </p:cNvCxnSpPr>
          <p:nvPr/>
        </p:nvCxnSpPr>
        <p:spPr>
          <a:xfrm rot="5400000" flipH="1" flipV="1">
            <a:off x="4152900" y="5499100"/>
            <a:ext cx="939800" cy="508000"/>
          </a:xfrm>
          <a:prstGeom prst="bentConnector4">
            <a:avLst>
              <a:gd name="adj1" fmla="val 936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Forma 2140"/>
          <p:cNvCxnSpPr>
            <a:stCxn id="905" idx="0"/>
            <a:endCxn id="759" idx="3"/>
          </p:cNvCxnSpPr>
          <p:nvPr/>
        </p:nvCxnSpPr>
        <p:spPr>
          <a:xfrm rot="5400000" flipH="1" flipV="1">
            <a:off x="4203700" y="6489700"/>
            <a:ext cx="838200" cy="508000"/>
          </a:xfrm>
          <a:prstGeom prst="bentConnector4">
            <a:avLst>
              <a:gd name="adj1" fmla="val 10083"/>
              <a:gd name="adj2" fmla="val 1294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Forma 2143"/>
          <p:cNvCxnSpPr>
            <a:stCxn id="910" idx="0"/>
            <a:endCxn id="906" idx="3"/>
          </p:cNvCxnSpPr>
          <p:nvPr/>
        </p:nvCxnSpPr>
        <p:spPr>
          <a:xfrm rot="5400000" flipH="1" flipV="1">
            <a:off x="4216400" y="7416800"/>
            <a:ext cx="812800" cy="508000"/>
          </a:xfrm>
          <a:prstGeom prst="bentConnector4">
            <a:avLst>
              <a:gd name="adj1" fmla="val 10776"/>
              <a:gd name="adj2" fmla="val 13258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Forma 2156"/>
          <p:cNvCxnSpPr>
            <a:stCxn id="693" idx="2"/>
            <a:endCxn id="749" idx="1"/>
          </p:cNvCxnSpPr>
          <p:nvPr/>
        </p:nvCxnSpPr>
        <p:spPr>
          <a:xfrm rot="5400000">
            <a:off x="4051300" y="3568700"/>
            <a:ext cx="939800" cy="508000"/>
          </a:xfrm>
          <a:prstGeom prst="bentConnector4">
            <a:avLst>
              <a:gd name="adj1" fmla="val 68081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Forma 2167"/>
          <p:cNvCxnSpPr>
            <a:stCxn id="750" idx="2"/>
            <a:endCxn id="753" idx="1"/>
          </p:cNvCxnSpPr>
          <p:nvPr/>
        </p:nvCxnSpPr>
        <p:spPr>
          <a:xfrm rot="5400000">
            <a:off x="4076700" y="4584700"/>
            <a:ext cx="889000" cy="508000"/>
          </a:xfrm>
          <a:prstGeom prst="bentConnector4">
            <a:avLst>
              <a:gd name="adj1" fmla="val 7088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Forma 2172"/>
          <p:cNvCxnSpPr>
            <a:stCxn id="754" idx="2"/>
            <a:endCxn id="758" idx="1"/>
          </p:cNvCxnSpPr>
          <p:nvPr/>
        </p:nvCxnSpPr>
        <p:spPr>
          <a:xfrm rot="5400000">
            <a:off x="4051300" y="5600700"/>
            <a:ext cx="939800" cy="508000"/>
          </a:xfrm>
          <a:prstGeom prst="bentConnector4">
            <a:avLst>
              <a:gd name="adj1" fmla="val 66403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Forma 2177"/>
          <p:cNvCxnSpPr>
            <a:stCxn id="759" idx="2"/>
            <a:endCxn id="905" idx="1"/>
          </p:cNvCxnSpPr>
          <p:nvPr/>
        </p:nvCxnSpPr>
        <p:spPr>
          <a:xfrm rot="5400000">
            <a:off x="4102100" y="6591300"/>
            <a:ext cx="838200" cy="508000"/>
          </a:xfrm>
          <a:prstGeom prst="bentConnector4">
            <a:avLst>
              <a:gd name="adj1" fmla="val 68391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Forma 2182"/>
          <p:cNvCxnSpPr>
            <a:stCxn id="906" idx="2"/>
            <a:endCxn id="910" idx="1"/>
          </p:cNvCxnSpPr>
          <p:nvPr/>
        </p:nvCxnSpPr>
        <p:spPr>
          <a:xfrm rot="5400000">
            <a:off x="4114800" y="7518400"/>
            <a:ext cx="812800" cy="508000"/>
          </a:xfrm>
          <a:prstGeom prst="bentConnector4">
            <a:avLst>
              <a:gd name="adj1" fmla="val 68966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Forma 2188"/>
          <p:cNvCxnSpPr>
            <a:stCxn id="851" idx="2"/>
            <a:endCxn id="854" idx="1"/>
          </p:cNvCxnSpPr>
          <p:nvPr/>
        </p:nvCxnSpPr>
        <p:spPr>
          <a:xfrm rot="5400000">
            <a:off x="5207000" y="1549400"/>
            <a:ext cx="914400" cy="508000"/>
          </a:xfrm>
          <a:prstGeom prst="bentConnector4">
            <a:avLst>
              <a:gd name="adj1" fmla="val 6782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Forma 2191"/>
          <p:cNvCxnSpPr>
            <a:stCxn id="854" idx="0"/>
            <a:endCxn id="851" idx="3"/>
          </p:cNvCxnSpPr>
          <p:nvPr/>
        </p:nvCxnSpPr>
        <p:spPr>
          <a:xfrm rot="5400000" flipH="1" flipV="1">
            <a:off x="5308600" y="14478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Forma 2199"/>
          <p:cNvCxnSpPr>
            <a:stCxn id="855" idx="2"/>
            <a:endCxn id="858" idx="1"/>
          </p:cNvCxnSpPr>
          <p:nvPr/>
        </p:nvCxnSpPr>
        <p:spPr>
          <a:xfrm rot="5400000">
            <a:off x="5219700" y="2552700"/>
            <a:ext cx="889000" cy="508000"/>
          </a:xfrm>
          <a:prstGeom prst="bentConnector4">
            <a:avLst>
              <a:gd name="adj1" fmla="val 6833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Forma 2200"/>
          <p:cNvCxnSpPr>
            <a:stCxn id="858" idx="0"/>
            <a:endCxn id="855" idx="3"/>
          </p:cNvCxnSpPr>
          <p:nvPr/>
        </p:nvCxnSpPr>
        <p:spPr>
          <a:xfrm rot="5400000" flipH="1" flipV="1">
            <a:off x="5321300" y="2451100"/>
            <a:ext cx="889000" cy="508000"/>
          </a:xfrm>
          <a:prstGeom prst="bentConnector4">
            <a:avLst>
              <a:gd name="adj1" fmla="val 8219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7" name="Forma 2206"/>
          <p:cNvCxnSpPr>
            <a:stCxn id="870" idx="0"/>
            <a:endCxn id="859" idx="3"/>
          </p:cNvCxnSpPr>
          <p:nvPr/>
        </p:nvCxnSpPr>
        <p:spPr>
          <a:xfrm rot="5400000" flipH="1" flipV="1">
            <a:off x="5295900" y="3467100"/>
            <a:ext cx="939800" cy="508000"/>
          </a:xfrm>
          <a:prstGeom prst="bentConnector4">
            <a:avLst>
              <a:gd name="adj1" fmla="val 9214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Forma 2213"/>
          <p:cNvCxnSpPr>
            <a:stCxn id="859" idx="2"/>
            <a:endCxn id="870" idx="1"/>
          </p:cNvCxnSpPr>
          <p:nvPr/>
        </p:nvCxnSpPr>
        <p:spPr>
          <a:xfrm rot="5400000">
            <a:off x="5194300" y="3568700"/>
            <a:ext cx="939800" cy="508000"/>
          </a:xfrm>
          <a:prstGeom prst="bentConnector4">
            <a:avLst>
              <a:gd name="adj1" fmla="val 67340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7" name="Forma 2216"/>
          <p:cNvCxnSpPr>
            <a:stCxn id="875" idx="0"/>
            <a:endCxn id="871" idx="3"/>
          </p:cNvCxnSpPr>
          <p:nvPr/>
        </p:nvCxnSpPr>
        <p:spPr>
          <a:xfrm rot="5400000" flipH="1" flipV="1">
            <a:off x="5321300" y="4483100"/>
            <a:ext cx="889000" cy="508000"/>
          </a:xfrm>
          <a:prstGeom prst="bentConnector4">
            <a:avLst>
              <a:gd name="adj1" fmla="val 821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Forma 2217"/>
          <p:cNvCxnSpPr>
            <a:stCxn id="871" idx="2"/>
            <a:endCxn id="875" idx="1"/>
          </p:cNvCxnSpPr>
          <p:nvPr/>
        </p:nvCxnSpPr>
        <p:spPr>
          <a:xfrm rot="5400000">
            <a:off x="5219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" name="Forma 2238"/>
          <p:cNvCxnSpPr>
            <a:stCxn id="705" idx="2"/>
            <a:endCxn id="919" idx="1"/>
          </p:cNvCxnSpPr>
          <p:nvPr/>
        </p:nvCxnSpPr>
        <p:spPr>
          <a:xfrm rot="5400000">
            <a:off x="6362700" y="1536700"/>
            <a:ext cx="889000" cy="508000"/>
          </a:xfrm>
          <a:prstGeom prst="bentConnector4">
            <a:avLst>
              <a:gd name="adj1" fmla="val 68331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0" name="Forma 2239"/>
          <p:cNvCxnSpPr>
            <a:stCxn id="919" idx="0"/>
            <a:endCxn id="705" idx="3"/>
          </p:cNvCxnSpPr>
          <p:nvPr/>
        </p:nvCxnSpPr>
        <p:spPr>
          <a:xfrm rot="5400000" flipH="1" flipV="1">
            <a:off x="6464300" y="1435100"/>
            <a:ext cx="889000" cy="508000"/>
          </a:xfrm>
          <a:prstGeom prst="bentConnector4">
            <a:avLst>
              <a:gd name="adj1" fmla="val 955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Forma 2244"/>
          <p:cNvCxnSpPr>
            <a:stCxn id="920" idx="2"/>
            <a:endCxn id="712" idx="1"/>
          </p:cNvCxnSpPr>
          <p:nvPr/>
        </p:nvCxnSpPr>
        <p:spPr>
          <a:xfrm rot="5400000">
            <a:off x="6350000" y="2540000"/>
            <a:ext cx="914400" cy="508000"/>
          </a:xfrm>
          <a:prstGeom prst="bentConnector4">
            <a:avLst>
              <a:gd name="adj1" fmla="val 70418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6" name="Forma 2245"/>
          <p:cNvCxnSpPr>
            <a:stCxn id="712" idx="0"/>
            <a:endCxn id="920" idx="3"/>
          </p:cNvCxnSpPr>
          <p:nvPr/>
        </p:nvCxnSpPr>
        <p:spPr>
          <a:xfrm rot="5400000" flipH="1" flipV="1">
            <a:off x="6451600" y="2438400"/>
            <a:ext cx="914400" cy="508000"/>
          </a:xfrm>
          <a:prstGeom prst="bentConnector4">
            <a:avLst>
              <a:gd name="adj1" fmla="val 937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1" name="Forma 2250"/>
          <p:cNvCxnSpPr>
            <a:stCxn id="719" idx="2"/>
            <a:endCxn id="724" idx="1"/>
          </p:cNvCxnSpPr>
          <p:nvPr/>
        </p:nvCxnSpPr>
        <p:spPr>
          <a:xfrm rot="5400000">
            <a:off x="6362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" name="Forma 2251"/>
          <p:cNvCxnSpPr>
            <a:stCxn id="724" idx="0"/>
            <a:endCxn id="719" idx="3"/>
          </p:cNvCxnSpPr>
          <p:nvPr/>
        </p:nvCxnSpPr>
        <p:spPr>
          <a:xfrm rot="5400000" flipH="1" flipV="1">
            <a:off x="6464300" y="4483100"/>
            <a:ext cx="889000" cy="508000"/>
          </a:xfrm>
          <a:prstGeom prst="bentConnector4">
            <a:avLst>
              <a:gd name="adj1" fmla="val 9555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7" name="Forma 2256"/>
          <p:cNvCxnSpPr>
            <a:stCxn id="713" idx="2"/>
            <a:endCxn id="718" idx="1"/>
          </p:cNvCxnSpPr>
          <p:nvPr/>
        </p:nvCxnSpPr>
        <p:spPr>
          <a:xfrm rot="5400000">
            <a:off x="6337300" y="3568700"/>
            <a:ext cx="939800" cy="508000"/>
          </a:xfrm>
          <a:prstGeom prst="bentConnector4">
            <a:avLst>
              <a:gd name="adj1" fmla="val 68603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Forma 2257"/>
          <p:cNvCxnSpPr>
            <a:stCxn id="718" idx="0"/>
            <a:endCxn id="713" idx="3"/>
          </p:cNvCxnSpPr>
          <p:nvPr/>
        </p:nvCxnSpPr>
        <p:spPr>
          <a:xfrm rot="5400000" flipH="1" flipV="1">
            <a:off x="6438900" y="3467100"/>
            <a:ext cx="939800" cy="508000"/>
          </a:xfrm>
          <a:prstGeom prst="bentConnector4">
            <a:avLst>
              <a:gd name="adj1" fmla="val 104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Forma 2285"/>
          <p:cNvCxnSpPr>
            <a:stCxn id="730" idx="2"/>
            <a:endCxn id="708" idx="1"/>
          </p:cNvCxnSpPr>
          <p:nvPr/>
        </p:nvCxnSpPr>
        <p:spPr>
          <a:xfrm rot="5400000">
            <a:off x="7505700" y="1536700"/>
            <a:ext cx="889000" cy="508000"/>
          </a:xfrm>
          <a:prstGeom prst="bentConnector4">
            <a:avLst>
              <a:gd name="adj1" fmla="val 66995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Forma 2286"/>
          <p:cNvCxnSpPr>
            <a:stCxn id="708" idx="0"/>
            <a:endCxn id="730" idx="3"/>
          </p:cNvCxnSpPr>
          <p:nvPr/>
        </p:nvCxnSpPr>
        <p:spPr>
          <a:xfrm rot="5400000" flipH="1" flipV="1">
            <a:off x="7607300" y="1435100"/>
            <a:ext cx="889000" cy="508000"/>
          </a:xfrm>
          <a:prstGeom prst="bentConnector4">
            <a:avLst>
              <a:gd name="adj1" fmla="val 955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Forma 2295"/>
          <p:cNvCxnSpPr>
            <a:stCxn id="709" idx="2"/>
            <a:endCxn id="924" idx="1"/>
          </p:cNvCxnSpPr>
          <p:nvPr/>
        </p:nvCxnSpPr>
        <p:spPr>
          <a:xfrm rot="5400000">
            <a:off x="7505700" y="2527300"/>
            <a:ext cx="889000" cy="508000"/>
          </a:xfrm>
          <a:prstGeom prst="bentConnector4">
            <a:avLst>
              <a:gd name="adj1" fmla="val 71002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Forma 2296"/>
          <p:cNvCxnSpPr>
            <a:stCxn id="924" idx="0"/>
            <a:endCxn id="709" idx="3"/>
          </p:cNvCxnSpPr>
          <p:nvPr/>
        </p:nvCxnSpPr>
        <p:spPr>
          <a:xfrm rot="5400000" flipH="1" flipV="1">
            <a:off x="7607300" y="2425700"/>
            <a:ext cx="889000" cy="508000"/>
          </a:xfrm>
          <a:prstGeom prst="bentConnector4">
            <a:avLst>
              <a:gd name="adj1" fmla="val 821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Forma 2302"/>
          <p:cNvCxnSpPr>
            <a:stCxn id="925" idx="2"/>
            <a:endCxn id="880" idx="1"/>
          </p:cNvCxnSpPr>
          <p:nvPr/>
        </p:nvCxnSpPr>
        <p:spPr>
          <a:xfrm rot="5400000">
            <a:off x="7467600" y="3556000"/>
            <a:ext cx="965200" cy="508000"/>
          </a:xfrm>
          <a:prstGeom prst="bentConnector4">
            <a:avLst>
              <a:gd name="adj1" fmla="val 7180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Forma 2303"/>
          <p:cNvCxnSpPr>
            <a:stCxn id="880" idx="0"/>
            <a:endCxn id="925" idx="3"/>
          </p:cNvCxnSpPr>
          <p:nvPr/>
        </p:nvCxnSpPr>
        <p:spPr>
          <a:xfrm rot="5400000" flipH="1" flipV="1">
            <a:off x="7569200" y="3454400"/>
            <a:ext cx="965200" cy="508000"/>
          </a:xfrm>
          <a:prstGeom prst="bentConnector4">
            <a:avLst>
              <a:gd name="adj1" fmla="val 9057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Forma 2316"/>
          <p:cNvCxnSpPr>
            <a:stCxn id="765" idx="2"/>
            <a:endCxn id="733" idx="1"/>
          </p:cNvCxnSpPr>
          <p:nvPr/>
        </p:nvCxnSpPr>
        <p:spPr>
          <a:xfrm rot="5400000">
            <a:off x="8648700" y="1536700"/>
            <a:ext cx="889000" cy="508000"/>
          </a:xfrm>
          <a:prstGeom prst="bentConnector4">
            <a:avLst>
              <a:gd name="adj1" fmla="val 6565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Forma 2319"/>
          <p:cNvCxnSpPr>
            <a:stCxn id="734" idx="2"/>
            <a:endCxn id="737" idx="1"/>
          </p:cNvCxnSpPr>
          <p:nvPr/>
        </p:nvCxnSpPr>
        <p:spPr>
          <a:xfrm rot="5400000">
            <a:off x="8636000" y="2540000"/>
            <a:ext cx="914400" cy="508000"/>
          </a:xfrm>
          <a:prstGeom prst="bentConnector4">
            <a:avLst>
              <a:gd name="adj1" fmla="val 6911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Forma 2320"/>
          <p:cNvCxnSpPr>
            <a:stCxn id="738" idx="2"/>
            <a:endCxn id="743" idx="1"/>
          </p:cNvCxnSpPr>
          <p:nvPr/>
        </p:nvCxnSpPr>
        <p:spPr>
          <a:xfrm rot="5400000">
            <a:off x="8623300" y="3568700"/>
            <a:ext cx="939800" cy="508000"/>
          </a:xfrm>
          <a:prstGeom prst="bentConnector4">
            <a:avLst>
              <a:gd name="adj1" fmla="val 68603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Forma 2321"/>
          <p:cNvCxnSpPr>
            <a:stCxn id="744" idx="2"/>
            <a:endCxn id="784" idx="1"/>
          </p:cNvCxnSpPr>
          <p:nvPr/>
        </p:nvCxnSpPr>
        <p:spPr>
          <a:xfrm rot="5400000">
            <a:off x="8648700" y="4584700"/>
            <a:ext cx="889000" cy="508000"/>
          </a:xfrm>
          <a:prstGeom prst="bentConnector4">
            <a:avLst>
              <a:gd name="adj1" fmla="val 71002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9" name="Forma 2328"/>
          <p:cNvCxnSpPr>
            <a:stCxn id="785" idx="2"/>
            <a:endCxn id="788" idx="1"/>
          </p:cNvCxnSpPr>
          <p:nvPr/>
        </p:nvCxnSpPr>
        <p:spPr>
          <a:xfrm rot="5400000">
            <a:off x="8648700" y="5575300"/>
            <a:ext cx="889000" cy="508000"/>
          </a:xfrm>
          <a:prstGeom prst="bentConnector4">
            <a:avLst>
              <a:gd name="adj1" fmla="val 6833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2" name="Forma 2331"/>
          <p:cNvCxnSpPr>
            <a:stCxn id="789" idx="2"/>
            <a:endCxn id="885" idx="1"/>
          </p:cNvCxnSpPr>
          <p:nvPr/>
        </p:nvCxnSpPr>
        <p:spPr>
          <a:xfrm rot="5400000">
            <a:off x="8648700" y="6565900"/>
            <a:ext cx="889000" cy="508000"/>
          </a:xfrm>
          <a:prstGeom prst="bentConnector4">
            <a:avLst>
              <a:gd name="adj1" fmla="val 69666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Forma 2334"/>
          <p:cNvCxnSpPr>
            <a:stCxn id="886" idx="2"/>
            <a:endCxn id="896" idx="1"/>
          </p:cNvCxnSpPr>
          <p:nvPr/>
        </p:nvCxnSpPr>
        <p:spPr>
          <a:xfrm rot="5400000">
            <a:off x="8686800" y="7518400"/>
            <a:ext cx="812800" cy="508000"/>
          </a:xfrm>
          <a:prstGeom prst="bentConnector4">
            <a:avLst>
              <a:gd name="adj1" fmla="val 7004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4" name="Forma 2353"/>
          <p:cNvCxnSpPr>
            <a:stCxn id="820" idx="2"/>
            <a:endCxn id="823" idx="1"/>
          </p:cNvCxnSpPr>
          <p:nvPr/>
        </p:nvCxnSpPr>
        <p:spPr>
          <a:xfrm rot="5400000">
            <a:off x="9791700" y="1536700"/>
            <a:ext cx="889000" cy="508000"/>
          </a:xfrm>
          <a:prstGeom prst="bentConnector4">
            <a:avLst>
              <a:gd name="adj1" fmla="val 6565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" name="Forma 2354"/>
          <p:cNvCxnSpPr>
            <a:stCxn id="824" idx="2"/>
            <a:endCxn id="827" idx="1"/>
          </p:cNvCxnSpPr>
          <p:nvPr/>
        </p:nvCxnSpPr>
        <p:spPr>
          <a:xfrm rot="5400000">
            <a:off x="9779000" y="2540000"/>
            <a:ext cx="914400" cy="508000"/>
          </a:xfrm>
          <a:prstGeom prst="bentConnector4">
            <a:avLst>
              <a:gd name="adj1" fmla="val 7041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" name="Forma 2355"/>
          <p:cNvCxnSpPr>
            <a:stCxn id="828" idx="2"/>
            <a:endCxn id="833" idx="1"/>
          </p:cNvCxnSpPr>
          <p:nvPr/>
        </p:nvCxnSpPr>
        <p:spPr>
          <a:xfrm rot="5400000">
            <a:off x="9766300" y="3568700"/>
            <a:ext cx="939800" cy="508000"/>
          </a:xfrm>
          <a:prstGeom prst="bentConnector4">
            <a:avLst>
              <a:gd name="adj1" fmla="val 66076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1" name="Forma 2370"/>
          <p:cNvCxnSpPr>
            <a:stCxn id="795" idx="2"/>
            <a:endCxn id="798" idx="1"/>
          </p:cNvCxnSpPr>
          <p:nvPr/>
        </p:nvCxnSpPr>
        <p:spPr>
          <a:xfrm rot="5400000">
            <a:off x="10934700" y="1536700"/>
            <a:ext cx="889000" cy="508000"/>
          </a:xfrm>
          <a:prstGeom prst="bentConnector4">
            <a:avLst>
              <a:gd name="adj1" fmla="val 66995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2" name="Forma 2371"/>
          <p:cNvCxnSpPr>
            <a:stCxn id="799" idx="2"/>
            <a:endCxn id="802" idx="1"/>
          </p:cNvCxnSpPr>
          <p:nvPr/>
        </p:nvCxnSpPr>
        <p:spPr>
          <a:xfrm rot="5400000">
            <a:off x="10922000" y="2540000"/>
            <a:ext cx="914400" cy="508000"/>
          </a:xfrm>
          <a:prstGeom prst="bentConnector4">
            <a:avLst>
              <a:gd name="adj1" fmla="val 6782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3" name="Forma 2372"/>
          <p:cNvCxnSpPr>
            <a:stCxn id="803" idx="2"/>
            <a:endCxn id="808" idx="1"/>
          </p:cNvCxnSpPr>
          <p:nvPr/>
        </p:nvCxnSpPr>
        <p:spPr>
          <a:xfrm rot="5400000">
            <a:off x="10909300" y="3568700"/>
            <a:ext cx="939800" cy="508000"/>
          </a:xfrm>
          <a:prstGeom prst="bentConnector4">
            <a:avLst>
              <a:gd name="adj1" fmla="val 67340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4" name="Forma 2373"/>
          <p:cNvCxnSpPr>
            <a:stCxn id="809" idx="2"/>
            <a:endCxn id="814" idx="1"/>
          </p:cNvCxnSpPr>
          <p:nvPr/>
        </p:nvCxnSpPr>
        <p:spPr>
          <a:xfrm rot="5400000">
            <a:off x="10934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Forma 2374"/>
          <p:cNvCxnSpPr>
            <a:stCxn id="815" idx="2"/>
            <a:endCxn id="839" idx="1"/>
          </p:cNvCxnSpPr>
          <p:nvPr/>
        </p:nvCxnSpPr>
        <p:spPr>
          <a:xfrm rot="5400000">
            <a:off x="10970260" y="5539740"/>
            <a:ext cx="817880" cy="508000"/>
          </a:xfrm>
          <a:prstGeom prst="bentConnector4">
            <a:avLst>
              <a:gd name="adj1" fmla="val 68472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Forma 2396"/>
          <p:cNvCxnSpPr>
            <a:stCxn id="733" idx="0"/>
            <a:endCxn id="765" idx="3"/>
          </p:cNvCxnSpPr>
          <p:nvPr/>
        </p:nvCxnSpPr>
        <p:spPr>
          <a:xfrm rot="5400000" flipH="1" flipV="1">
            <a:off x="8750300" y="1435100"/>
            <a:ext cx="889000" cy="508000"/>
          </a:xfrm>
          <a:prstGeom prst="bentConnector4">
            <a:avLst>
              <a:gd name="adj1" fmla="val 12227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Forma 2399"/>
          <p:cNvCxnSpPr>
            <a:stCxn id="737" idx="0"/>
            <a:endCxn id="734" idx="3"/>
          </p:cNvCxnSpPr>
          <p:nvPr/>
        </p:nvCxnSpPr>
        <p:spPr>
          <a:xfrm rot="5400000" flipH="1" flipV="1">
            <a:off x="8737600" y="24384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Forma 2402"/>
          <p:cNvCxnSpPr>
            <a:stCxn id="743" idx="0"/>
            <a:endCxn id="738" idx="3"/>
          </p:cNvCxnSpPr>
          <p:nvPr/>
        </p:nvCxnSpPr>
        <p:spPr>
          <a:xfrm rot="5400000" flipH="1" flipV="1">
            <a:off x="8724900" y="3467100"/>
            <a:ext cx="939800" cy="508000"/>
          </a:xfrm>
          <a:prstGeom prst="bentConnector4">
            <a:avLst>
              <a:gd name="adj1" fmla="val 104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Forma 2405"/>
          <p:cNvCxnSpPr>
            <a:stCxn id="784" idx="0"/>
            <a:endCxn id="744" idx="3"/>
          </p:cNvCxnSpPr>
          <p:nvPr/>
        </p:nvCxnSpPr>
        <p:spPr>
          <a:xfrm rot="5400000" flipH="1" flipV="1">
            <a:off x="8750300" y="4483100"/>
            <a:ext cx="889000" cy="508000"/>
          </a:xfrm>
          <a:prstGeom prst="bentConnector4">
            <a:avLst>
              <a:gd name="adj1" fmla="val 821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9" name="Forma 2408"/>
          <p:cNvCxnSpPr>
            <a:stCxn id="788" idx="0"/>
            <a:endCxn id="785" idx="3"/>
          </p:cNvCxnSpPr>
          <p:nvPr/>
        </p:nvCxnSpPr>
        <p:spPr>
          <a:xfrm rot="5400000" flipH="1" flipV="1">
            <a:off x="8750300" y="54737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2" name="Forma 2411"/>
          <p:cNvCxnSpPr>
            <a:stCxn id="885" idx="0"/>
            <a:endCxn id="789" idx="3"/>
          </p:cNvCxnSpPr>
          <p:nvPr/>
        </p:nvCxnSpPr>
        <p:spPr>
          <a:xfrm rot="5400000" flipH="1" flipV="1">
            <a:off x="8750300" y="64643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5" name="Forma 2414"/>
          <p:cNvCxnSpPr>
            <a:stCxn id="896" idx="0"/>
            <a:endCxn id="886" idx="3"/>
          </p:cNvCxnSpPr>
          <p:nvPr/>
        </p:nvCxnSpPr>
        <p:spPr>
          <a:xfrm rot="5400000" flipH="1" flipV="1">
            <a:off x="8788400" y="7416800"/>
            <a:ext cx="812800" cy="508000"/>
          </a:xfrm>
          <a:prstGeom prst="bentConnector4">
            <a:avLst>
              <a:gd name="adj1" fmla="val 10146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Forma 2431"/>
          <p:cNvCxnSpPr>
            <a:stCxn id="823" idx="0"/>
            <a:endCxn id="820" idx="3"/>
          </p:cNvCxnSpPr>
          <p:nvPr/>
        </p:nvCxnSpPr>
        <p:spPr>
          <a:xfrm rot="5400000" flipH="1" flipV="1">
            <a:off x="9893300" y="14351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Forma 2434"/>
          <p:cNvCxnSpPr>
            <a:stCxn id="827" idx="0"/>
            <a:endCxn id="824" idx="3"/>
          </p:cNvCxnSpPr>
          <p:nvPr/>
        </p:nvCxnSpPr>
        <p:spPr>
          <a:xfrm rot="5400000" flipH="1" flipV="1">
            <a:off x="9880600" y="2438400"/>
            <a:ext cx="914400" cy="508000"/>
          </a:xfrm>
          <a:prstGeom prst="bentConnector4">
            <a:avLst>
              <a:gd name="adj1" fmla="val 937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Forma 2438"/>
          <p:cNvCxnSpPr>
            <a:stCxn id="833" idx="0"/>
            <a:endCxn id="828" idx="3"/>
          </p:cNvCxnSpPr>
          <p:nvPr/>
        </p:nvCxnSpPr>
        <p:spPr>
          <a:xfrm rot="5400000" flipH="1" flipV="1">
            <a:off x="9867900" y="3467100"/>
            <a:ext cx="939800" cy="508000"/>
          </a:xfrm>
          <a:prstGeom prst="bentConnector4">
            <a:avLst>
              <a:gd name="adj1" fmla="val 10478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Forma 2447"/>
          <p:cNvCxnSpPr>
            <a:stCxn id="798" idx="0"/>
            <a:endCxn id="795" idx="3"/>
          </p:cNvCxnSpPr>
          <p:nvPr/>
        </p:nvCxnSpPr>
        <p:spPr>
          <a:xfrm rot="5400000" flipH="1" flipV="1">
            <a:off x="11036300" y="1435100"/>
            <a:ext cx="889000" cy="508000"/>
          </a:xfrm>
          <a:prstGeom prst="bentConnector4">
            <a:avLst>
              <a:gd name="adj1" fmla="val 10891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Forma 2450"/>
          <p:cNvCxnSpPr>
            <a:stCxn id="802" idx="0"/>
            <a:endCxn id="799" idx="3"/>
          </p:cNvCxnSpPr>
          <p:nvPr/>
        </p:nvCxnSpPr>
        <p:spPr>
          <a:xfrm rot="5400000" flipH="1" flipV="1">
            <a:off x="11023600" y="24384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Forma 2453"/>
          <p:cNvCxnSpPr>
            <a:stCxn id="808" idx="0"/>
            <a:endCxn id="803" idx="3"/>
          </p:cNvCxnSpPr>
          <p:nvPr/>
        </p:nvCxnSpPr>
        <p:spPr>
          <a:xfrm rot="5400000" flipH="1" flipV="1">
            <a:off x="11010900" y="3467100"/>
            <a:ext cx="939800" cy="508000"/>
          </a:xfrm>
          <a:prstGeom prst="bentConnector4">
            <a:avLst>
              <a:gd name="adj1" fmla="val 1174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Forma 2457"/>
          <p:cNvCxnSpPr>
            <a:stCxn id="814" idx="0"/>
            <a:endCxn id="809" idx="3"/>
          </p:cNvCxnSpPr>
          <p:nvPr/>
        </p:nvCxnSpPr>
        <p:spPr>
          <a:xfrm rot="5400000" flipH="1" flipV="1">
            <a:off x="11036300" y="4483100"/>
            <a:ext cx="889000" cy="508000"/>
          </a:xfrm>
          <a:prstGeom prst="bentConnector4">
            <a:avLst>
              <a:gd name="adj1" fmla="val 9555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Forma 2460"/>
          <p:cNvCxnSpPr>
            <a:stCxn id="839" idx="0"/>
            <a:endCxn id="815" idx="3"/>
          </p:cNvCxnSpPr>
          <p:nvPr/>
        </p:nvCxnSpPr>
        <p:spPr>
          <a:xfrm rot="5400000" flipH="1" flipV="1">
            <a:off x="11071860" y="5438140"/>
            <a:ext cx="817880" cy="508000"/>
          </a:xfrm>
          <a:prstGeom prst="bentConnector4">
            <a:avLst>
              <a:gd name="adj1" fmla="val 10394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o 964"/>
          <p:cNvGrpSpPr/>
          <p:nvPr/>
        </p:nvGrpSpPr>
        <p:grpSpPr>
          <a:xfrm>
            <a:off x="-2743200" y="7086600"/>
            <a:ext cx="2209800" cy="1648599"/>
            <a:chOff x="1143000" y="4648200"/>
            <a:chExt cx="2209800" cy="1648599"/>
          </a:xfrm>
        </p:grpSpPr>
        <p:sp>
          <p:nvSpPr>
            <p:cNvPr id="2476" name="Retângulo 2475"/>
            <p:cNvSpPr/>
            <p:nvPr/>
          </p:nvSpPr>
          <p:spPr>
            <a:xfrm>
              <a:off x="1143000" y="4648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7" name="CaixaDeTexto 2476"/>
            <p:cNvSpPr txBox="1"/>
            <p:nvPr/>
          </p:nvSpPr>
          <p:spPr>
            <a:xfrm>
              <a:off x="1371600" y="46482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FREECELL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8" name="Retângulo 2477"/>
            <p:cNvSpPr/>
            <p:nvPr/>
          </p:nvSpPr>
          <p:spPr>
            <a:xfrm>
              <a:off x="1143000" y="5105400"/>
              <a:ext cx="228600" cy="2286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Retângulo 2479"/>
            <p:cNvSpPr/>
            <p:nvPr/>
          </p:nvSpPr>
          <p:spPr>
            <a:xfrm>
              <a:off x="1143000" y="55626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Retângulo 2480"/>
            <p:cNvSpPr/>
            <p:nvPr/>
          </p:nvSpPr>
          <p:spPr>
            <a:xfrm>
              <a:off x="1143000" y="6019800"/>
              <a:ext cx="228600" cy="228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CaixaDeTexto 2481"/>
            <p:cNvSpPr txBox="1"/>
            <p:nvPr/>
          </p:nvSpPr>
          <p:spPr>
            <a:xfrm>
              <a:off x="1371600" y="51054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EXTRA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3" name="CaixaDeTexto 2482"/>
            <p:cNvSpPr txBox="1"/>
            <p:nvPr/>
          </p:nvSpPr>
          <p:spPr>
            <a:xfrm>
              <a:off x="1371600" y="55626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NAIPE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4" name="CaixaDeTexto 2483"/>
            <p:cNvSpPr txBox="1"/>
            <p:nvPr/>
          </p:nvSpPr>
          <p:spPr>
            <a:xfrm>
              <a:off x="1371600" y="6019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SEQUENCIA_VISIVEL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7" name="CaixaDeTexto 626"/>
          <p:cNvSpPr txBox="1"/>
          <p:nvPr/>
        </p:nvSpPr>
        <p:spPr>
          <a:xfrm>
            <a:off x="2030161" y="1582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3" name="Conector de seta reta 632"/>
          <p:cNvCxnSpPr>
            <a:stCxn id="1605" idx="2"/>
            <a:endCxn id="627" idx="0"/>
          </p:cNvCxnSpPr>
          <p:nvPr/>
        </p:nvCxnSpPr>
        <p:spPr>
          <a:xfrm>
            <a:off x="2286000" y="1346200"/>
            <a:ext cx="1" cy="2363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Forma 670"/>
          <p:cNvCxnSpPr>
            <a:stCxn id="658" idx="3"/>
            <a:endCxn id="672" idx="3"/>
          </p:cNvCxnSpPr>
          <p:nvPr/>
        </p:nvCxnSpPr>
        <p:spPr>
          <a:xfrm flipH="1">
            <a:off x="3635879" y="3251200"/>
            <a:ext cx="97921" cy="910511"/>
          </a:xfrm>
          <a:prstGeom prst="bentConnector3">
            <a:avLst>
              <a:gd name="adj1" fmla="val -1485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CaixaDeTexto 671"/>
          <p:cNvSpPr txBox="1"/>
          <p:nvPr/>
        </p:nvSpPr>
        <p:spPr>
          <a:xfrm>
            <a:off x="3124200" y="40386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3" name="Forma 672"/>
          <p:cNvCxnSpPr>
            <a:stCxn id="876" idx="3"/>
            <a:endCxn id="674" idx="3"/>
          </p:cNvCxnSpPr>
          <p:nvPr/>
        </p:nvCxnSpPr>
        <p:spPr>
          <a:xfrm flipH="1">
            <a:off x="5921879" y="5283200"/>
            <a:ext cx="97921" cy="935911"/>
          </a:xfrm>
          <a:prstGeom prst="bentConnector3">
            <a:avLst>
              <a:gd name="adj1" fmla="val -14856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CaixaDeTexto 673"/>
          <p:cNvSpPr txBox="1"/>
          <p:nvPr/>
        </p:nvSpPr>
        <p:spPr>
          <a:xfrm>
            <a:off x="5410200" y="6096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5" name="Forma 674"/>
          <p:cNvCxnSpPr>
            <a:stCxn id="725" idx="3"/>
            <a:endCxn id="676" idx="3"/>
          </p:cNvCxnSpPr>
          <p:nvPr/>
        </p:nvCxnSpPr>
        <p:spPr>
          <a:xfrm flipH="1">
            <a:off x="7064879" y="5283200"/>
            <a:ext cx="97921" cy="935911"/>
          </a:xfrm>
          <a:prstGeom prst="bentConnector3">
            <a:avLst>
              <a:gd name="adj1" fmla="val -1364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CaixaDeTexto 675"/>
          <p:cNvSpPr txBox="1"/>
          <p:nvPr/>
        </p:nvSpPr>
        <p:spPr>
          <a:xfrm>
            <a:off x="6553200" y="6096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7" name="Forma 676"/>
          <p:cNvCxnSpPr>
            <a:stCxn id="881" idx="3"/>
            <a:endCxn id="678" idx="3"/>
          </p:cNvCxnSpPr>
          <p:nvPr/>
        </p:nvCxnSpPr>
        <p:spPr>
          <a:xfrm flipH="1">
            <a:off x="8207879" y="4292600"/>
            <a:ext cx="97921" cy="935911"/>
          </a:xfrm>
          <a:prstGeom prst="bentConnector3">
            <a:avLst>
              <a:gd name="adj1" fmla="val -1364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CaixaDeTexto 677"/>
          <p:cNvSpPr txBox="1"/>
          <p:nvPr/>
        </p:nvSpPr>
        <p:spPr>
          <a:xfrm>
            <a:off x="7696200" y="5105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9" name="Forma 678"/>
          <p:cNvCxnSpPr>
            <a:stCxn id="834" idx="3"/>
            <a:endCxn id="680" idx="3"/>
          </p:cNvCxnSpPr>
          <p:nvPr/>
        </p:nvCxnSpPr>
        <p:spPr>
          <a:xfrm flipH="1">
            <a:off x="10493879" y="4292600"/>
            <a:ext cx="97921" cy="935911"/>
          </a:xfrm>
          <a:prstGeom prst="bentConnector3">
            <a:avLst>
              <a:gd name="adj1" fmla="val -1243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CaixaDeTexto 679"/>
          <p:cNvSpPr txBox="1"/>
          <p:nvPr/>
        </p:nvSpPr>
        <p:spPr>
          <a:xfrm>
            <a:off x="9982200" y="5105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1" name="Forma 680"/>
          <p:cNvCxnSpPr>
            <a:stCxn id="840" idx="3"/>
            <a:endCxn id="696" idx="3"/>
          </p:cNvCxnSpPr>
          <p:nvPr/>
        </p:nvCxnSpPr>
        <p:spPr>
          <a:xfrm flipH="1">
            <a:off x="11636879" y="6202680"/>
            <a:ext cx="97921" cy="930831"/>
          </a:xfrm>
          <a:prstGeom prst="bentConnector3">
            <a:avLst>
              <a:gd name="adj1" fmla="val -12430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CaixaDeTexto 695"/>
          <p:cNvSpPr txBox="1"/>
          <p:nvPr/>
        </p:nvSpPr>
        <p:spPr>
          <a:xfrm>
            <a:off x="11125200" y="7010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5" name="Forma 672"/>
          <p:cNvCxnSpPr>
            <a:stCxn id="911" idx="3"/>
            <a:endCxn id="776" idx="3"/>
          </p:cNvCxnSpPr>
          <p:nvPr/>
        </p:nvCxnSpPr>
        <p:spPr>
          <a:xfrm flipH="1">
            <a:off x="4778879" y="8178800"/>
            <a:ext cx="97921" cy="935911"/>
          </a:xfrm>
          <a:prstGeom prst="bentConnector3">
            <a:avLst>
              <a:gd name="adj1" fmla="val -17281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CaixaDeTexto 775"/>
          <p:cNvSpPr txBox="1"/>
          <p:nvPr/>
        </p:nvSpPr>
        <p:spPr>
          <a:xfrm>
            <a:off x="4267200" y="89916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4" name="Forma 670"/>
          <p:cNvCxnSpPr>
            <a:stCxn id="1566" idx="3"/>
            <a:endCxn id="865" idx="3"/>
          </p:cNvCxnSpPr>
          <p:nvPr/>
        </p:nvCxnSpPr>
        <p:spPr>
          <a:xfrm flipH="1">
            <a:off x="1349879" y="1244600"/>
            <a:ext cx="97921" cy="859711"/>
          </a:xfrm>
          <a:prstGeom prst="bentConnector3">
            <a:avLst>
              <a:gd name="adj1" fmla="val -12430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CaixaDeTexto 864"/>
          <p:cNvSpPr txBox="1"/>
          <p:nvPr/>
        </p:nvSpPr>
        <p:spPr>
          <a:xfrm>
            <a:off x="838200" y="19812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6" name="Forma 670"/>
          <p:cNvCxnSpPr>
            <a:stCxn id="845" idx="3"/>
            <a:endCxn id="867" idx="3"/>
          </p:cNvCxnSpPr>
          <p:nvPr/>
        </p:nvCxnSpPr>
        <p:spPr>
          <a:xfrm flipH="1">
            <a:off x="228600" y="2260600"/>
            <a:ext cx="76200" cy="876301"/>
          </a:xfrm>
          <a:prstGeom prst="bentConnector3">
            <a:avLst>
              <a:gd name="adj1" fmla="val -1597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CaixaDeTexto 866"/>
          <p:cNvSpPr txBox="1"/>
          <p:nvPr/>
        </p:nvSpPr>
        <p:spPr>
          <a:xfrm>
            <a:off x="-283079" y="30137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1" name="Forma 670"/>
          <p:cNvCxnSpPr>
            <a:stCxn id="589" idx="3"/>
            <a:endCxn id="902" idx="3"/>
          </p:cNvCxnSpPr>
          <p:nvPr/>
        </p:nvCxnSpPr>
        <p:spPr>
          <a:xfrm flipH="1">
            <a:off x="-914400" y="2260600"/>
            <a:ext cx="76202" cy="876301"/>
          </a:xfrm>
          <a:prstGeom prst="bentConnector3">
            <a:avLst>
              <a:gd name="adj1" fmla="val -19090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CaixaDeTexto 901"/>
          <p:cNvSpPr txBox="1"/>
          <p:nvPr/>
        </p:nvSpPr>
        <p:spPr>
          <a:xfrm>
            <a:off x="-1426079" y="30137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2" name="Forma 672"/>
          <p:cNvCxnSpPr>
            <a:stCxn id="897" idx="3"/>
            <a:endCxn id="944" idx="3"/>
          </p:cNvCxnSpPr>
          <p:nvPr/>
        </p:nvCxnSpPr>
        <p:spPr>
          <a:xfrm flipH="1">
            <a:off x="9372600" y="8178800"/>
            <a:ext cx="76200" cy="910511"/>
          </a:xfrm>
          <a:prstGeom prst="bentConnector3">
            <a:avLst>
              <a:gd name="adj1" fmla="val -1909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" name="CaixaDeTexto 943"/>
          <p:cNvSpPr txBox="1"/>
          <p:nvPr/>
        </p:nvSpPr>
        <p:spPr>
          <a:xfrm>
            <a:off x="8860921" y="89662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7" name="Forma 670"/>
          <p:cNvCxnSpPr>
            <a:stCxn id="575" idx="3"/>
            <a:endCxn id="948" idx="3"/>
          </p:cNvCxnSpPr>
          <p:nvPr/>
        </p:nvCxnSpPr>
        <p:spPr>
          <a:xfrm flipH="1">
            <a:off x="-2057400" y="4292600"/>
            <a:ext cx="76201" cy="850901"/>
          </a:xfrm>
          <a:prstGeom prst="bentConnector3">
            <a:avLst>
              <a:gd name="adj1" fmla="val -1909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CaixaDeTexto 947"/>
          <p:cNvSpPr txBox="1"/>
          <p:nvPr/>
        </p:nvSpPr>
        <p:spPr>
          <a:xfrm>
            <a:off x="-2569079" y="50203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5" name="CaixaDeTexto 954"/>
          <p:cNvSpPr txBox="1"/>
          <p:nvPr/>
        </p:nvSpPr>
        <p:spPr>
          <a:xfrm>
            <a:off x="-3352800" y="58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56" name="Conector de seta reta 955"/>
          <p:cNvCxnSpPr>
            <a:stCxn id="955" idx="3"/>
            <a:endCxn id="31" idx="1"/>
          </p:cNvCxnSpPr>
          <p:nvPr/>
        </p:nvCxnSpPr>
        <p:spPr>
          <a:xfrm flipV="1">
            <a:off x="-2841121" y="177800"/>
            <a:ext cx="250322" cy="38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9" name="CaixaDeTexto 958"/>
          <p:cNvSpPr txBox="1"/>
          <p:nvPr/>
        </p:nvSpPr>
        <p:spPr>
          <a:xfrm>
            <a:off x="11985121" y="58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0" name="Conector de seta reta 959"/>
          <p:cNvCxnSpPr>
            <a:stCxn id="511" idx="3"/>
            <a:endCxn id="959" idx="1"/>
          </p:cNvCxnSpPr>
          <p:nvPr/>
        </p:nvCxnSpPr>
        <p:spPr>
          <a:xfrm>
            <a:off x="11734800" y="177800"/>
            <a:ext cx="250321" cy="38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2514600" y="30480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343400" y="17526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514600" y="17526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685800" y="17526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429000" y="39319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343400" y="32004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514600" y="32004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685800" y="32004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Forma 60"/>
          <p:cNvCxnSpPr>
            <a:stCxn id="59" idx="2"/>
            <a:endCxn id="59" idx="1"/>
          </p:cNvCxnSpPr>
          <p:nvPr/>
        </p:nvCxnSpPr>
        <p:spPr>
          <a:xfrm rot="5400000" flipH="1">
            <a:off x="960120" y="3291840"/>
            <a:ext cx="365760" cy="914400"/>
          </a:xfrm>
          <a:prstGeom prst="bentConnector4">
            <a:avLst>
              <a:gd name="adj1" fmla="val -62500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57" idx="2"/>
            <a:endCxn id="44" idx="3"/>
          </p:cNvCxnSpPr>
          <p:nvPr/>
        </p:nvCxnSpPr>
        <p:spPr>
          <a:xfrm rot="5400000" flipH="1" flipV="1">
            <a:off x="6446519" y="2377440"/>
            <a:ext cx="365760" cy="2743199"/>
          </a:xfrm>
          <a:prstGeom prst="bentConnector4">
            <a:avLst>
              <a:gd name="adj1" fmla="val -62500"/>
              <a:gd name="adj2" fmla="val 1083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a 29"/>
          <p:cNvCxnSpPr/>
          <p:nvPr/>
        </p:nvCxnSpPr>
        <p:spPr>
          <a:xfrm rot="16200000" flipH="1">
            <a:off x="2156460" y="192786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/>
          <p:nvPr/>
        </p:nvCxnSpPr>
        <p:spPr>
          <a:xfrm rot="5400000">
            <a:off x="3985260" y="192786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3429000" y="24841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514600" y="4648200"/>
            <a:ext cx="1828800" cy="731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Carta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3429000" y="10363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6172199" y="3200400"/>
            <a:ext cx="1828800" cy="731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pCabe</a:t>
            </a:r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ça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Forma 46"/>
          <p:cNvCxnSpPr>
            <a:stCxn id="44" idx="0"/>
            <a:endCxn id="48" idx="3"/>
          </p:cNvCxnSpPr>
          <p:nvPr/>
        </p:nvCxnSpPr>
        <p:spPr>
          <a:xfrm rot="16200000" flipV="1">
            <a:off x="6088380" y="2202180"/>
            <a:ext cx="1082040" cy="914399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6324600" y="4648200"/>
            <a:ext cx="2286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ixaDeTexto 68"/>
          <p:cNvSpPr txBox="1"/>
          <p:nvPr/>
        </p:nvSpPr>
        <p:spPr>
          <a:xfrm>
            <a:off x="6553200" y="46482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FREECELL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6324600" y="5448717"/>
            <a:ext cx="228600" cy="228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tângulo 72"/>
          <p:cNvSpPr/>
          <p:nvPr/>
        </p:nvSpPr>
        <p:spPr>
          <a:xfrm>
            <a:off x="5715000" y="5905917"/>
            <a:ext cx="228600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tângulo 73"/>
          <p:cNvSpPr/>
          <p:nvPr/>
        </p:nvSpPr>
        <p:spPr>
          <a:xfrm>
            <a:off x="6324600" y="5905917"/>
            <a:ext cx="228600" cy="2286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tângulo 74"/>
          <p:cNvSpPr/>
          <p:nvPr/>
        </p:nvSpPr>
        <p:spPr>
          <a:xfrm>
            <a:off x="6324600" y="6363117"/>
            <a:ext cx="228600" cy="2286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aixaDeTexto 75"/>
          <p:cNvSpPr txBox="1"/>
          <p:nvPr/>
        </p:nvSpPr>
        <p:spPr>
          <a:xfrm>
            <a:off x="6553200" y="54487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EXTRA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6553200" y="59059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6553200" y="632192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SEQUENCIA_VISIVEL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Chave esquerda 78"/>
          <p:cNvSpPr/>
          <p:nvPr/>
        </p:nvSpPr>
        <p:spPr>
          <a:xfrm>
            <a:off x="6019800" y="5220117"/>
            <a:ext cx="228600" cy="16002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-2438400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Retângulo 201"/>
          <p:cNvSpPr/>
          <p:nvPr/>
        </p:nvSpPr>
        <p:spPr>
          <a:xfrm>
            <a:off x="-1368553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Retângulo 209"/>
          <p:cNvSpPr/>
          <p:nvPr/>
        </p:nvSpPr>
        <p:spPr>
          <a:xfrm>
            <a:off x="-301753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Retângulo 227"/>
          <p:cNvSpPr/>
          <p:nvPr/>
        </p:nvSpPr>
        <p:spPr>
          <a:xfrm>
            <a:off x="39654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Retângulo 233"/>
          <p:cNvSpPr/>
          <p:nvPr/>
        </p:nvSpPr>
        <p:spPr>
          <a:xfrm>
            <a:off x="50322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Retângulo 239"/>
          <p:cNvSpPr/>
          <p:nvPr/>
        </p:nvSpPr>
        <p:spPr>
          <a:xfrm>
            <a:off x="60990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Retângulo 245"/>
          <p:cNvSpPr/>
          <p:nvPr/>
        </p:nvSpPr>
        <p:spPr>
          <a:xfrm>
            <a:off x="71658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8" name="Retângulo 257"/>
          <p:cNvSpPr/>
          <p:nvPr/>
        </p:nvSpPr>
        <p:spPr>
          <a:xfrm>
            <a:off x="82326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tângulo 263"/>
          <p:cNvSpPr/>
          <p:nvPr/>
        </p:nvSpPr>
        <p:spPr>
          <a:xfrm>
            <a:off x="92994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50" name="Grupo 549"/>
          <p:cNvGrpSpPr/>
          <p:nvPr/>
        </p:nvGrpSpPr>
        <p:grpSpPr>
          <a:xfrm>
            <a:off x="-2590799" y="609600"/>
            <a:ext cx="609600" cy="203200"/>
            <a:chOff x="-2590799" y="609600"/>
            <a:chExt cx="609600" cy="203200"/>
          </a:xfrm>
        </p:grpSpPr>
        <p:sp>
          <p:nvSpPr>
            <p:cNvPr id="437" name="Retângulo 436"/>
            <p:cNvSpPr/>
            <p:nvPr/>
          </p:nvSpPr>
          <p:spPr>
            <a:xfrm>
              <a:off x="-2387599" y="609600"/>
              <a:ext cx="203200" cy="2032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" name="Retângulo 437"/>
            <p:cNvSpPr/>
            <p:nvPr/>
          </p:nvSpPr>
          <p:spPr>
            <a:xfrm>
              <a:off x="-2590799" y="609600"/>
              <a:ext cx="203200" cy="2032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Retângulo 438"/>
            <p:cNvSpPr/>
            <p:nvPr/>
          </p:nvSpPr>
          <p:spPr>
            <a:xfrm>
              <a:off x="-2184399" y="609600"/>
              <a:ext cx="203200" cy="2032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upo 441"/>
          <p:cNvGrpSpPr/>
          <p:nvPr/>
        </p:nvGrpSpPr>
        <p:grpSpPr>
          <a:xfrm>
            <a:off x="-1447798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443" name="Retângulo 44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4" name="Retângulo 44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5" name="Retângulo 44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upo 447"/>
          <p:cNvGrpSpPr/>
          <p:nvPr/>
        </p:nvGrpSpPr>
        <p:grpSpPr>
          <a:xfrm>
            <a:off x="-3048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449" name="Retângulo 44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0" name="Retângulo 44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" name="Retângulo 45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upo 465"/>
          <p:cNvGrpSpPr/>
          <p:nvPr/>
        </p:nvGrpSpPr>
        <p:grpSpPr>
          <a:xfrm>
            <a:off x="3124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67" name="Retângulo 46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8" name="Retângulo 46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9" name="Retângulo 46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Grupo 471"/>
          <p:cNvGrpSpPr/>
          <p:nvPr/>
        </p:nvGrpSpPr>
        <p:grpSpPr>
          <a:xfrm>
            <a:off x="4267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73" name="Retângulo 47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4" name="Retângulo 47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5" name="Retângulo 47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o 477"/>
          <p:cNvGrpSpPr/>
          <p:nvPr/>
        </p:nvGrpSpPr>
        <p:grpSpPr>
          <a:xfrm>
            <a:off x="5410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79" name="Retângulo 47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0" name="Retângulo 47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1" name="Retângulo 48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upo 483"/>
          <p:cNvGrpSpPr/>
          <p:nvPr/>
        </p:nvGrpSpPr>
        <p:grpSpPr>
          <a:xfrm>
            <a:off x="6553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85" name="Retângulo 48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6" name="Retângulo 48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7" name="Retângulo 48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o 489"/>
          <p:cNvGrpSpPr/>
          <p:nvPr/>
        </p:nvGrpSpPr>
        <p:grpSpPr>
          <a:xfrm>
            <a:off x="7696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91" name="Retângulo 49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2" name="Retângulo 49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3" name="Retângulo 49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o 495"/>
          <p:cNvGrpSpPr/>
          <p:nvPr/>
        </p:nvGrpSpPr>
        <p:grpSpPr>
          <a:xfrm>
            <a:off x="8839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497" name="Retângulo 4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8" name="Retângulo 4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9" name="Retângulo 4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upo 501"/>
          <p:cNvGrpSpPr/>
          <p:nvPr/>
        </p:nvGrpSpPr>
        <p:grpSpPr>
          <a:xfrm>
            <a:off x="9982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503" name="Retângulo 5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4" name="Retângulo 5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5" name="Retângulo 5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09" name="Retângulo 508"/>
          <p:cNvSpPr/>
          <p:nvPr/>
        </p:nvSpPr>
        <p:spPr>
          <a:xfrm>
            <a:off x="103662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upo 512"/>
          <p:cNvGrpSpPr/>
          <p:nvPr/>
        </p:nvGrpSpPr>
        <p:grpSpPr>
          <a:xfrm>
            <a:off x="11125200" y="60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514" name="Retângulo 51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" name="Retângulo 51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" name="Retângulo 51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8" name="Retângulo 517"/>
          <p:cNvSpPr/>
          <p:nvPr/>
        </p:nvSpPr>
        <p:spPr>
          <a:xfrm>
            <a:off x="-2387599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9" name="Retângulo 518"/>
          <p:cNvSpPr/>
          <p:nvPr/>
        </p:nvSpPr>
        <p:spPr>
          <a:xfrm>
            <a:off x="-2590799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0" name="Retângulo 519"/>
          <p:cNvSpPr/>
          <p:nvPr/>
        </p:nvSpPr>
        <p:spPr>
          <a:xfrm>
            <a:off x="-2184399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2" name="Retângulo 521"/>
          <p:cNvSpPr/>
          <p:nvPr/>
        </p:nvSpPr>
        <p:spPr>
          <a:xfrm>
            <a:off x="-2387599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3" name="Retângulo 522"/>
          <p:cNvSpPr/>
          <p:nvPr/>
        </p:nvSpPr>
        <p:spPr>
          <a:xfrm>
            <a:off x="-2590799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4" name="Retângulo 523"/>
          <p:cNvSpPr/>
          <p:nvPr/>
        </p:nvSpPr>
        <p:spPr>
          <a:xfrm>
            <a:off x="-2184399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Retângulo 525"/>
          <p:cNvSpPr/>
          <p:nvPr/>
        </p:nvSpPr>
        <p:spPr>
          <a:xfrm>
            <a:off x="-2387599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7" name="Retângulo 526"/>
          <p:cNvSpPr/>
          <p:nvPr/>
        </p:nvSpPr>
        <p:spPr>
          <a:xfrm>
            <a:off x="-2590799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8" name="Retângulo 527"/>
          <p:cNvSpPr/>
          <p:nvPr/>
        </p:nvSpPr>
        <p:spPr>
          <a:xfrm>
            <a:off x="-2184399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6" name="Retângulo 565"/>
          <p:cNvSpPr/>
          <p:nvPr/>
        </p:nvSpPr>
        <p:spPr>
          <a:xfrm>
            <a:off x="-2590799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9" name="Retângulo 568"/>
          <p:cNvSpPr/>
          <p:nvPr/>
        </p:nvSpPr>
        <p:spPr>
          <a:xfrm>
            <a:off x="-2590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3" name="Retângulo 572"/>
          <p:cNvSpPr/>
          <p:nvPr/>
        </p:nvSpPr>
        <p:spPr>
          <a:xfrm>
            <a:off x="-2387599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4" name="Retângulo 573"/>
          <p:cNvSpPr/>
          <p:nvPr/>
        </p:nvSpPr>
        <p:spPr>
          <a:xfrm>
            <a:off x="-2590799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5" name="Retângulo 574"/>
          <p:cNvSpPr/>
          <p:nvPr/>
        </p:nvSpPr>
        <p:spPr>
          <a:xfrm>
            <a:off x="-2184399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Retângulo 579"/>
          <p:cNvSpPr/>
          <p:nvPr/>
        </p:nvSpPr>
        <p:spPr>
          <a:xfrm>
            <a:off x="-2590799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1" name="Retângulo 580"/>
          <p:cNvSpPr/>
          <p:nvPr/>
        </p:nvSpPr>
        <p:spPr>
          <a:xfrm>
            <a:off x="-2590799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o 581"/>
          <p:cNvGrpSpPr/>
          <p:nvPr/>
        </p:nvGrpSpPr>
        <p:grpSpPr>
          <a:xfrm>
            <a:off x="-1447798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583" name="Retângulo 5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4" name="Retângulo 5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5" name="Retângulo 5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upo 585"/>
          <p:cNvGrpSpPr/>
          <p:nvPr/>
        </p:nvGrpSpPr>
        <p:grpSpPr>
          <a:xfrm>
            <a:off x="-1447798" y="2159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587" name="Retângulo 5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8" name="Retângulo 5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9" name="Retângulo 5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4" name="Retângulo 593"/>
          <p:cNvSpPr/>
          <p:nvPr/>
        </p:nvSpPr>
        <p:spPr>
          <a:xfrm>
            <a:off x="-1447798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5" name="Retângulo 594"/>
          <p:cNvSpPr/>
          <p:nvPr/>
        </p:nvSpPr>
        <p:spPr>
          <a:xfrm>
            <a:off x="-1447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 ♥</a:t>
            </a:r>
          </a:p>
        </p:txBody>
      </p:sp>
      <p:grpSp>
        <p:nvGrpSpPr>
          <p:cNvPr id="19" name="Grupo 601"/>
          <p:cNvGrpSpPr/>
          <p:nvPr/>
        </p:nvGrpSpPr>
        <p:grpSpPr>
          <a:xfrm>
            <a:off x="-3048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603" name="Retângulo 6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4" name="Retângulo 6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5" name="Retângulo 6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upo 646"/>
          <p:cNvGrpSpPr/>
          <p:nvPr/>
        </p:nvGrpSpPr>
        <p:grpSpPr>
          <a:xfrm>
            <a:off x="3124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48" name="Retângulo 64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9" name="Retângulo 64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0" name="Retângulo 64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upo 650"/>
          <p:cNvGrpSpPr/>
          <p:nvPr/>
        </p:nvGrpSpPr>
        <p:grpSpPr>
          <a:xfrm>
            <a:off x="3124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52" name="Retângulo 65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3" name="Retângulo 65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4" name="Retângulo 65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upo 654"/>
          <p:cNvGrpSpPr/>
          <p:nvPr/>
        </p:nvGrpSpPr>
        <p:grpSpPr>
          <a:xfrm>
            <a:off x="3124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56" name="Retângulo 65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7" name="Retângulo 65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8" name="Retângulo 65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59" name="Retângulo 658"/>
          <p:cNvSpPr/>
          <p:nvPr/>
        </p:nvSpPr>
        <p:spPr>
          <a:xfrm>
            <a:off x="3124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0" name="Retângulo 659"/>
          <p:cNvSpPr/>
          <p:nvPr/>
        </p:nvSpPr>
        <p:spPr>
          <a:xfrm>
            <a:off x="3124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 ♣</a:t>
            </a:r>
          </a:p>
        </p:txBody>
      </p:sp>
      <p:sp>
        <p:nvSpPr>
          <p:cNvPr id="665" name="Retângulo 664"/>
          <p:cNvSpPr/>
          <p:nvPr/>
        </p:nvSpPr>
        <p:spPr>
          <a:xfrm>
            <a:off x="3124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3" name="Grupo 681"/>
          <p:cNvGrpSpPr/>
          <p:nvPr/>
        </p:nvGrpSpPr>
        <p:grpSpPr>
          <a:xfrm>
            <a:off x="4267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83" name="Retângulo 6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4" name="Retângulo 6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5" name="Retângulo 6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upo 685"/>
          <p:cNvGrpSpPr/>
          <p:nvPr/>
        </p:nvGrpSpPr>
        <p:grpSpPr>
          <a:xfrm>
            <a:off x="4267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87" name="Retângulo 6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8" name="Retângulo 6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9" name="Retângulo 6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upo 689"/>
          <p:cNvGrpSpPr/>
          <p:nvPr/>
        </p:nvGrpSpPr>
        <p:grpSpPr>
          <a:xfrm>
            <a:off x="4267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691" name="Retângulo 69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2" name="Retângulo 69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3" name="Retângulo 69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94" name="Retângulo 693"/>
          <p:cNvSpPr/>
          <p:nvPr/>
        </p:nvSpPr>
        <p:spPr>
          <a:xfrm>
            <a:off x="4267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5" name="Retângulo 694"/>
          <p:cNvSpPr/>
          <p:nvPr/>
        </p:nvSpPr>
        <p:spPr>
          <a:xfrm>
            <a:off x="4267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 ♣</a:t>
            </a:r>
          </a:p>
        </p:txBody>
      </p:sp>
      <p:sp>
        <p:nvSpPr>
          <p:cNvPr id="700" name="Retângulo 699"/>
          <p:cNvSpPr/>
          <p:nvPr/>
        </p:nvSpPr>
        <p:spPr>
          <a:xfrm>
            <a:off x="4267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o 701"/>
          <p:cNvGrpSpPr/>
          <p:nvPr/>
        </p:nvGrpSpPr>
        <p:grpSpPr>
          <a:xfrm>
            <a:off x="6553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03" name="Retângulo 70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4" name="Retângulo 70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5" name="Retângulo 70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upo 705"/>
          <p:cNvGrpSpPr/>
          <p:nvPr/>
        </p:nvGrpSpPr>
        <p:grpSpPr>
          <a:xfrm>
            <a:off x="7696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07" name="Retângulo 70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8" name="Retângulo 70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9" name="Retângulo 70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upo 709"/>
          <p:cNvGrpSpPr/>
          <p:nvPr/>
        </p:nvGrpSpPr>
        <p:grpSpPr>
          <a:xfrm>
            <a:off x="6553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11" name="Retângulo 71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2" name="Retângulo 71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3" name="Retângulo 71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4" name="Retângulo 713"/>
          <p:cNvSpPr/>
          <p:nvPr/>
        </p:nvSpPr>
        <p:spPr>
          <a:xfrm>
            <a:off x="6553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10 </a:t>
            </a:r>
            <a:r>
              <a:rPr lang="en-US" sz="1000" dirty="0">
                <a:solidFill>
                  <a:schemeClr val="tx1"/>
                </a:solidFill>
              </a:rPr>
              <a:t>♥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5" name="Retângulo 714"/>
          <p:cNvSpPr/>
          <p:nvPr/>
        </p:nvSpPr>
        <p:spPr>
          <a:xfrm>
            <a:off x="6553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grpSp>
        <p:nvGrpSpPr>
          <p:cNvPr id="30" name="Grupo 715"/>
          <p:cNvGrpSpPr/>
          <p:nvPr/>
        </p:nvGrpSpPr>
        <p:grpSpPr>
          <a:xfrm>
            <a:off x="6553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17" name="Retângulo 71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" name="Retângulo 71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9" name="Retângulo 71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0" name="Retângulo 719"/>
          <p:cNvSpPr/>
          <p:nvPr/>
        </p:nvSpPr>
        <p:spPr>
          <a:xfrm>
            <a:off x="6553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" name="Retângulo 720"/>
          <p:cNvSpPr/>
          <p:nvPr/>
        </p:nvSpPr>
        <p:spPr>
          <a:xfrm>
            <a:off x="6553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upo 721"/>
          <p:cNvGrpSpPr/>
          <p:nvPr/>
        </p:nvGrpSpPr>
        <p:grpSpPr>
          <a:xfrm>
            <a:off x="6553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23" name="Retângulo 7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" name="Retângulo 7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" name="Retângulo 7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6" name="Retângulo 725"/>
          <p:cNvSpPr/>
          <p:nvPr/>
        </p:nvSpPr>
        <p:spPr>
          <a:xfrm>
            <a:off x="6553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20" name="Grupo 726"/>
          <p:cNvGrpSpPr/>
          <p:nvPr/>
        </p:nvGrpSpPr>
        <p:grpSpPr>
          <a:xfrm>
            <a:off x="7696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28" name="Retângulo 72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9" name="Retângulo 72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0" name="Retângulo 72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1" name="Grupo 730"/>
          <p:cNvGrpSpPr/>
          <p:nvPr/>
        </p:nvGrpSpPr>
        <p:grpSpPr>
          <a:xfrm>
            <a:off x="8839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32" name="Retângulo 73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3" name="Retângulo 73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4" name="Retângulo 73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2" name="Grupo 734"/>
          <p:cNvGrpSpPr/>
          <p:nvPr/>
        </p:nvGrpSpPr>
        <p:grpSpPr>
          <a:xfrm>
            <a:off x="8839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36" name="Retângulo 73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7" name="Retângulo 73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8" name="Retângulo 73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39" name="Retângulo 738"/>
          <p:cNvSpPr/>
          <p:nvPr/>
        </p:nvSpPr>
        <p:spPr>
          <a:xfrm>
            <a:off x="8839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0" name="Retângulo 739"/>
          <p:cNvSpPr/>
          <p:nvPr/>
        </p:nvSpPr>
        <p:spPr>
          <a:xfrm>
            <a:off x="8839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23" name="Grupo 740"/>
          <p:cNvGrpSpPr/>
          <p:nvPr/>
        </p:nvGrpSpPr>
        <p:grpSpPr>
          <a:xfrm>
            <a:off x="8839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42" name="Retângulo 74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3" name="Retângulo 74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4" name="Retângulo 74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5" name="Retângulo 744"/>
          <p:cNvSpPr/>
          <p:nvPr/>
        </p:nvSpPr>
        <p:spPr>
          <a:xfrm>
            <a:off x="8839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6" name="Retângulo 745"/>
          <p:cNvSpPr/>
          <p:nvPr/>
        </p:nvSpPr>
        <p:spPr>
          <a:xfrm>
            <a:off x="8839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 ♥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24" name="Grupo 746"/>
          <p:cNvGrpSpPr/>
          <p:nvPr/>
        </p:nvGrpSpPr>
        <p:grpSpPr>
          <a:xfrm>
            <a:off x="4267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48" name="Retângulo 74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9" name="Retângulo 74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0" name="Retângulo 74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5" name="Grupo 750"/>
          <p:cNvGrpSpPr/>
          <p:nvPr/>
        </p:nvGrpSpPr>
        <p:grpSpPr>
          <a:xfrm>
            <a:off x="4267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52" name="Retângulo 75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3" name="Retângulo 75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4" name="Retângulo 75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5" name="Retângulo 754"/>
          <p:cNvSpPr/>
          <p:nvPr/>
        </p:nvSpPr>
        <p:spPr>
          <a:xfrm>
            <a:off x="4267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26" name="Grupo 755"/>
          <p:cNvGrpSpPr/>
          <p:nvPr/>
        </p:nvGrpSpPr>
        <p:grpSpPr>
          <a:xfrm>
            <a:off x="4267200" y="622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57" name="Retângulo 75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8" name="Retângulo 75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9" name="Retângulo 75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60" name="Retângulo 759"/>
          <p:cNvSpPr/>
          <p:nvPr/>
        </p:nvSpPr>
        <p:spPr>
          <a:xfrm>
            <a:off x="4267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761" name="Retângulo 760"/>
          <p:cNvSpPr/>
          <p:nvPr/>
        </p:nvSpPr>
        <p:spPr>
          <a:xfrm>
            <a:off x="4267200" y="662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27" name="Grupo 761"/>
          <p:cNvGrpSpPr/>
          <p:nvPr/>
        </p:nvGrpSpPr>
        <p:grpSpPr>
          <a:xfrm>
            <a:off x="8839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63" name="Retângulo 76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4" name="Retângulo 76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5" name="Retângulo 76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8" name="Grupo 781"/>
          <p:cNvGrpSpPr/>
          <p:nvPr/>
        </p:nvGrpSpPr>
        <p:grpSpPr>
          <a:xfrm>
            <a:off x="8839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83" name="Retângulo 78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4" name="Retângulo 78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5" name="Retângulo 78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29" name="Grupo 785"/>
          <p:cNvGrpSpPr/>
          <p:nvPr/>
        </p:nvGrpSpPr>
        <p:grpSpPr>
          <a:xfrm>
            <a:off x="8839200" y="6172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87" name="Retângulo 78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" name="Retângulo 78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9" name="Retângulo 78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0" name="Retângulo 789"/>
          <p:cNvSpPr/>
          <p:nvPr/>
        </p:nvSpPr>
        <p:spPr>
          <a:xfrm>
            <a:off x="8839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791" name="Retângulo 790"/>
          <p:cNvSpPr/>
          <p:nvPr/>
        </p:nvSpPr>
        <p:spPr>
          <a:xfrm>
            <a:off x="8839200" y="662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 ♣</a:t>
            </a:r>
          </a:p>
        </p:txBody>
      </p:sp>
      <p:grpSp>
        <p:nvGrpSpPr>
          <p:cNvPr id="1930" name="Grupo 791"/>
          <p:cNvGrpSpPr/>
          <p:nvPr/>
        </p:nvGrpSpPr>
        <p:grpSpPr>
          <a:xfrm>
            <a:off x="11125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93" name="Retângulo 79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4" name="Retângulo 79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5" name="Retângulo 79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1" name="Grupo 795"/>
          <p:cNvGrpSpPr/>
          <p:nvPr/>
        </p:nvGrpSpPr>
        <p:grpSpPr>
          <a:xfrm>
            <a:off x="11125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797" name="Retângulo 79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8" name="Retângulo 79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" name="Retângulo 79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2" name="Grupo 799"/>
          <p:cNvGrpSpPr/>
          <p:nvPr/>
        </p:nvGrpSpPr>
        <p:grpSpPr>
          <a:xfrm>
            <a:off x="11125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01" name="Retângulo 80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2" name="Retângulo 80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3" name="Retângulo 80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04" name="Retângulo 803"/>
          <p:cNvSpPr/>
          <p:nvPr/>
        </p:nvSpPr>
        <p:spPr>
          <a:xfrm>
            <a:off x="11125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5" name="Retângulo 804"/>
          <p:cNvSpPr/>
          <p:nvPr/>
        </p:nvSpPr>
        <p:spPr>
          <a:xfrm>
            <a:off x="11125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33" name="Grupo 805"/>
          <p:cNvGrpSpPr/>
          <p:nvPr/>
        </p:nvGrpSpPr>
        <p:grpSpPr>
          <a:xfrm>
            <a:off x="11125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07" name="Retângulo 80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8" name="Retângulo 80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9" name="Retângulo 80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0" name="Retângulo 809"/>
          <p:cNvSpPr/>
          <p:nvPr/>
        </p:nvSpPr>
        <p:spPr>
          <a:xfrm>
            <a:off x="11125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1" name="Retângulo 810"/>
          <p:cNvSpPr/>
          <p:nvPr/>
        </p:nvSpPr>
        <p:spPr>
          <a:xfrm>
            <a:off x="11125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34" name="Grupo 811"/>
          <p:cNvGrpSpPr/>
          <p:nvPr/>
        </p:nvGrpSpPr>
        <p:grpSpPr>
          <a:xfrm>
            <a:off x="11125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13" name="Retângulo 81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4" name="Retângulo 81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5" name="Retângulo 81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5" name="Grupo 816"/>
          <p:cNvGrpSpPr/>
          <p:nvPr/>
        </p:nvGrpSpPr>
        <p:grpSpPr>
          <a:xfrm>
            <a:off x="9982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18" name="Retângulo 8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9" name="Retângulo 8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0" name="Retângulo 8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6" name="Grupo 820"/>
          <p:cNvGrpSpPr/>
          <p:nvPr/>
        </p:nvGrpSpPr>
        <p:grpSpPr>
          <a:xfrm>
            <a:off x="9982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22" name="Retângulo 82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3" name="Retângulo 82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4" name="Retângulo 82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37" name="Grupo 824"/>
          <p:cNvGrpSpPr/>
          <p:nvPr/>
        </p:nvGrpSpPr>
        <p:grpSpPr>
          <a:xfrm>
            <a:off x="9982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26" name="Retângulo 825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7" name="Retângulo 826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8" name="Retângulo 827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9" name="Retângulo 828"/>
          <p:cNvSpPr/>
          <p:nvPr/>
        </p:nvSpPr>
        <p:spPr>
          <a:xfrm>
            <a:off x="9982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38" name="Grupo 830"/>
          <p:cNvGrpSpPr/>
          <p:nvPr/>
        </p:nvGrpSpPr>
        <p:grpSpPr>
          <a:xfrm>
            <a:off x="9982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32" name="Retângulo 83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3" name="Retângulo 83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4" name="Retângulo 833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5" name="Retângulo 834"/>
          <p:cNvSpPr/>
          <p:nvPr/>
        </p:nvSpPr>
        <p:spPr>
          <a:xfrm>
            <a:off x="9982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39" name="Grupo 836"/>
          <p:cNvGrpSpPr/>
          <p:nvPr/>
        </p:nvGrpSpPr>
        <p:grpSpPr>
          <a:xfrm>
            <a:off x="11125200" y="610108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38" name="Retângulo 83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9" name="Retângulo 83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" name="Retângulo 83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1" name="Retângulo 840"/>
          <p:cNvSpPr/>
          <p:nvPr/>
        </p:nvSpPr>
        <p:spPr>
          <a:xfrm>
            <a:off x="11125200" y="65836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0" name="Grupo 841"/>
          <p:cNvGrpSpPr/>
          <p:nvPr/>
        </p:nvGrpSpPr>
        <p:grpSpPr>
          <a:xfrm>
            <a:off x="-304800" y="2159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843" name="Retângulo 84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4" name="Retângulo 84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5" name="Retângulo 84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46" name="Retângulo 845"/>
          <p:cNvSpPr/>
          <p:nvPr/>
        </p:nvSpPr>
        <p:spPr>
          <a:xfrm>
            <a:off x="-3048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847" name="Retângulo 846"/>
          <p:cNvSpPr/>
          <p:nvPr/>
        </p:nvSpPr>
        <p:spPr>
          <a:xfrm>
            <a:off x="-304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1" name="Grupo 847"/>
          <p:cNvGrpSpPr/>
          <p:nvPr/>
        </p:nvGrpSpPr>
        <p:grpSpPr>
          <a:xfrm>
            <a:off x="5410200" y="1143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49" name="Retângulo 84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0" name="Retângulo 84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1" name="Retângulo 85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2" name="Grupo 851"/>
          <p:cNvGrpSpPr/>
          <p:nvPr/>
        </p:nvGrpSpPr>
        <p:grpSpPr>
          <a:xfrm>
            <a:off x="5410200" y="2159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53" name="Retângulo 85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4" name="Retângulo 85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5" name="Retângulo 85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43" name="Grupo 855"/>
          <p:cNvGrpSpPr/>
          <p:nvPr/>
        </p:nvGrpSpPr>
        <p:grpSpPr>
          <a:xfrm>
            <a:off x="5410200" y="3149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57" name="Retângulo 85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8" name="Retângulo 85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9" name="Retângulo 85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60" name="Retângulo 859"/>
          <p:cNvSpPr/>
          <p:nvPr/>
        </p:nvSpPr>
        <p:spPr>
          <a:xfrm>
            <a:off x="5410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1" name="Retângulo 860"/>
          <p:cNvSpPr/>
          <p:nvPr/>
        </p:nvSpPr>
        <p:spPr>
          <a:xfrm>
            <a:off x="5410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 ♥</a:t>
            </a:r>
          </a:p>
        </p:txBody>
      </p:sp>
      <p:sp>
        <p:nvSpPr>
          <p:cNvPr id="862" name="Retângulo 861"/>
          <p:cNvSpPr/>
          <p:nvPr/>
        </p:nvSpPr>
        <p:spPr>
          <a:xfrm>
            <a:off x="5410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5" name="Grupo 867"/>
          <p:cNvGrpSpPr/>
          <p:nvPr/>
        </p:nvGrpSpPr>
        <p:grpSpPr>
          <a:xfrm>
            <a:off x="5410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69" name="Retângulo 86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0" name="Retângulo 86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1" name="Retângulo 87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2" name="Retângulo 871"/>
          <p:cNvSpPr/>
          <p:nvPr/>
        </p:nvSpPr>
        <p:spPr>
          <a:xfrm>
            <a:off x="5410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46" name="Grupo 872"/>
          <p:cNvGrpSpPr/>
          <p:nvPr/>
        </p:nvGrpSpPr>
        <p:grpSpPr>
          <a:xfrm>
            <a:off x="5410200" y="5181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74" name="Retângulo 87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5" name="Retângulo 87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6" name="Retângulo 87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77" name="Retângulo 876"/>
          <p:cNvSpPr/>
          <p:nvPr/>
        </p:nvSpPr>
        <p:spPr>
          <a:xfrm>
            <a:off x="5410200" y="56388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8" name="Grupo 877"/>
          <p:cNvGrpSpPr/>
          <p:nvPr/>
        </p:nvGrpSpPr>
        <p:grpSpPr>
          <a:xfrm>
            <a:off x="7696200" y="41910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79" name="Retângulo 87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" name="Retângulo 87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1" name="Retângulo 88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2" name="Retângulo 881"/>
          <p:cNvSpPr/>
          <p:nvPr/>
        </p:nvSpPr>
        <p:spPr>
          <a:xfrm>
            <a:off x="7696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49" name="Grupo 882"/>
          <p:cNvGrpSpPr/>
          <p:nvPr/>
        </p:nvGrpSpPr>
        <p:grpSpPr>
          <a:xfrm>
            <a:off x="8839200" y="71628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84" name="Retângulo 88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5" name="Retângulo 88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6" name="Retângulo 88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87" name="Retângulo 886"/>
          <p:cNvSpPr/>
          <p:nvPr/>
        </p:nvSpPr>
        <p:spPr>
          <a:xfrm>
            <a:off x="8839200" y="75692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51" name="Grupo 893"/>
          <p:cNvGrpSpPr/>
          <p:nvPr/>
        </p:nvGrpSpPr>
        <p:grpSpPr>
          <a:xfrm>
            <a:off x="8839200" y="8077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895" name="Retângulo 89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6" name="Retângulo 89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7" name="Retângulo 89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98" name="Retângulo 897"/>
          <p:cNvSpPr/>
          <p:nvPr/>
        </p:nvSpPr>
        <p:spPr>
          <a:xfrm>
            <a:off x="8839200" y="8534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5 ♣</a:t>
            </a:r>
          </a:p>
        </p:txBody>
      </p:sp>
      <p:grpSp>
        <p:nvGrpSpPr>
          <p:cNvPr id="1952" name="Grupo 902"/>
          <p:cNvGrpSpPr/>
          <p:nvPr/>
        </p:nvGrpSpPr>
        <p:grpSpPr>
          <a:xfrm>
            <a:off x="4267200" y="71628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04" name="Retângulo 90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5" name="Retângulo 90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6" name="Retângulo 90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07" name="Retângulo 906"/>
          <p:cNvSpPr/>
          <p:nvPr/>
        </p:nvSpPr>
        <p:spPr>
          <a:xfrm>
            <a:off x="4267200" y="75692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 ♣</a:t>
            </a:r>
          </a:p>
        </p:txBody>
      </p:sp>
      <p:grpSp>
        <p:nvGrpSpPr>
          <p:cNvPr id="1953" name="Grupo 907"/>
          <p:cNvGrpSpPr/>
          <p:nvPr/>
        </p:nvGrpSpPr>
        <p:grpSpPr>
          <a:xfrm>
            <a:off x="4267200" y="8077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09" name="Retângulo 90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0" name="Retângulo 909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1" name="Retângulo 910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12" name="Retângulo 911"/>
          <p:cNvSpPr/>
          <p:nvPr/>
        </p:nvSpPr>
        <p:spPr>
          <a:xfrm>
            <a:off x="4267200" y="8534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3" name="Retângulo 912"/>
          <p:cNvSpPr/>
          <p:nvPr/>
        </p:nvSpPr>
        <p:spPr>
          <a:xfrm>
            <a:off x="11125200" y="55930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  <a:r>
              <a:rPr lang="en-US" sz="1000" dirty="0" smtClean="0">
                <a:solidFill>
                  <a:schemeClr val="tx1"/>
                </a:solidFill>
              </a:rPr>
              <a:t> ♣</a:t>
            </a:r>
          </a:p>
        </p:txBody>
      </p:sp>
      <p:sp>
        <p:nvSpPr>
          <p:cNvPr id="914" name="Retângulo 913"/>
          <p:cNvSpPr/>
          <p:nvPr/>
        </p:nvSpPr>
        <p:spPr>
          <a:xfrm>
            <a:off x="9982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sz="1000" u="sng" dirty="0" smtClean="0">
                <a:solidFill>
                  <a:schemeClr val="tx1"/>
                </a:solidFill>
              </a:rPr>
              <a:t>♠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5" name="Retângulo 914"/>
          <p:cNvSpPr/>
          <p:nvPr/>
        </p:nvSpPr>
        <p:spPr>
          <a:xfrm>
            <a:off x="9982200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6" name="Retângulo 915"/>
          <p:cNvSpPr/>
          <p:nvPr/>
        </p:nvSpPr>
        <p:spPr>
          <a:xfrm>
            <a:off x="7696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en-US" sz="1000" dirty="0" smtClean="0">
                <a:solidFill>
                  <a:schemeClr val="tx1"/>
                </a:solidFill>
              </a:rPr>
              <a:t>♥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55" name="Grupo 916"/>
          <p:cNvGrpSpPr/>
          <p:nvPr/>
        </p:nvGrpSpPr>
        <p:grpSpPr>
          <a:xfrm>
            <a:off x="6553200" y="21336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18" name="Retângulo 91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9" name="Retângulo 91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0" name="Retângulo 91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1" name="Retângulo 920"/>
          <p:cNvSpPr/>
          <p:nvPr/>
        </p:nvSpPr>
        <p:spPr>
          <a:xfrm>
            <a:off x="7696200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56" name="Grupo 921"/>
          <p:cNvGrpSpPr/>
          <p:nvPr/>
        </p:nvGrpSpPr>
        <p:grpSpPr>
          <a:xfrm>
            <a:off x="7696200" y="3124200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923" name="Retângulo 922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4" name="Retângulo 923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5" name="Retângulo 924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6" name="Retângulo 925"/>
          <p:cNvSpPr/>
          <p:nvPr/>
        </p:nvSpPr>
        <p:spPr>
          <a:xfrm>
            <a:off x="7696200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 </a:t>
            </a:r>
            <a:r>
              <a:rPr lang="en-US" sz="1000" dirty="0" smtClean="0">
                <a:solidFill>
                  <a:schemeClr val="tx1"/>
                </a:solidFill>
              </a:rPr>
              <a:t>♦</a:t>
            </a:r>
          </a:p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8" name="Conector de seta reta 927"/>
          <p:cNvCxnSpPr>
            <a:stCxn id="518" idx="2"/>
            <a:endCxn id="566" idx="0"/>
          </p:cNvCxnSpPr>
          <p:nvPr/>
        </p:nvCxnSpPr>
        <p:spPr>
          <a:xfrm flipH="1">
            <a:off x="-2362199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Conector de seta reta 928"/>
          <p:cNvCxnSpPr>
            <a:stCxn id="583" idx="2"/>
            <a:endCxn id="594" idx="0"/>
          </p:cNvCxnSpPr>
          <p:nvPr/>
        </p:nvCxnSpPr>
        <p:spPr>
          <a:xfrm flipH="1">
            <a:off x="-1219198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ector de seta reta 931"/>
          <p:cNvCxnSpPr>
            <a:stCxn id="603" idx="2"/>
            <a:endCxn id="846" idx="0"/>
          </p:cNvCxnSpPr>
          <p:nvPr/>
        </p:nvCxnSpPr>
        <p:spPr>
          <a:xfrm flipH="1">
            <a:off x="-762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Forma 935"/>
          <p:cNvCxnSpPr>
            <a:stCxn id="520" idx="2"/>
            <a:endCxn id="523" idx="1"/>
          </p:cNvCxnSpPr>
          <p:nvPr/>
        </p:nvCxnSpPr>
        <p:spPr>
          <a:xfrm rot="5400000">
            <a:off x="-2793999" y="1549400"/>
            <a:ext cx="914400" cy="508000"/>
          </a:xfrm>
          <a:prstGeom prst="bentConnector4">
            <a:avLst>
              <a:gd name="adj1" fmla="val 61328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Forma 938"/>
          <p:cNvCxnSpPr>
            <a:stCxn id="523" idx="0"/>
            <a:endCxn id="520" idx="3"/>
          </p:cNvCxnSpPr>
          <p:nvPr/>
        </p:nvCxnSpPr>
        <p:spPr>
          <a:xfrm rot="5400000" flipH="1" flipV="1">
            <a:off x="-2692399" y="1447800"/>
            <a:ext cx="914400" cy="508000"/>
          </a:xfrm>
          <a:prstGeom prst="bentConnector4">
            <a:avLst>
              <a:gd name="adj1" fmla="val 1327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Forma 942"/>
          <p:cNvCxnSpPr>
            <a:stCxn id="844" idx="0"/>
            <a:endCxn id="605" idx="3"/>
          </p:cNvCxnSpPr>
          <p:nvPr/>
        </p:nvCxnSpPr>
        <p:spPr>
          <a:xfrm rot="5400000" flipH="1" flipV="1">
            <a:off x="-406400" y="1447800"/>
            <a:ext cx="914400" cy="508000"/>
          </a:xfrm>
          <a:prstGeom prst="bentConnector4">
            <a:avLst>
              <a:gd name="adj1" fmla="val 13275"/>
              <a:gd name="adj2" fmla="val 12162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Forma 949"/>
          <p:cNvCxnSpPr>
            <a:stCxn id="605" idx="2"/>
            <a:endCxn id="844" idx="1"/>
          </p:cNvCxnSpPr>
          <p:nvPr/>
        </p:nvCxnSpPr>
        <p:spPr>
          <a:xfrm rot="5400000">
            <a:off x="-508000" y="1549400"/>
            <a:ext cx="914400" cy="508000"/>
          </a:xfrm>
          <a:prstGeom prst="bentConnector4">
            <a:avLst>
              <a:gd name="adj1" fmla="val 63924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Forma 961"/>
          <p:cNvCxnSpPr>
            <a:stCxn id="588" idx="0"/>
            <a:endCxn id="585" idx="3"/>
          </p:cNvCxnSpPr>
          <p:nvPr/>
        </p:nvCxnSpPr>
        <p:spPr>
          <a:xfrm rot="5400000" flipH="1" flipV="1">
            <a:off x="-1549398" y="1447800"/>
            <a:ext cx="914400" cy="508000"/>
          </a:xfrm>
          <a:prstGeom prst="bentConnector4">
            <a:avLst>
              <a:gd name="adj1" fmla="val 13049"/>
              <a:gd name="adj2" fmla="val 1282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Forma 962"/>
          <p:cNvCxnSpPr>
            <a:stCxn id="585" idx="2"/>
            <a:endCxn id="588" idx="1"/>
          </p:cNvCxnSpPr>
          <p:nvPr/>
        </p:nvCxnSpPr>
        <p:spPr>
          <a:xfrm rot="5400000">
            <a:off x="-1650998" y="1549400"/>
            <a:ext cx="914400" cy="508000"/>
          </a:xfrm>
          <a:prstGeom prst="bentConnector4">
            <a:avLst>
              <a:gd name="adj1" fmla="val 64212"/>
              <a:gd name="adj2" fmla="val 12197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Forma 970"/>
          <p:cNvCxnSpPr>
            <a:stCxn id="438" idx="1"/>
            <a:endCxn id="519" idx="1"/>
          </p:cNvCxnSpPr>
          <p:nvPr/>
        </p:nvCxnSpPr>
        <p:spPr>
          <a:xfrm rot="10800000" flipV="1">
            <a:off x="-2590799" y="711200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Forma 970"/>
          <p:cNvCxnSpPr>
            <a:stCxn id="439" idx="0"/>
            <a:endCxn id="574" idx="1"/>
          </p:cNvCxnSpPr>
          <p:nvPr/>
        </p:nvCxnSpPr>
        <p:spPr>
          <a:xfrm rot="16200000" flipH="1" flipV="1">
            <a:off x="-4178299" y="2197100"/>
            <a:ext cx="3683000" cy="508000"/>
          </a:xfrm>
          <a:prstGeom prst="bentConnector4">
            <a:avLst>
              <a:gd name="adj1" fmla="val -4272"/>
              <a:gd name="adj2" fmla="val 1637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Forma 970"/>
          <p:cNvCxnSpPr>
            <a:stCxn id="437" idx="0"/>
            <a:endCxn id="519" idx="1"/>
          </p:cNvCxnSpPr>
          <p:nvPr/>
        </p:nvCxnSpPr>
        <p:spPr>
          <a:xfrm rot="16200000" flipH="1" flipV="1">
            <a:off x="-2755899" y="774700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Forma 970"/>
          <p:cNvCxnSpPr>
            <a:stCxn id="444" idx="1"/>
            <a:endCxn id="584" idx="1"/>
          </p:cNvCxnSpPr>
          <p:nvPr/>
        </p:nvCxnSpPr>
        <p:spPr>
          <a:xfrm rot="10800000" flipV="1">
            <a:off x="-1447798" y="711200"/>
            <a:ext cx="12700" cy="533400"/>
          </a:xfrm>
          <a:prstGeom prst="bentConnector3">
            <a:avLst>
              <a:gd name="adj1" fmla="val 1046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Forma 970"/>
          <p:cNvCxnSpPr>
            <a:stCxn id="445" idx="0"/>
            <a:endCxn id="588" idx="1"/>
          </p:cNvCxnSpPr>
          <p:nvPr/>
        </p:nvCxnSpPr>
        <p:spPr>
          <a:xfrm rot="16200000" flipH="1" flipV="1">
            <a:off x="-2019298" y="1181100"/>
            <a:ext cx="1651000" cy="508000"/>
          </a:xfrm>
          <a:prstGeom prst="bentConnector4">
            <a:avLst>
              <a:gd name="adj1" fmla="val -933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Forma 970"/>
          <p:cNvCxnSpPr>
            <a:stCxn id="443" idx="0"/>
            <a:endCxn id="588" idx="1"/>
          </p:cNvCxnSpPr>
          <p:nvPr/>
        </p:nvCxnSpPr>
        <p:spPr>
          <a:xfrm rot="16200000" flipH="1" flipV="1">
            <a:off x="-2120898" y="1282700"/>
            <a:ext cx="1651000" cy="304800"/>
          </a:xfrm>
          <a:prstGeom prst="bentConnector4">
            <a:avLst>
              <a:gd name="adj1" fmla="val -4495"/>
              <a:gd name="adj2" fmla="val 1680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Forma 970"/>
          <p:cNvCxnSpPr>
            <a:stCxn id="450" idx="1"/>
            <a:endCxn id="604" idx="1"/>
          </p:cNvCxnSpPr>
          <p:nvPr/>
        </p:nvCxnSpPr>
        <p:spPr>
          <a:xfrm rot="10800000" flipV="1">
            <a:off x="-304800" y="711200"/>
            <a:ext cx="12700" cy="533400"/>
          </a:xfrm>
          <a:prstGeom prst="bentConnector3">
            <a:avLst>
              <a:gd name="adj1" fmla="val 105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Forma 970"/>
          <p:cNvCxnSpPr>
            <a:stCxn id="451" idx="0"/>
            <a:endCxn id="844" idx="1"/>
          </p:cNvCxnSpPr>
          <p:nvPr/>
        </p:nvCxnSpPr>
        <p:spPr>
          <a:xfrm rot="16200000" flipH="1" flipV="1">
            <a:off x="-876300" y="1181100"/>
            <a:ext cx="1651000" cy="508000"/>
          </a:xfrm>
          <a:prstGeom prst="bentConnector4">
            <a:avLst>
              <a:gd name="adj1" fmla="val -933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Forma 970"/>
          <p:cNvCxnSpPr>
            <a:stCxn id="449" idx="0"/>
            <a:endCxn id="844" idx="1"/>
          </p:cNvCxnSpPr>
          <p:nvPr/>
        </p:nvCxnSpPr>
        <p:spPr>
          <a:xfrm rot="16200000" flipH="1" flipV="1">
            <a:off x="-977900" y="1282700"/>
            <a:ext cx="1651000" cy="304800"/>
          </a:xfrm>
          <a:prstGeom prst="bentConnector4">
            <a:avLst>
              <a:gd name="adj1" fmla="val -4830"/>
              <a:gd name="adj2" fmla="val 1680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Forma 970"/>
          <p:cNvCxnSpPr>
            <a:stCxn id="29" idx="2"/>
            <a:endCxn id="439" idx="3"/>
          </p:cNvCxnSpPr>
          <p:nvPr/>
        </p:nvCxnSpPr>
        <p:spPr>
          <a:xfrm rot="5400000">
            <a:off x="-2252979" y="347981"/>
            <a:ext cx="635000" cy="91439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Forma 970"/>
          <p:cNvCxnSpPr>
            <a:stCxn id="202" idx="2"/>
            <a:endCxn id="445" idx="3"/>
          </p:cNvCxnSpPr>
          <p:nvPr/>
        </p:nvCxnSpPr>
        <p:spPr>
          <a:xfrm rot="5400000">
            <a:off x="-1146555" y="384558"/>
            <a:ext cx="635000" cy="18285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Conector de seta reta 1045"/>
          <p:cNvCxnSpPr>
            <a:stCxn id="587" idx="2"/>
            <a:endCxn id="595" idx="0"/>
          </p:cNvCxnSpPr>
          <p:nvPr/>
        </p:nvCxnSpPr>
        <p:spPr>
          <a:xfrm flipH="1">
            <a:off x="-1219199" y="2362200"/>
            <a:ext cx="76201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de seta reta 1048"/>
          <p:cNvCxnSpPr>
            <a:stCxn id="522" idx="2"/>
            <a:endCxn id="569" idx="0"/>
          </p:cNvCxnSpPr>
          <p:nvPr/>
        </p:nvCxnSpPr>
        <p:spPr>
          <a:xfrm flipH="1">
            <a:off x="-2362199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ector de seta reta 1059"/>
          <p:cNvCxnSpPr>
            <a:stCxn id="843" idx="2"/>
            <a:endCxn id="847" idx="0"/>
          </p:cNvCxnSpPr>
          <p:nvPr/>
        </p:nvCxnSpPr>
        <p:spPr>
          <a:xfrm flipH="1">
            <a:off x="-76199" y="2362200"/>
            <a:ext cx="76199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de seta reta 1062"/>
          <p:cNvCxnSpPr>
            <a:stCxn id="573" idx="2"/>
            <a:endCxn id="581" idx="0"/>
          </p:cNvCxnSpPr>
          <p:nvPr/>
        </p:nvCxnSpPr>
        <p:spPr>
          <a:xfrm flipH="1">
            <a:off x="-2362199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ector de seta reta 1065"/>
          <p:cNvCxnSpPr>
            <a:stCxn id="526" idx="2"/>
            <a:endCxn id="580" idx="0"/>
          </p:cNvCxnSpPr>
          <p:nvPr/>
        </p:nvCxnSpPr>
        <p:spPr>
          <a:xfrm flipH="1">
            <a:off x="-2362199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Forma 1068"/>
          <p:cNvCxnSpPr>
            <a:stCxn id="524" idx="2"/>
            <a:endCxn id="527" idx="1"/>
          </p:cNvCxnSpPr>
          <p:nvPr/>
        </p:nvCxnSpPr>
        <p:spPr>
          <a:xfrm rot="5400000">
            <a:off x="-2781299" y="2552700"/>
            <a:ext cx="889000" cy="508000"/>
          </a:xfrm>
          <a:prstGeom prst="bentConnector4">
            <a:avLst>
              <a:gd name="adj1" fmla="val 61030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Forma 1069"/>
          <p:cNvCxnSpPr>
            <a:stCxn id="527" idx="0"/>
            <a:endCxn id="524" idx="3"/>
          </p:cNvCxnSpPr>
          <p:nvPr/>
        </p:nvCxnSpPr>
        <p:spPr>
          <a:xfrm rot="5400000" flipH="1" flipV="1">
            <a:off x="-2679699" y="2451100"/>
            <a:ext cx="889000" cy="508000"/>
          </a:xfrm>
          <a:prstGeom prst="bentConnector4">
            <a:avLst>
              <a:gd name="adj1" fmla="val 11994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Forma 1071"/>
          <p:cNvCxnSpPr>
            <a:stCxn id="574" idx="0"/>
            <a:endCxn id="528" idx="3"/>
          </p:cNvCxnSpPr>
          <p:nvPr/>
        </p:nvCxnSpPr>
        <p:spPr>
          <a:xfrm rot="5400000" flipH="1" flipV="1">
            <a:off x="-2705099" y="3467100"/>
            <a:ext cx="939800" cy="508000"/>
          </a:xfrm>
          <a:prstGeom prst="bentConnector4">
            <a:avLst>
              <a:gd name="adj1" fmla="val 11785"/>
              <a:gd name="adj2" fmla="val 13034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Forma 1074"/>
          <p:cNvCxnSpPr>
            <a:stCxn id="528" idx="2"/>
            <a:endCxn id="574" idx="1"/>
          </p:cNvCxnSpPr>
          <p:nvPr/>
        </p:nvCxnSpPr>
        <p:spPr>
          <a:xfrm rot="5400000">
            <a:off x="-2806699" y="3568700"/>
            <a:ext cx="939800" cy="508000"/>
          </a:xfrm>
          <a:prstGeom prst="bentConnector4">
            <a:avLst>
              <a:gd name="adj1" fmla="val 61565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Forma 970"/>
          <p:cNvCxnSpPr>
            <a:stCxn id="210" idx="2"/>
            <a:endCxn id="451" idx="3"/>
          </p:cNvCxnSpPr>
          <p:nvPr/>
        </p:nvCxnSpPr>
        <p:spPr>
          <a:xfrm rot="16200000" flipH="1">
            <a:off x="-41657" y="364743"/>
            <a:ext cx="635000" cy="57913"/>
          </a:xfrm>
          <a:prstGeom prst="bentConnector4">
            <a:avLst>
              <a:gd name="adj1" fmla="val 42000"/>
              <a:gd name="adj2" fmla="val 36206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6" name="Retângulo 1555"/>
          <p:cNvSpPr/>
          <p:nvPr/>
        </p:nvSpPr>
        <p:spPr>
          <a:xfrm>
            <a:off x="7650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58" name="Grupo 1558"/>
          <p:cNvGrpSpPr/>
          <p:nvPr/>
        </p:nvGrpSpPr>
        <p:grpSpPr>
          <a:xfrm>
            <a:off x="8382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560" name="Retângulo 155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1" name="Retângulo 156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2" name="Retângulo 156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59" name="Grupo 1562"/>
          <p:cNvGrpSpPr/>
          <p:nvPr/>
        </p:nvGrpSpPr>
        <p:grpSpPr>
          <a:xfrm>
            <a:off x="8382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564" name="Retângulo 1563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5" name="Retângulo 1564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6" name="Retângulo 1565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71" name="Retângulo 1570"/>
          <p:cNvSpPr/>
          <p:nvPr/>
        </p:nvSpPr>
        <p:spPr>
          <a:xfrm>
            <a:off x="838200" y="154940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000" dirty="0" smtClean="0"/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♣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73" name="Conector de seta reta 1572"/>
          <p:cNvCxnSpPr>
            <a:stCxn id="1564" idx="2"/>
            <a:endCxn id="1571" idx="0"/>
          </p:cNvCxnSpPr>
          <p:nvPr/>
        </p:nvCxnSpPr>
        <p:spPr>
          <a:xfrm flipH="1">
            <a:off x="1066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Forma 970"/>
          <p:cNvCxnSpPr>
            <a:stCxn id="1561" idx="1"/>
            <a:endCxn id="1565" idx="1"/>
          </p:cNvCxnSpPr>
          <p:nvPr/>
        </p:nvCxnSpPr>
        <p:spPr>
          <a:xfrm rot="10800000" flipV="1">
            <a:off x="838200" y="711200"/>
            <a:ext cx="12700" cy="533400"/>
          </a:xfrm>
          <a:prstGeom prst="bentConnector3">
            <a:avLst>
              <a:gd name="adj1" fmla="val 105194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Forma 970"/>
          <p:cNvCxnSpPr>
            <a:stCxn id="1562" idx="0"/>
            <a:endCxn id="1565" idx="1"/>
          </p:cNvCxnSpPr>
          <p:nvPr/>
        </p:nvCxnSpPr>
        <p:spPr>
          <a:xfrm rot="16200000" flipH="1" flipV="1">
            <a:off x="774700" y="673100"/>
            <a:ext cx="635000" cy="508000"/>
          </a:xfrm>
          <a:prstGeom prst="bentConnector4">
            <a:avLst>
              <a:gd name="adj1" fmla="val -22605"/>
              <a:gd name="adj2" fmla="val 15755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Forma 970"/>
          <p:cNvCxnSpPr>
            <a:stCxn id="1560" idx="0"/>
            <a:endCxn id="1565" idx="1"/>
          </p:cNvCxnSpPr>
          <p:nvPr/>
        </p:nvCxnSpPr>
        <p:spPr>
          <a:xfrm rot="16200000" flipH="1" flipV="1">
            <a:off x="673100" y="774700"/>
            <a:ext cx="635000" cy="304800"/>
          </a:xfrm>
          <a:prstGeom prst="bentConnector4">
            <a:avLst>
              <a:gd name="adj1" fmla="val -10884"/>
              <a:gd name="adj2" fmla="val 16802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Forma 970"/>
          <p:cNvCxnSpPr>
            <a:stCxn id="1556" idx="2"/>
            <a:endCxn id="1562" idx="3"/>
          </p:cNvCxnSpPr>
          <p:nvPr/>
        </p:nvCxnSpPr>
        <p:spPr>
          <a:xfrm rot="16200000" flipH="1">
            <a:off x="1063243" y="326643"/>
            <a:ext cx="635000" cy="134113"/>
          </a:xfrm>
          <a:prstGeom prst="bentConnector4">
            <a:avLst>
              <a:gd name="adj1" fmla="val 42000"/>
              <a:gd name="adj2" fmla="val 20336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7" name="Retângulo 1596"/>
          <p:cNvSpPr/>
          <p:nvPr/>
        </p:nvSpPr>
        <p:spPr>
          <a:xfrm>
            <a:off x="18318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61" name="Grupo 1599"/>
          <p:cNvGrpSpPr/>
          <p:nvPr/>
        </p:nvGrpSpPr>
        <p:grpSpPr>
          <a:xfrm>
            <a:off x="1981200" y="6096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601" name="Retângulo 1600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2" name="Retângulo 160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3" name="Retângulo 160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62" name="Grupo 1603"/>
          <p:cNvGrpSpPr/>
          <p:nvPr/>
        </p:nvGrpSpPr>
        <p:grpSpPr>
          <a:xfrm>
            <a:off x="1981200" y="1143000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1605" name="Retângulo 160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6" name="Retângulo 160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7" name="Retângulo 160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10" name="Forma 970"/>
          <p:cNvCxnSpPr>
            <a:stCxn id="1602" idx="1"/>
            <a:endCxn id="1606" idx="1"/>
          </p:cNvCxnSpPr>
          <p:nvPr/>
        </p:nvCxnSpPr>
        <p:spPr>
          <a:xfrm rot="10800000" flipV="1">
            <a:off x="1981200" y="711200"/>
            <a:ext cx="12700" cy="533400"/>
          </a:xfrm>
          <a:prstGeom prst="bentConnector3">
            <a:avLst>
              <a:gd name="adj1" fmla="val 1238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Forma 970"/>
          <p:cNvCxnSpPr>
            <a:stCxn id="1603" idx="0"/>
            <a:endCxn id="1606" idx="1"/>
          </p:cNvCxnSpPr>
          <p:nvPr/>
        </p:nvCxnSpPr>
        <p:spPr>
          <a:xfrm rot="16200000" flipH="1" flipV="1">
            <a:off x="1917700" y="673100"/>
            <a:ext cx="635000" cy="508000"/>
          </a:xfrm>
          <a:prstGeom prst="bentConnector4">
            <a:avLst>
              <a:gd name="adj1" fmla="val -26650"/>
              <a:gd name="adj2" fmla="val 1613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Forma 970"/>
          <p:cNvCxnSpPr>
            <a:stCxn id="1601" idx="0"/>
            <a:endCxn id="1606" idx="1"/>
          </p:cNvCxnSpPr>
          <p:nvPr/>
        </p:nvCxnSpPr>
        <p:spPr>
          <a:xfrm rot="16200000" flipH="1" flipV="1">
            <a:off x="1816100" y="774700"/>
            <a:ext cx="635000" cy="304800"/>
          </a:xfrm>
          <a:prstGeom prst="bentConnector4">
            <a:avLst>
              <a:gd name="adj1" fmla="val -9818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Forma 970"/>
          <p:cNvCxnSpPr>
            <a:stCxn id="1597" idx="2"/>
            <a:endCxn id="1603" idx="3"/>
          </p:cNvCxnSpPr>
          <p:nvPr/>
        </p:nvCxnSpPr>
        <p:spPr>
          <a:xfrm rot="16200000" flipH="1">
            <a:off x="2168143" y="288543"/>
            <a:ext cx="635000" cy="210313"/>
          </a:xfrm>
          <a:prstGeom prst="bentConnector4">
            <a:avLst>
              <a:gd name="adj1" fmla="val 42000"/>
              <a:gd name="adj2" fmla="val 1671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3" name="Retângulo 1622"/>
          <p:cNvSpPr/>
          <p:nvPr/>
        </p:nvSpPr>
        <p:spPr>
          <a:xfrm>
            <a:off x="2898647" y="-127000"/>
            <a:ext cx="1097280" cy="203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10" name="Forma 970"/>
          <p:cNvCxnSpPr>
            <a:stCxn id="1623" idx="2"/>
            <a:endCxn id="469" idx="3"/>
          </p:cNvCxnSpPr>
          <p:nvPr/>
        </p:nvCxnSpPr>
        <p:spPr>
          <a:xfrm rot="16200000" flipH="1">
            <a:off x="3273043" y="250443"/>
            <a:ext cx="635000" cy="286513"/>
          </a:xfrm>
          <a:prstGeom prst="bentConnector4">
            <a:avLst>
              <a:gd name="adj1" fmla="val 42000"/>
              <a:gd name="adj2" fmla="val 15022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2" name="Forma 970"/>
          <p:cNvCxnSpPr>
            <a:stCxn id="228" idx="2"/>
            <a:endCxn id="475" idx="3"/>
          </p:cNvCxnSpPr>
          <p:nvPr/>
        </p:nvCxnSpPr>
        <p:spPr>
          <a:xfrm rot="16200000" flipH="1">
            <a:off x="4377943" y="212343"/>
            <a:ext cx="635000" cy="362713"/>
          </a:xfrm>
          <a:prstGeom prst="bentConnector4">
            <a:avLst>
              <a:gd name="adj1" fmla="val 42000"/>
              <a:gd name="adj2" fmla="val 14039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Forma 970"/>
          <p:cNvCxnSpPr>
            <a:stCxn id="234" idx="2"/>
            <a:endCxn id="481" idx="3"/>
          </p:cNvCxnSpPr>
          <p:nvPr/>
        </p:nvCxnSpPr>
        <p:spPr>
          <a:xfrm rot="16200000" flipH="1">
            <a:off x="5482843" y="174243"/>
            <a:ext cx="635000" cy="438913"/>
          </a:xfrm>
          <a:prstGeom prst="bentConnector4">
            <a:avLst>
              <a:gd name="adj1" fmla="val 42000"/>
              <a:gd name="adj2" fmla="val 13038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" name="Forma 970"/>
          <p:cNvCxnSpPr>
            <a:stCxn id="240" idx="2"/>
            <a:endCxn id="487" idx="3"/>
          </p:cNvCxnSpPr>
          <p:nvPr/>
        </p:nvCxnSpPr>
        <p:spPr>
          <a:xfrm rot="16200000" flipH="1">
            <a:off x="6587743" y="136143"/>
            <a:ext cx="635000" cy="515113"/>
          </a:xfrm>
          <a:prstGeom prst="bentConnector4">
            <a:avLst>
              <a:gd name="adj1" fmla="val 42000"/>
              <a:gd name="adj2" fmla="val 12028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3" name="Forma 970"/>
          <p:cNvCxnSpPr>
            <a:stCxn id="246" idx="2"/>
            <a:endCxn id="493" idx="3"/>
          </p:cNvCxnSpPr>
          <p:nvPr/>
        </p:nvCxnSpPr>
        <p:spPr>
          <a:xfrm rot="16200000" flipH="1">
            <a:off x="7692643" y="98043"/>
            <a:ext cx="635000" cy="591313"/>
          </a:xfrm>
          <a:prstGeom prst="bentConnector4">
            <a:avLst>
              <a:gd name="adj1" fmla="val 42000"/>
              <a:gd name="adj2" fmla="val 1226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4" name="Forma 970"/>
          <p:cNvCxnSpPr>
            <a:stCxn id="258" idx="2"/>
            <a:endCxn id="499" idx="3"/>
          </p:cNvCxnSpPr>
          <p:nvPr/>
        </p:nvCxnSpPr>
        <p:spPr>
          <a:xfrm rot="16200000" flipH="1">
            <a:off x="8797543" y="59943"/>
            <a:ext cx="635000" cy="667513"/>
          </a:xfrm>
          <a:prstGeom prst="bentConnector4">
            <a:avLst>
              <a:gd name="adj1" fmla="val 42000"/>
              <a:gd name="adj2" fmla="val 11535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Forma 970"/>
          <p:cNvCxnSpPr>
            <a:stCxn id="264" idx="2"/>
            <a:endCxn id="505" idx="3"/>
          </p:cNvCxnSpPr>
          <p:nvPr/>
        </p:nvCxnSpPr>
        <p:spPr>
          <a:xfrm rot="16200000" flipH="1">
            <a:off x="9902443" y="21843"/>
            <a:ext cx="635000" cy="743713"/>
          </a:xfrm>
          <a:prstGeom prst="bentConnector4">
            <a:avLst>
              <a:gd name="adj1" fmla="val 42000"/>
              <a:gd name="adj2" fmla="val 1158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Forma 970"/>
          <p:cNvCxnSpPr>
            <a:stCxn id="509" idx="2"/>
            <a:endCxn id="516" idx="3"/>
          </p:cNvCxnSpPr>
          <p:nvPr/>
        </p:nvCxnSpPr>
        <p:spPr>
          <a:xfrm rot="16200000" flipH="1">
            <a:off x="11007343" y="-16257"/>
            <a:ext cx="635000" cy="819913"/>
          </a:xfrm>
          <a:prstGeom prst="bentConnector4">
            <a:avLst>
              <a:gd name="adj1" fmla="val 42000"/>
              <a:gd name="adj2" fmla="val 12788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Forma 970"/>
          <p:cNvCxnSpPr>
            <a:stCxn id="469" idx="0"/>
            <a:endCxn id="657" idx="1"/>
          </p:cNvCxnSpPr>
          <p:nvPr/>
        </p:nvCxnSpPr>
        <p:spPr>
          <a:xfrm rot="16200000" flipH="1" flipV="1">
            <a:off x="2057400" y="1676400"/>
            <a:ext cx="2641600" cy="508000"/>
          </a:xfrm>
          <a:prstGeom prst="bentConnector4">
            <a:avLst>
              <a:gd name="adj1" fmla="val -5434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0" name="Forma 970"/>
          <p:cNvCxnSpPr>
            <a:stCxn id="467" idx="0"/>
            <a:endCxn id="657" idx="1"/>
          </p:cNvCxnSpPr>
          <p:nvPr/>
        </p:nvCxnSpPr>
        <p:spPr>
          <a:xfrm rot="16200000" flipH="1" flipV="1">
            <a:off x="1955800" y="1778000"/>
            <a:ext cx="2641600" cy="304800"/>
          </a:xfrm>
          <a:prstGeom prst="bentConnector4">
            <a:avLst>
              <a:gd name="adj1" fmla="val -3019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Forma 970"/>
          <p:cNvCxnSpPr>
            <a:stCxn id="468" idx="1"/>
            <a:endCxn id="649" idx="1"/>
          </p:cNvCxnSpPr>
          <p:nvPr/>
        </p:nvCxnSpPr>
        <p:spPr>
          <a:xfrm rot="10800000" flipV="1">
            <a:off x="3124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8" name="Forma 970"/>
          <p:cNvCxnSpPr>
            <a:stCxn id="475" idx="0"/>
            <a:endCxn id="910" idx="1"/>
          </p:cNvCxnSpPr>
          <p:nvPr/>
        </p:nvCxnSpPr>
        <p:spPr>
          <a:xfrm rot="16200000" flipH="1" flipV="1">
            <a:off x="736600" y="4140200"/>
            <a:ext cx="7569200" cy="508000"/>
          </a:xfrm>
          <a:prstGeom prst="bentConnector4">
            <a:avLst>
              <a:gd name="adj1" fmla="val -2037"/>
              <a:gd name="adj2" fmla="val 155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Forma 970"/>
          <p:cNvCxnSpPr>
            <a:stCxn id="474" idx="1"/>
            <a:endCxn id="684" idx="1"/>
          </p:cNvCxnSpPr>
          <p:nvPr/>
        </p:nvCxnSpPr>
        <p:spPr>
          <a:xfrm rot="10800000" flipV="1">
            <a:off x="4267200" y="711200"/>
            <a:ext cx="12700" cy="533400"/>
          </a:xfrm>
          <a:prstGeom prst="bentConnector3">
            <a:avLst>
              <a:gd name="adj1" fmla="val 1046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4" name="Forma 970"/>
          <p:cNvCxnSpPr>
            <a:stCxn id="473" idx="0"/>
            <a:endCxn id="692" idx="1"/>
          </p:cNvCxnSpPr>
          <p:nvPr/>
        </p:nvCxnSpPr>
        <p:spPr>
          <a:xfrm rot="16200000" flipH="1" flipV="1">
            <a:off x="3098800" y="1778000"/>
            <a:ext cx="2641600" cy="304800"/>
          </a:xfrm>
          <a:prstGeom prst="bentConnector4">
            <a:avLst>
              <a:gd name="adj1" fmla="val -3019"/>
              <a:gd name="adj2" fmla="val 1645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" name="Forma 970"/>
          <p:cNvCxnSpPr>
            <a:stCxn id="481" idx="0"/>
            <a:endCxn id="875" idx="1"/>
          </p:cNvCxnSpPr>
          <p:nvPr/>
        </p:nvCxnSpPr>
        <p:spPr>
          <a:xfrm rot="16200000" flipH="1" flipV="1">
            <a:off x="3327400" y="2692400"/>
            <a:ext cx="4673600" cy="508000"/>
          </a:xfrm>
          <a:prstGeom prst="bentConnector4">
            <a:avLst>
              <a:gd name="adj1" fmla="val -3071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0" name="Forma 970"/>
          <p:cNvCxnSpPr>
            <a:stCxn id="487" idx="0"/>
            <a:endCxn id="724" idx="1"/>
          </p:cNvCxnSpPr>
          <p:nvPr/>
        </p:nvCxnSpPr>
        <p:spPr>
          <a:xfrm rot="16200000" flipH="1" flipV="1">
            <a:off x="4470400" y="2692400"/>
            <a:ext cx="4673600" cy="508000"/>
          </a:xfrm>
          <a:prstGeom prst="bentConnector4">
            <a:avLst>
              <a:gd name="adj1" fmla="val -3298"/>
              <a:gd name="adj2" fmla="val 15965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3" name="Forma 970"/>
          <p:cNvCxnSpPr>
            <a:stCxn id="493" idx="0"/>
            <a:endCxn id="880" idx="1"/>
          </p:cNvCxnSpPr>
          <p:nvPr/>
        </p:nvCxnSpPr>
        <p:spPr>
          <a:xfrm rot="16200000" flipH="1" flipV="1">
            <a:off x="6108700" y="2197100"/>
            <a:ext cx="3683000" cy="508000"/>
          </a:xfrm>
          <a:prstGeom prst="bentConnector4">
            <a:avLst>
              <a:gd name="adj1" fmla="val -389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6" name="Forma 970"/>
          <p:cNvCxnSpPr>
            <a:stCxn id="499" idx="0"/>
            <a:endCxn id="896" idx="1"/>
          </p:cNvCxnSpPr>
          <p:nvPr/>
        </p:nvCxnSpPr>
        <p:spPr>
          <a:xfrm rot="16200000" flipH="1" flipV="1">
            <a:off x="5308600" y="4140200"/>
            <a:ext cx="7569200" cy="508000"/>
          </a:xfrm>
          <a:prstGeom prst="bentConnector4">
            <a:avLst>
              <a:gd name="adj1" fmla="val -203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0" name="Forma 970"/>
          <p:cNvCxnSpPr>
            <a:stCxn id="505" idx="0"/>
            <a:endCxn id="833" idx="1"/>
          </p:cNvCxnSpPr>
          <p:nvPr/>
        </p:nvCxnSpPr>
        <p:spPr>
          <a:xfrm rot="16200000" flipH="1" flipV="1">
            <a:off x="8394700" y="2197100"/>
            <a:ext cx="3683000" cy="508000"/>
          </a:xfrm>
          <a:prstGeom prst="bentConnector4">
            <a:avLst>
              <a:gd name="adj1" fmla="val -3897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3" name="Forma 970"/>
          <p:cNvCxnSpPr>
            <a:stCxn id="516" idx="0"/>
            <a:endCxn id="839" idx="1"/>
          </p:cNvCxnSpPr>
          <p:nvPr/>
        </p:nvCxnSpPr>
        <p:spPr>
          <a:xfrm rot="16200000" flipH="1" flipV="1">
            <a:off x="8582660" y="3152140"/>
            <a:ext cx="5593080" cy="508000"/>
          </a:xfrm>
          <a:prstGeom prst="bentConnector4">
            <a:avLst>
              <a:gd name="adj1" fmla="val -2946"/>
              <a:gd name="adj2" fmla="val 1617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" name="Forma 970"/>
          <p:cNvCxnSpPr>
            <a:stCxn id="479" idx="0"/>
            <a:endCxn id="854" idx="1"/>
          </p:cNvCxnSpPr>
          <p:nvPr/>
        </p:nvCxnSpPr>
        <p:spPr>
          <a:xfrm rot="16200000" flipH="1" flipV="1">
            <a:off x="4737100" y="1282700"/>
            <a:ext cx="1651000" cy="304800"/>
          </a:xfrm>
          <a:prstGeom prst="bentConnector4">
            <a:avLst>
              <a:gd name="adj1" fmla="val -4186"/>
              <a:gd name="adj2" fmla="val 1715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5" name="Forma 970"/>
          <p:cNvCxnSpPr>
            <a:stCxn id="485" idx="0"/>
            <a:endCxn id="718" idx="1"/>
          </p:cNvCxnSpPr>
          <p:nvPr/>
        </p:nvCxnSpPr>
        <p:spPr>
          <a:xfrm rot="16200000" flipH="1" flipV="1">
            <a:off x="4864100" y="2298700"/>
            <a:ext cx="3683000" cy="304800"/>
          </a:xfrm>
          <a:prstGeom prst="bentConnector4">
            <a:avLst>
              <a:gd name="adj1" fmla="val -2165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Forma 970"/>
          <p:cNvCxnSpPr>
            <a:stCxn id="491" idx="0"/>
            <a:endCxn id="880" idx="1"/>
          </p:cNvCxnSpPr>
          <p:nvPr/>
        </p:nvCxnSpPr>
        <p:spPr>
          <a:xfrm rot="16200000" flipH="1" flipV="1">
            <a:off x="6007100" y="2298700"/>
            <a:ext cx="3683000" cy="304800"/>
          </a:xfrm>
          <a:prstGeom prst="bentConnector4">
            <a:avLst>
              <a:gd name="adj1" fmla="val -1877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2" name="Forma 970"/>
          <p:cNvCxnSpPr>
            <a:stCxn id="497" idx="0"/>
            <a:endCxn id="784" idx="1"/>
          </p:cNvCxnSpPr>
          <p:nvPr/>
        </p:nvCxnSpPr>
        <p:spPr>
          <a:xfrm rot="16200000" flipH="1" flipV="1">
            <a:off x="6654800" y="2794000"/>
            <a:ext cx="4673600" cy="304800"/>
          </a:xfrm>
          <a:prstGeom prst="bentConnector4">
            <a:avLst>
              <a:gd name="adj1" fmla="val -1478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8" name="Forma 970"/>
          <p:cNvCxnSpPr>
            <a:stCxn id="480" idx="1"/>
            <a:endCxn id="850" idx="1"/>
          </p:cNvCxnSpPr>
          <p:nvPr/>
        </p:nvCxnSpPr>
        <p:spPr>
          <a:xfrm rot="10800000" flipV="1">
            <a:off x="5410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Forma 970"/>
          <p:cNvCxnSpPr>
            <a:stCxn id="486" idx="1"/>
            <a:endCxn id="704" idx="1"/>
          </p:cNvCxnSpPr>
          <p:nvPr/>
        </p:nvCxnSpPr>
        <p:spPr>
          <a:xfrm rot="10800000" flipV="1">
            <a:off x="6553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4" name="Forma 970"/>
          <p:cNvCxnSpPr>
            <a:stCxn id="492" idx="1"/>
            <a:endCxn id="729" idx="1"/>
          </p:cNvCxnSpPr>
          <p:nvPr/>
        </p:nvCxnSpPr>
        <p:spPr>
          <a:xfrm rot="10800000" flipV="1">
            <a:off x="7696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Forma 970"/>
          <p:cNvCxnSpPr>
            <a:stCxn id="498" idx="1"/>
            <a:endCxn id="764" idx="1"/>
          </p:cNvCxnSpPr>
          <p:nvPr/>
        </p:nvCxnSpPr>
        <p:spPr>
          <a:xfrm rot="10800000" flipV="1">
            <a:off x="8839200" y="711200"/>
            <a:ext cx="12700" cy="533400"/>
          </a:xfrm>
          <a:prstGeom prst="bentConnector3">
            <a:avLst>
              <a:gd name="adj1" fmla="val 121395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Forma 970"/>
          <p:cNvCxnSpPr>
            <a:stCxn id="504" idx="1"/>
            <a:endCxn id="819" idx="1"/>
          </p:cNvCxnSpPr>
          <p:nvPr/>
        </p:nvCxnSpPr>
        <p:spPr>
          <a:xfrm rot="10800000" flipV="1">
            <a:off x="9982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Forma 970"/>
          <p:cNvCxnSpPr>
            <a:stCxn id="515" idx="1"/>
            <a:endCxn id="794" idx="1"/>
          </p:cNvCxnSpPr>
          <p:nvPr/>
        </p:nvCxnSpPr>
        <p:spPr>
          <a:xfrm rot="10800000" flipV="1">
            <a:off x="11125200" y="711200"/>
            <a:ext cx="12700" cy="533400"/>
          </a:xfrm>
          <a:prstGeom prst="bentConnector3">
            <a:avLst>
              <a:gd name="adj1" fmla="val 113022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Forma 970"/>
          <p:cNvCxnSpPr>
            <a:stCxn id="503" idx="0"/>
            <a:endCxn id="823" idx="1"/>
          </p:cNvCxnSpPr>
          <p:nvPr/>
        </p:nvCxnSpPr>
        <p:spPr>
          <a:xfrm rot="16200000" flipH="1" flipV="1">
            <a:off x="9321800" y="1270000"/>
            <a:ext cx="1625600" cy="304800"/>
          </a:xfrm>
          <a:prstGeom prst="bentConnector4">
            <a:avLst>
              <a:gd name="adj1" fmla="val -4252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Forma 970"/>
          <p:cNvCxnSpPr>
            <a:stCxn id="514" idx="0"/>
            <a:endCxn id="802" idx="1"/>
          </p:cNvCxnSpPr>
          <p:nvPr/>
        </p:nvCxnSpPr>
        <p:spPr>
          <a:xfrm rot="16200000" flipH="1" flipV="1">
            <a:off x="9956800" y="1778000"/>
            <a:ext cx="2641600" cy="304800"/>
          </a:xfrm>
          <a:prstGeom prst="bentConnector4">
            <a:avLst>
              <a:gd name="adj1" fmla="val -3421"/>
              <a:gd name="adj2" fmla="val 17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ector de seta reta 1943"/>
          <p:cNvCxnSpPr>
            <a:stCxn id="648" idx="2"/>
            <a:endCxn id="659" idx="0"/>
          </p:cNvCxnSpPr>
          <p:nvPr/>
        </p:nvCxnSpPr>
        <p:spPr>
          <a:xfrm flipH="1">
            <a:off x="3352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ector de seta reta 1946"/>
          <p:cNvCxnSpPr>
            <a:stCxn id="683" idx="2"/>
            <a:endCxn id="694" idx="0"/>
          </p:cNvCxnSpPr>
          <p:nvPr/>
        </p:nvCxnSpPr>
        <p:spPr>
          <a:xfrm flipH="1">
            <a:off x="4495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ector de seta reta 1949"/>
          <p:cNvCxnSpPr>
            <a:stCxn id="849" idx="2"/>
            <a:endCxn id="860" idx="0"/>
          </p:cNvCxnSpPr>
          <p:nvPr/>
        </p:nvCxnSpPr>
        <p:spPr>
          <a:xfrm flipH="1">
            <a:off x="5638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Conector de seta reta 1953"/>
          <p:cNvCxnSpPr>
            <a:stCxn id="703" idx="2"/>
            <a:endCxn id="714" idx="0"/>
          </p:cNvCxnSpPr>
          <p:nvPr/>
        </p:nvCxnSpPr>
        <p:spPr>
          <a:xfrm flipH="1">
            <a:off x="6781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7" name="Conector de seta reta 1956"/>
          <p:cNvCxnSpPr>
            <a:stCxn id="728" idx="2"/>
            <a:endCxn id="916" idx="0"/>
          </p:cNvCxnSpPr>
          <p:nvPr/>
        </p:nvCxnSpPr>
        <p:spPr>
          <a:xfrm flipH="1">
            <a:off x="7924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0" name="Conector de seta reta 1959"/>
          <p:cNvCxnSpPr>
            <a:stCxn id="763" idx="2"/>
            <a:endCxn id="739" idx="0"/>
          </p:cNvCxnSpPr>
          <p:nvPr/>
        </p:nvCxnSpPr>
        <p:spPr>
          <a:xfrm flipH="1">
            <a:off x="9067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4" name="Conector de seta reta 1963"/>
          <p:cNvCxnSpPr>
            <a:stCxn id="818" idx="2"/>
            <a:endCxn id="829" idx="0"/>
          </p:cNvCxnSpPr>
          <p:nvPr/>
        </p:nvCxnSpPr>
        <p:spPr>
          <a:xfrm flipH="1">
            <a:off x="10210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7" name="Conector de seta reta 1966"/>
          <p:cNvCxnSpPr>
            <a:stCxn id="793" idx="2"/>
            <a:endCxn id="804" idx="0"/>
          </p:cNvCxnSpPr>
          <p:nvPr/>
        </p:nvCxnSpPr>
        <p:spPr>
          <a:xfrm flipH="1">
            <a:off x="11353800" y="134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0" name="Conector de seta reta 1969"/>
          <p:cNvCxnSpPr>
            <a:stCxn id="652" idx="2"/>
            <a:endCxn id="660" idx="0"/>
          </p:cNvCxnSpPr>
          <p:nvPr/>
        </p:nvCxnSpPr>
        <p:spPr>
          <a:xfrm flipH="1">
            <a:off x="3352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3" name="Conector de seta reta 1972"/>
          <p:cNvCxnSpPr>
            <a:stCxn id="656" idx="2"/>
            <a:endCxn id="665" idx="0"/>
          </p:cNvCxnSpPr>
          <p:nvPr/>
        </p:nvCxnSpPr>
        <p:spPr>
          <a:xfrm flipH="1">
            <a:off x="3352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6" name="Conector de seta reta 1975"/>
          <p:cNvCxnSpPr>
            <a:stCxn id="691" idx="2"/>
            <a:endCxn id="700" idx="0"/>
          </p:cNvCxnSpPr>
          <p:nvPr/>
        </p:nvCxnSpPr>
        <p:spPr>
          <a:xfrm flipH="1">
            <a:off x="4495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" name="Conector de seta reta 1978"/>
          <p:cNvCxnSpPr>
            <a:stCxn id="687" idx="2"/>
            <a:endCxn id="695" idx="0"/>
          </p:cNvCxnSpPr>
          <p:nvPr/>
        </p:nvCxnSpPr>
        <p:spPr>
          <a:xfrm flipH="1">
            <a:off x="4495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2" name="Conector de seta reta 1981"/>
          <p:cNvCxnSpPr>
            <a:stCxn id="853" idx="2"/>
            <a:endCxn id="861" idx="0"/>
          </p:cNvCxnSpPr>
          <p:nvPr/>
        </p:nvCxnSpPr>
        <p:spPr>
          <a:xfrm flipH="1">
            <a:off x="5638800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5" name="Conector de seta reta 1984"/>
          <p:cNvCxnSpPr>
            <a:stCxn id="857" idx="2"/>
            <a:endCxn id="862" idx="0"/>
          </p:cNvCxnSpPr>
          <p:nvPr/>
        </p:nvCxnSpPr>
        <p:spPr>
          <a:xfrm flipH="1">
            <a:off x="5638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8" name="Conector de seta reta 1987"/>
          <p:cNvCxnSpPr>
            <a:stCxn id="869" idx="2"/>
            <a:endCxn id="872" idx="0"/>
          </p:cNvCxnSpPr>
          <p:nvPr/>
        </p:nvCxnSpPr>
        <p:spPr>
          <a:xfrm flipH="1">
            <a:off x="5638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1" name="Conector de seta reta 1990"/>
          <p:cNvCxnSpPr>
            <a:stCxn id="748" idx="2"/>
            <a:endCxn id="755" idx="0"/>
          </p:cNvCxnSpPr>
          <p:nvPr/>
        </p:nvCxnSpPr>
        <p:spPr>
          <a:xfrm flipH="1">
            <a:off x="4495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Conector de seta reta 1993"/>
          <p:cNvCxnSpPr>
            <a:stCxn id="752" idx="2"/>
            <a:endCxn id="760" idx="0"/>
          </p:cNvCxnSpPr>
          <p:nvPr/>
        </p:nvCxnSpPr>
        <p:spPr>
          <a:xfrm flipH="1">
            <a:off x="4495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" name="Conector de seta reta 1996"/>
          <p:cNvCxnSpPr>
            <a:stCxn id="757" idx="2"/>
            <a:endCxn id="761" idx="0"/>
          </p:cNvCxnSpPr>
          <p:nvPr/>
        </p:nvCxnSpPr>
        <p:spPr>
          <a:xfrm flipH="1">
            <a:off x="4495800" y="64262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Conector de seta reta 1999"/>
          <p:cNvCxnSpPr>
            <a:stCxn id="904" idx="2"/>
            <a:endCxn id="907" idx="0"/>
          </p:cNvCxnSpPr>
          <p:nvPr/>
        </p:nvCxnSpPr>
        <p:spPr>
          <a:xfrm flipH="1">
            <a:off x="4495800" y="73660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Conector de seta reta 2003"/>
          <p:cNvCxnSpPr>
            <a:stCxn id="909" idx="2"/>
            <a:endCxn id="912" idx="0"/>
          </p:cNvCxnSpPr>
          <p:nvPr/>
        </p:nvCxnSpPr>
        <p:spPr>
          <a:xfrm flipH="1">
            <a:off x="4495800" y="8280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Conector de seta reta 2006"/>
          <p:cNvCxnSpPr>
            <a:stCxn id="874" idx="2"/>
            <a:endCxn id="877" idx="0"/>
          </p:cNvCxnSpPr>
          <p:nvPr/>
        </p:nvCxnSpPr>
        <p:spPr>
          <a:xfrm flipH="1">
            <a:off x="5638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Conector de seta reta 2009"/>
          <p:cNvCxnSpPr>
            <a:stCxn id="723" idx="2"/>
            <a:endCxn id="726" idx="0"/>
          </p:cNvCxnSpPr>
          <p:nvPr/>
        </p:nvCxnSpPr>
        <p:spPr>
          <a:xfrm flipH="1">
            <a:off x="6781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4" name="Conector de seta reta 2013"/>
          <p:cNvCxnSpPr>
            <a:stCxn id="717" idx="2"/>
            <a:endCxn id="721" idx="0"/>
          </p:cNvCxnSpPr>
          <p:nvPr/>
        </p:nvCxnSpPr>
        <p:spPr>
          <a:xfrm flipH="1">
            <a:off x="6781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ector de seta reta 2016"/>
          <p:cNvCxnSpPr>
            <a:stCxn id="711" idx="2"/>
            <a:endCxn id="720" idx="0"/>
          </p:cNvCxnSpPr>
          <p:nvPr/>
        </p:nvCxnSpPr>
        <p:spPr>
          <a:xfrm flipH="1">
            <a:off x="6781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" name="Conector de seta reta 2019"/>
          <p:cNvCxnSpPr>
            <a:stCxn id="918" idx="2"/>
            <a:endCxn id="715" idx="0"/>
          </p:cNvCxnSpPr>
          <p:nvPr/>
        </p:nvCxnSpPr>
        <p:spPr>
          <a:xfrm flipH="1">
            <a:off x="6781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3" name="Conector de seta reta 2022"/>
          <p:cNvCxnSpPr>
            <a:stCxn id="707" idx="2"/>
            <a:endCxn id="921" idx="0"/>
          </p:cNvCxnSpPr>
          <p:nvPr/>
        </p:nvCxnSpPr>
        <p:spPr>
          <a:xfrm flipH="1">
            <a:off x="7924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6" name="Conector de seta reta 2025"/>
          <p:cNvCxnSpPr>
            <a:stCxn id="732" idx="2"/>
            <a:endCxn id="740" idx="0"/>
          </p:cNvCxnSpPr>
          <p:nvPr/>
        </p:nvCxnSpPr>
        <p:spPr>
          <a:xfrm flipH="1">
            <a:off x="9067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" name="Conector de seta reta 2028"/>
          <p:cNvCxnSpPr>
            <a:stCxn id="822" idx="2"/>
            <a:endCxn id="914" idx="0"/>
          </p:cNvCxnSpPr>
          <p:nvPr/>
        </p:nvCxnSpPr>
        <p:spPr>
          <a:xfrm flipH="1">
            <a:off x="10210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3" name="Conector de seta reta 2032"/>
          <p:cNvCxnSpPr>
            <a:stCxn id="797" idx="2"/>
            <a:endCxn id="805" idx="0"/>
          </p:cNvCxnSpPr>
          <p:nvPr/>
        </p:nvCxnSpPr>
        <p:spPr>
          <a:xfrm flipH="1">
            <a:off x="11353800" y="23368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6" name="Conector de seta reta 2035"/>
          <p:cNvCxnSpPr>
            <a:stCxn id="801" idx="2"/>
            <a:endCxn id="810" idx="0"/>
          </p:cNvCxnSpPr>
          <p:nvPr/>
        </p:nvCxnSpPr>
        <p:spPr>
          <a:xfrm flipH="1">
            <a:off x="11353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9" name="Conector de seta reta 2038"/>
          <p:cNvCxnSpPr>
            <a:stCxn id="826" idx="2"/>
            <a:endCxn id="835" idx="0"/>
          </p:cNvCxnSpPr>
          <p:nvPr/>
        </p:nvCxnSpPr>
        <p:spPr>
          <a:xfrm flipH="1">
            <a:off x="10210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2" name="Conector de seta reta 2041"/>
          <p:cNvCxnSpPr>
            <a:stCxn id="736" idx="2"/>
            <a:endCxn id="745" idx="0"/>
          </p:cNvCxnSpPr>
          <p:nvPr/>
        </p:nvCxnSpPr>
        <p:spPr>
          <a:xfrm flipH="1">
            <a:off x="9067800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5" name="Conector de seta reta 2044"/>
          <p:cNvCxnSpPr>
            <a:stCxn id="923" idx="2"/>
            <a:endCxn id="926" idx="0"/>
          </p:cNvCxnSpPr>
          <p:nvPr/>
        </p:nvCxnSpPr>
        <p:spPr>
          <a:xfrm flipH="1">
            <a:off x="7924800" y="3327400"/>
            <a:ext cx="76200" cy="2463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>
            <a:stCxn id="879" idx="2"/>
            <a:endCxn id="882" idx="0"/>
          </p:cNvCxnSpPr>
          <p:nvPr/>
        </p:nvCxnSpPr>
        <p:spPr>
          <a:xfrm flipH="1">
            <a:off x="7924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ector de seta reta 2050"/>
          <p:cNvCxnSpPr>
            <a:stCxn id="742" idx="2"/>
            <a:endCxn id="746" idx="0"/>
          </p:cNvCxnSpPr>
          <p:nvPr/>
        </p:nvCxnSpPr>
        <p:spPr>
          <a:xfrm flipH="1">
            <a:off x="9067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ector de seta reta 2053"/>
          <p:cNvCxnSpPr>
            <a:stCxn id="832" idx="2"/>
            <a:endCxn id="915" idx="0"/>
          </p:cNvCxnSpPr>
          <p:nvPr/>
        </p:nvCxnSpPr>
        <p:spPr>
          <a:xfrm flipH="1">
            <a:off x="10210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ector de seta reta 2057"/>
          <p:cNvCxnSpPr>
            <a:stCxn id="807" idx="2"/>
            <a:endCxn id="811" idx="0"/>
          </p:cNvCxnSpPr>
          <p:nvPr/>
        </p:nvCxnSpPr>
        <p:spPr>
          <a:xfrm flipH="1">
            <a:off x="11353800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ector de seta reta 2060"/>
          <p:cNvCxnSpPr>
            <a:stCxn id="813" idx="2"/>
            <a:endCxn id="913" idx="0"/>
          </p:cNvCxnSpPr>
          <p:nvPr/>
        </p:nvCxnSpPr>
        <p:spPr>
          <a:xfrm flipH="1">
            <a:off x="11353800" y="5384800"/>
            <a:ext cx="76200" cy="208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ector de seta reta 2063"/>
          <p:cNvCxnSpPr>
            <a:stCxn id="838" idx="2"/>
            <a:endCxn id="841" idx="0"/>
          </p:cNvCxnSpPr>
          <p:nvPr/>
        </p:nvCxnSpPr>
        <p:spPr>
          <a:xfrm flipH="1">
            <a:off x="11353800" y="6304280"/>
            <a:ext cx="76200" cy="279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Conector de seta reta 2066"/>
          <p:cNvCxnSpPr>
            <a:stCxn id="783" idx="2"/>
            <a:endCxn id="790" idx="0"/>
          </p:cNvCxnSpPr>
          <p:nvPr/>
        </p:nvCxnSpPr>
        <p:spPr>
          <a:xfrm flipH="1">
            <a:off x="9067800" y="53848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ector de seta reta 2069"/>
          <p:cNvCxnSpPr>
            <a:stCxn id="787" idx="2"/>
            <a:endCxn id="791" idx="0"/>
          </p:cNvCxnSpPr>
          <p:nvPr/>
        </p:nvCxnSpPr>
        <p:spPr>
          <a:xfrm flipH="1">
            <a:off x="9067800" y="6375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de seta reta 2073"/>
          <p:cNvCxnSpPr>
            <a:stCxn id="884" idx="2"/>
            <a:endCxn id="887" idx="0"/>
          </p:cNvCxnSpPr>
          <p:nvPr/>
        </p:nvCxnSpPr>
        <p:spPr>
          <a:xfrm flipH="1">
            <a:off x="9067800" y="7366000"/>
            <a:ext cx="76200" cy="2032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7" name="Conector de seta reta 2076"/>
          <p:cNvCxnSpPr>
            <a:stCxn id="895" idx="2"/>
            <a:endCxn id="898" idx="0"/>
          </p:cNvCxnSpPr>
          <p:nvPr/>
        </p:nvCxnSpPr>
        <p:spPr>
          <a:xfrm flipH="1">
            <a:off x="9067800" y="8280400"/>
            <a:ext cx="76200" cy="2540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Forma 2079"/>
          <p:cNvCxnSpPr>
            <a:stCxn id="650" idx="2"/>
            <a:endCxn id="653" idx="1"/>
          </p:cNvCxnSpPr>
          <p:nvPr/>
        </p:nvCxnSpPr>
        <p:spPr>
          <a:xfrm rot="5400000">
            <a:off x="2921000" y="1549400"/>
            <a:ext cx="914400" cy="508000"/>
          </a:xfrm>
          <a:prstGeom prst="bentConnector4">
            <a:avLst>
              <a:gd name="adj1" fmla="val 66537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Forma 2084"/>
          <p:cNvCxnSpPr>
            <a:endCxn id="657" idx="1"/>
          </p:cNvCxnSpPr>
          <p:nvPr/>
        </p:nvCxnSpPr>
        <p:spPr>
          <a:xfrm rot="5400000">
            <a:off x="2933700" y="2552700"/>
            <a:ext cx="889000" cy="508000"/>
          </a:xfrm>
          <a:prstGeom prst="bentConnector4">
            <a:avLst>
              <a:gd name="adj1" fmla="val 69402"/>
              <a:gd name="adj2" fmla="val 1261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Forma 2088"/>
          <p:cNvCxnSpPr>
            <a:stCxn id="653" idx="0"/>
            <a:endCxn id="650" idx="3"/>
          </p:cNvCxnSpPr>
          <p:nvPr/>
        </p:nvCxnSpPr>
        <p:spPr>
          <a:xfrm rot="5400000" flipH="1" flipV="1">
            <a:off x="3022600" y="1447800"/>
            <a:ext cx="914400" cy="508000"/>
          </a:xfrm>
          <a:prstGeom prst="bentConnector4">
            <a:avLst>
              <a:gd name="adj1" fmla="val 10723"/>
              <a:gd name="adj2" fmla="val 1282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Forma 2095"/>
          <p:cNvCxnSpPr>
            <a:stCxn id="657" idx="0"/>
            <a:endCxn id="654" idx="3"/>
          </p:cNvCxnSpPr>
          <p:nvPr/>
        </p:nvCxnSpPr>
        <p:spPr>
          <a:xfrm rot="5400000" flipH="1" flipV="1">
            <a:off x="3035300" y="2451100"/>
            <a:ext cx="889000" cy="508000"/>
          </a:xfrm>
          <a:prstGeom prst="bentConnector4">
            <a:avLst>
              <a:gd name="adj1" fmla="val 10798"/>
              <a:gd name="adj2" fmla="val 13034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Forma 2103"/>
          <p:cNvCxnSpPr>
            <a:stCxn id="688" idx="0"/>
            <a:endCxn id="685" idx="3"/>
          </p:cNvCxnSpPr>
          <p:nvPr/>
        </p:nvCxnSpPr>
        <p:spPr>
          <a:xfrm rot="5400000" flipH="1" flipV="1">
            <a:off x="4165600" y="1447800"/>
            <a:ext cx="914400" cy="508000"/>
          </a:xfrm>
          <a:prstGeom prst="bentConnector4">
            <a:avLst>
              <a:gd name="adj1" fmla="val 11685"/>
              <a:gd name="adj2" fmla="val 12638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Forma 2111"/>
          <p:cNvCxnSpPr>
            <a:stCxn id="685" idx="2"/>
            <a:endCxn id="688" idx="1"/>
          </p:cNvCxnSpPr>
          <p:nvPr/>
        </p:nvCxnSpPr>
        <p:spPr>
          <a:xfrm rot="5400000">
            <a:off x="4064000" y="1549400"/>
            <a:ext cx="914400" cy="508000"/>
          </a:xfrm>
          <a:prstGeom prst="bentConnector4">
            <a:avLst>
              <a:gd name="adj1" fmla="val 66858"/>
              <a:gd name="adj2" fmla="val 12017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Forma 2117"/>
          <p:cNvCxnSpPr>
            <a:stCxn id="689" idx="2"/>
            <a:endCxn id="692" idx="1"/>
          </p:cNvCxnSpPr>
          <p:nvPr/>
        </p:nvCxnSpPr>
        <p:spPr>
          <a:xfrm rot="5400000">
            <a:off x="4076700" y="2552700"/>
            <a:ext cx="889000" cy="508000"/>
          </a:xfrm>
          <a:prstGeom prst="bentConnector4">
            <a:avLst>
              <a:gd name="adj1" fmla="val 69114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5" name="Forma 2124"/>
          <p:cNvCxnSpPr>
            <a:stCxn id="692" idx="0"/>
            <a:endCxn id="689" idx="3"/>
          </p:cNvCxnSpPr>
          <p:nvPr/>
        </p:nvCxnSpPr>
        <p:spPr>
          <a:xfrm rot="5400000" flipH="1" flipV="1">
            <a:off x="4178300" y="2451100"/>
            <a:ext cx="889000" cy="508000"/>
          </a:xfrm>
          <a:prstGeom prst="bentConnector4">
            <a:avLst>
              <a:gd name="adj1" fmla="val 8818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Forma 2130"/>
          <p:cNvCxnSpPr>
            <a:stCxn id="749" idx="0"/>
            <a:endCxn id="693" idx="3"/>
          </p:cNvCxnSpPr>
          <p:nvPr/>
        </p:nvCxnSpPr>
        <p:spPr>
          <a:xfrm rot="5400000" flipH="1" flipV="1">
            <a:off x="4152900" y="3467100"/>
            <a:ext cx="939800" cy="508000"/>
          </a:xfrm>
          <a:prstGeom prst="bentConnector4">
            <a:avLst>
              <a:gd name="adj1" fmla="val 936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4" name="Forma 2130"/>
          <p:cNvCxnSpPr>
            <a:stCxn id="753" idx="0"/>
            <a:endCxn id="750" idx="3"/>
          </p:cNvCxnSpPr>
          <p:nvPr/>
        </p:nvCxnSpPr>
        <p:spPr>
          <a:xfrm rot="5400000" flipH="1" flipV="1">
            <a:off x="4178300" y="4483100"/>
            <a:ext cx="889000" cy="508000"/>
          </a:xfrm>
          <a:prstGeom prst="bentConnector4">
            <a:avLst>
              <a:gd name="adj1" fmla="val 7045"/>
              <a:gd name="adj2" fmla="val 1294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8" name="Forma 2137"/>
          <p:cNvCxnSpPr>
            <a:stCxn id="758" idx="0"/>
            <a:endCxn id="754" idx="3"/>
          </p:cNvCxnSpPr>
          <p:nvPr/>
        </p:nvCxnSpPr>
        <p:spPr>
          <a:xfrm rot="5400000" flipH="1" flipV="1">
            <a:off x="4152900" y="5499100"/>
            <a:ext cx="939800" cy="508000"/>
          </a:xfrm>
          <a:prstGeom prst="bentConnector4">
            <a:avLst>
              <a:gd name="adj1" fmla="val 936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1" name="Forma 2140"/>
          <p:cNvCxnSpPr>
            <a:stCxn id="905" idx="0"/>
            <a:endCxn id="759" idx="3"/>
          </p:cNvCxnSpPr>
          <p:nvPr/>
        </p:nvCxnSpPr>
        <p:spPr>
          <a:xfrm rot="5400000" flipH="1" flipV="1">
            <a:off x="4203700" y="6489700"/>
            <a:ext cx="838200" cy="508000"/>
          </a:xfrm>
          <a:prstGeom prst="bentConnector4">
            <a:avLst>
              <a:gd name="adj1" fmla="val 10083"/>
              <a:gd name="adj2" fmla="val 12948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Forma 2143"/>
          <p:cNvCxnSpPr>
            <a:stCxn id="910" idx="0"/>
            <a:endCxn id="906" idx="3"/>
          </p:cNvCxnSpPr>
          <p:nvPr/>
        </p:nvCxnSpPr>
        <p:spPr>
          <a:xfrm rot="5400000" flipH="1" flipV="1">
            <a:off x="4216400" y="7416800"/>
            <a:ext cx="812800" cy="508000"/>
          </a:xfrm>
          <a:prstGeom prst="bentConnector4">
            <a:avLst>
              <a:gd name="adj1" fmla="val 10776"/>
              <a:gd name="adj2" fmla="val 13258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Forma 2156"/>
          <p:cNvCxnSpPr>
            <a:stCxn id="693" idx="2"/>
            <a:endCxn id="749" idx="1"/>
          </p:cNvCxnSpPr>
          <p:nvPr/>
        </p:nvCxnSpPr>
        <p:spPr>
          <a:xfrm rot="5400000">
            <a:off x="4051300" y="3568700"/>
            <a:ext cx="939800" cy="508000"/>
          </a:xfrm>
          <a:prstGeom prst="bentConnector4">
            <a:avLst>
              <a:gd name="adj1" fmla="val 68081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Forma 2167"/>
          <p:cNvCxnSpPr>
            <a:stCxn id="750" idx="2"/>
            <a:endCxn id="753" idx="1"/>
          </p:cNvCxnSpPr>
          <p:nvPr/>
        </p:nvCxnSpPr>
        <p:spPr>
          <a:xfrm rot="5400000">
            <a:off x="4076700" y="4584700"/>
            <a:ext cx="889000" cy="508000"/>
          </a:xfrm>
          <a:prstGeom prst="bentConnector4">
            <a:avLst>
              <a:gd name="adj1" fmla="val 70887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Forma 2172"/>
          <p:cNvCxnSpPr>
            <a:stCxn id="754" idx="2"/>
            <a:endCxn id="758" idx="1"/>
          </p:cNvCxnSpPr>
          <p:nvPr/>
        </p:nvCxnSpPr>
        <p:spPr>
          <a:xfrm rot="5400000">
            <a:off x="4051300" y="5600700"/>
            <a:ext cx="939800" cy="508000"/>
          </a:xfrm>
          <a:prstGeom prst="bentConnector4">
            <a:avLst>
              <a:gd name="adj1" fmla="val 66403"/>
              <a:gd name="adj2" fmla="val 1263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Forma 2177"/>
          <p:cNvCxnSpPr>
            <a:stCxn id="759" idx="2"/>
            <a:endCxn id="905" idx="1"/>
          </p:cNvCxnSpPr>
          <p:nvPr/>
        </p:nvCxnSpPr>
        <p:spPr>
          <a:xfrm rot="5400000">
            <a:off x="4102100" y="6591300"/>
            <a:ext cx="838200" cy="508000"/>
          </a:xfrm>
          <a:prstGeom prst="bentConnector4">
            <a:avLst>
              <a:gd name="adj1" fmla="val 68391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Forma 2182"/>
          <p:cNvCxnSpPr>
            <a:stCxn id="906" idx="2"/>
            <a:endCxn id="910" idx="1"/>
          </p:cNvCxnSpPr>
          <p:nvPr/>
        </p:nvCxnSpPr>
        <p:spPr>
          <a:xfrm rot="5400000">
            <a:off x="4114800" y="7518400"/>
            <a:ext cx="812800" cy="508000"/>
          </a:xfrm>
          <a:prstGeom prst="bentConnector4">
            <a:avLst>
              <a:gd name="adj1" fmla="val 68966"/>
              <a:gd name="adj2" fmla="val 12327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Forma 2188"/>
          <p:cNvCxnSpPr>
            <a:stCxn id="851" idx="2"/>
            <a:endCxn id="854" idx="1"/>
          </p:cNvCxnSpPr>
          <p:nvPr/>
        </p:nvCxnSpPr>
        <p:spPr>
          <a:xfrm rot="5400000">
            <a:off x="5207000" y="1549400"/>
            <a:ext cx="914400" cy="508000"/>
          </a:xfrm>
          <a:prstGeom prst="bentConnector4">
            <a:avLst>
              <a:gd name="adj1" fmla="val 6782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Forma 2191"/>
          <p:cNvCxnSpPr>
            <a:stCxn id="854" idx="0"/>
            <a:endCxn id="851" idx="3"/>
          </p:cNvCxnSpPr>
          <p:nvPr/>
        </p:nvCxnSpPr>
        <p:spPr>
          <a:xfrm rot="5400000" flipH="1" flipV="1">
            <a:off x="5308600" y="14478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Forma 2199"/>
          <p:cNvCxnSpPr>
            <a:stCxn id="855" idx="2"/>
            <a:endCxn id="858" idx="1"/>
          </p:cNvCxnSpPr>
          <p:nvPr/>
        </p:nvCxnSpPr>
        <p:spPr>
          <a:xfrm rot="5400000">
            <a:off x="5219700" y="2552700"/>
            <a:ext cx="889000" cy="508000"/>
          </a:xfrm>
          <a:prstGeom prst="bentConnector4">
            <a:avLst>
              <a:gd name="adj1" fmla="val 6833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Forma 2200"/>
          <p:cNvCxnSpPr>
            <a:stCxn id="858" idx="0"/>
            <a:endCxn id="855" idx="3"/>
          </p:cNvCxnSpPr>
          <p:nvPr/>
        </p:nvCxnSpPr>
        <p:spPr>
          <a:xfrm rot="5400000" flipH="1" flipV="1">
            <a:off x="5321300" y="2451100"/>
            <a:ext cx="889000" cy="508000"/>
          </a:xfrm>
          <a:prstGeom prst="bentConnector4">
            <a:avLst>
              <a:gd name="adj1" fmla="val 8219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7" name="Forma 2206"/>
          <p:cNvCxnSpPr>
            <a:stCxn id="870" idx="0"/>
            <a:endCxn id="859" idx="3"/>
          </p:cNvCxnSpPr>
          <p:nvPr/>
        </p:nvCxnSpPr>
        <p:spPr>
          <a:xfrm rot="5400000" flipH="1" flipV="1">
            <a:off x="5295900" y="3467100"/>
            <a:ext cx="939800" cy="508000"/>
          </a:xfrm>
          <a:prstGeom prst="bentConnector4">
            <a:avLst>
              <a:gd name="adj1" fmla="val 9214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4" name="Forma 2213"/>
          <p:cNvCxnSpPr>
            <a:stCxn id="859" idx="2"/>
            <a:endCxn id="870" idx="1"/>
          </p:cNvCxnSpPr>
          <p:nvPr/>
        </p:nvCxnSpPr>
        <p:spPr>
          <a:xfrm rot="5400000">
            <a:off x="5194300" y="3568700"/>
            <a:ext cx="939800" cy="508000"/>
          </a:xfrm>
          <a:prstGeom prst="bentConnector4">
            <a:avLst>
              <a:gd name="adj1" fmla="val 67340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7" name="Forma 2216"/>
          <p:cNvCxnSpPr>
            <a:stCxn id="875" idx="0"/>
            <a:endCxn id="871" idx="3"/>
          </p:cNvCxnSpPr>
          <p:nvPr/>
        </p:nvCxnSpPr>
        <p:spPr>
          <a:xfrm rot="5400000" flipH="1" flipV="1">
            <a:off x="5321300" y="4483100"/>
            <a:ext cx="889000" cy="508000"/>
          </a:xfrm>
          <a:prstGeom prst="bentConnector4">
            <a:avLst>
              <a:gd name="adj1" fmla="val 821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8" name="Forma 2217"/>
          <p:cNvCxnSpPr>
            <a:stCxn id="871" idx="2"/>
            <a:endCxn id="875" idx="1"/>
          </p:cNvCxnSpPr>
          <p:nvPr/>
        </p:nvCxnSpPr>
        <p:spPr>
          <a:xfrm rot="5400000">
            <a:off x="5219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9" name="Forma 2238"/>
          <p:cNvCxnSpPr>
            <a:stCxn id="705" idx="2"/>
            <a:endCxn id="919" idx="1"/>
          </p:cNvCxnSpPr>
          <p:nvPr/>
        </p:nvCxnSpPr>
        <p:spPr>
          <a:xfrm rot="5400000">
            <a:off x="6362700" y="1536700"/>
            <a:ext cx="889000" cy="508000"/>
          </a:xfrm>
          <a:prstGeom prst="bentConnector4">
            <a:avLst>
              <a:gd name="adj1" fmla="val 68331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0" name="Forma 2239"/>
          <p:cNvCxnSpPr>
            <a:stCxn id="919" idx="0"/>
            <a:endCxn id="705" idx="3"/>
          </p:cNvCxnSpPr>
          <p:nvPr/>
        </p:nvCxnSpPr>
        <p:spPr>
          <a:xfrm rot="5400000" flipH="1" flipV="1">
            <a:off x="6464300" y="1435100"/>
            <a:ext cx="889000" cy="508000"/>
          </a:xfrm>
          <a:prstGeom prst="bentConnector4">
            <a:avLst>
              <a:gd name="adj1" fmla="val 955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Forma 2244"/>
          <p:cNvCxnSpPr>
            <a:stCxn id="920" idx="2"/>
            <a:endCxn id="712" idx="1"/>
          </p:cNvCxnSpPr>
          <p:nvPr/>
        </p:nvCxnSpPr>
        <p:spPr>
          <a:xfrm rot="5400000">
            <a:off x="6350000" y="2540000"/>
            <a:ext cx="914400" cy="508000"/>
          </a:xfrm>
          <a:prstGeom prst="bentConnector4">
            <a:avLst>
              <a:gd name="adj1" fmla="val 70418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6" name="Forma 2245"/>
          <p:cNvCxnSpPr>
            <a:stCxn id="712" idx="0"/>
            <a:endCxn id="920" idx="3"/>
          </p:cNvCxnSpPr>
          <p:nvPr/>
        </p:nvCxnSpPr>
        <p:spPr>
          <a:xfrm rot="5400000" flipH="1" flipV="1">
            <a:off x="6451600" y="2438400"/>
            <a:ext cx="914400" cy="508000"/>
          </a:xfrm>
          <a:prstGeom prst="bentConnector4">
            <a:avLst>
              <a:gd name="adj1" fmla="val 937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1" name="Forma 2250"/>
          <p:cNvCxnSpPr>
            <a:stCxn id="719" idx="2"/>
            <a:endCxn id="724" idx="1"/>
          </p:cNvCxnSpPr>
          <p:nvPr/>
        </p:nvCxnSpPr>
        <p:spPr>
          <a:xfrm rot="5400000">
            <a:off x="6362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" name="Forma 2251"/>
          <p:cNvCxnSpPr>
            <a:stCxn id="724" idx="0"/>
            <a:endCxn id="719" idx="3"/>
          </p:cNvCxnSpPr>
          <p:nvPr/>
        </p:nvCxnSpPr>
        <p:spPr>
          <a:xfrm rot="5400000" flipH="1" flipV="1">
            <a:off x="6464300" y="4483100"/>
            <a:ext cx="889000" cy="508000"/>
          </a:xfrm>
          <a:prstGeom prst="bentConnector4">
            <a:avLst>
              <a:gd name="adj1" fmla="val 9555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7" name="Forma 2256"/>
          <p:cNvCxnSpPr>
            <a:stCxn id="713" idx="2"/>
            <a:endCxn id="718" idx="1"/>
          </p:cNvCxnSpPr>
          <p:nvPr/>
        </p:nvCxnSpPr>
        <p:spPr>
          <a:xfrm rot="5400000">
            <a:off x="6337300" y="3568700"/>
            <a:ext cx="939800" cy="508000"/>
          </a:xfrm>
          <a:prstGeom prst="bentConnector4">
            <a:avLst>
              <a:gd name="adj1" fmla="val 68603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Forma 2257"/>
          <p:cNvCxnSpPr>
            <a:stCxn id="718" idx="0"/>
            <a:endCxn id="713" idx="3"/>
          </p:cNvCxnSpPr>
          <p:nvPr/>
        </p:nvCxnSpPr>
        <p:spPr>
          <a:xfrm rot="5400000" flipH="1" flipV="1">
            <a:off x="6438900" y="3467100"/>
            <a:ext cx="939800" cy="508000"/>
          </a:xfrm>
          <a:prstGeom prst="bentConnector4">
            <a:avLst>
              <a:gd name="adj1" fmla="val 104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Forma 2285"/>
          <p:cNvCxnSpPr>
            <a:stCxn id="730" idx="2"/>
            <a:endCxn id="708" idx="1"/>
          </p:cNvCxnSpPr>
          <p:nvPr/>
        </p:nvCxnSpPr>
        <p:spPr>
          <a:xfrm rot="5400000">
            <a:off x="7505700" y="1536700"/>
            <a:ext cx="889000" cy="508000"/>
          </a:xfrm>
          <a:prstGeom prst="bentConnector4">
            <a:avLst>
              <a:gd name="adj1" fmla="val 66995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Forma 2286"/>
          <p:cNvCxnSpPr>
            <a:stCxn id="708" idx="0"/>
            <a:endCxn id="730" idx="3"/>
          </p:cNvCxnSpPr>
          <p:nvPr/>
        </p:nvCxnSpPr>
        <p:spPr>
          <a:xfrm rot="5400000" flipH="1" flipV="1">
            <a:off x="7607300" y="1435100"/>
            <a:ext cx="889000" cy="508000"/>
          </a:xfrm>
          <a:prstGeom prst="bentConnector4">
            <a:avLst>
              <a:gd name="adj1" fmla="val 955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Forma 2295"/>
          <p:cNvCxnSpPr>
            <a:stCxn id="709" idx="2"/>
            <a:endCxn id="924" idx="1"/>
          </p:cNvCxnSpPr>
          <p:nvPr/>
        </p:nvCxnSpPr>
        <p:spPr>
          <a:xfrm rot="5400000">
            <a:off x="7505700" y="2527300"/>
            <a:ext cx="889000" cy="508000"/>
          </a:xfrm>
          <a:prstGeom prst="bentConnector4">
            <a:avLst>
              <a:gd name="adj1" fmla="val 71002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Forma 2296"/>
          <p:cNvCxnSpPr>
            <a:stCxn id="924" idx="0"/>
            <a:endCxn id="709" idx="3"/>
          </p:cNvCxnSpPr>
          <p:nvPr/>
        </p:nvCxnSpPr>
        <p:spPr>
          <a:xfrm rot="5400000" flipH="1" flipV="1">
            <a:off x="7607300" y="2425700"/>
            <a:ext cx="889000" cy="508000"/>
          </a:xfrm>
          <a:prstGeom prst="bentConnector4">
            <a:avLst>
              <a:gd name="adj1" fmla="val 821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Forma 2302"/>
          <p:cNvCxnSpPr>
            <a:stCxn id="925" idx="2"/>
            <a:endCxn id="880" idx="1"/>
          </p:cNvCxnSpPr>
          <p:nvPr/>
        </p:nvCxnSpPr>
        <p:spPr>
          <a:xfrm rot="5400000">
            <a:off x="7467600" y="3556000"/>
            <a:ext cx="965200" cy="508000"/>
          </a:xfrm>
          <a:prstGeom prst="bentConnector4">
            <a:avLst>
              <a:gd name="adj1" fmla="val 71805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Forma 2303"/>
          <p:cNvCxnSpPr>
            <a:stCxn id="880" idx="0"/>
            <a:endCxn id="925" idx="3"/>
          </p:cNvCxnSpPr>
          <p:nvPr/>
        </p:nvCxnSpPr>
        <p:spPr>
          <a:xfrm rot="5400000" flipH="1" flipV="1">
            <a:off x="7569200" y="3454400"/>
            <a:ext cx="965200" cy="508000"/>
          </a:xfrm>
          <a:prstGeom prst="bentConnector4">
            <a:avLst>
              <a:gd name="adj1" fmla="val 9057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Forma 2316"/>
          <p:cNvCxnSpPr>
            <a:stCxn id="765" idx="2"/>
            <a:endCxn id="733" idx="1"/>
          </p:cNvCxnSpPr>
          <p:nvPr/>
        </p:nvCxnSpPr>
        <p:spPr>
          <a:xfrm rot="5400000">
            <a:off x="8648700" y="1536700"/>
            <a:ext cx="889000" cy="508000"/>
          </a:xfrm>
          <a:prstGeom prst="bentConnector4">
            <a:avLst>
              <a:gd name="adj1" fmla="val 6565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Forma 2319"/>
          <p:cNvCxnSpPr>
            <a:stCxn id="734" idx="2"/>
            <a:endCxn id="737" idx="1"/>
          </p:cNvCxnSpPr>
          <p:nvPr/>
        </p:nvCxnSpPr>
        <p:spPr>
          <a:xfrm rot="5400000">
            <a:off x="8636000" y="2540000"/>
            <a:ext cx="914400" cy="508000"/>
          </a:xfrm>
          <a:prstGeom prst="bentConnector4">
            <a:avLst>
              <a:gd name="adj1" fmla="val 6911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Forma 2320"/>
          <p:cNvCxnSpPr>
            <a:stCxn id="738" idx="2"/>
            <a:endCxn id="743" idx="1"/>
          </p:cNvCxnSpPr>
          <p:nvPr/>
        </p:nvCxnSpPr>
        <p:spPr>
          <a:xfrm rot="5400000">
            <a:off x="8623300" y="3568700"/>
            <a:ext cx="939800" cy="508000"/>
          </a:xfrm>
          <a:prstGeom prst="bentConnector4">
            <a:avLst>
              <a:gd name="adj1" fmla="val 68603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Forma 2321"/>
          <p:cNvCxnSpPr>
            <a:stCxn id="744" idx="2"/>
            <a:endCxn id="784" idx="1"/>
          </p:cNvCxnSpPr>
          <p:nvPr/>
        </p:nvCxnSpPr>
        <p:spPr>
          <a:xfrm rot="5400000">
            <a:off x="8648700" y="4584700"/>
            <a:ext cx="889000" cy="508000"/>
          </a:xfrm>
          <a:prstGeom prst="bentConnector4">
            <a:avLst>
              <a:gd name="adj1" fmla="val 71002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9" name="Forma 2328"/>
          <p:cNvCxnSpPr>
            <a:stCxn id="785" idx="2"/>
            <a:endCxn id="788" idx="1"/>
          </p:cNvCxnSpPr>
          <p:nvPr/>
        </p:nvCxnSpPr>
        <p:spPr>
          <a:xfrm rot="5400000">
            <a:off x="8648700" y="5575300"/>
            <a:ext cx="889000" cy="508000"/>
          </a:xfrm>
          <a:prstGeom prst="bentConnector4">
            <a:avLst>
              <a:gd name="adj1" fmla="val 6833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2" name="Forma 2331"/>
          <p:cNvCxnSpPr>
            <a:stCxn id="789" idx="2"/>
            <a:endCxn id="885" idx="1"/>
          </p:cNvCxnSpPr>
          <p:nvPr/>
        </p:nvCxnSpPr>
        <p:spPr>
          <a:xfrm rot="5400000">
            <a:off x="8648700" y="6565900"/>
            <a:ext cx="889000" cy="508000"/>
          </a:xfrm>
          <a:prstGeom prst="bentConnector4">
            <a:avLst>
              <a:gd name="adj1" fmla="val 69666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5" name="Forma 2334"/>
          <p:cNvCxnSpPr>
            <a:stCxn id="886" idx="2"/>
            <a:endCxn id="896" idx="1"/>
          </p:cNvCxnSpPr>
          <p:nvPr/>
        </p:nvCxnSpPr>
        <p:spPr>
          <a:xfrm rot="5400000">
            <a:off x="8686800" y="7518400"/>
            <a:ext cx="812800" cy="508000"/>
          </a:xfrm>
          <a:prstGeom prst="bentConnector4">
            <a:avLst>
              <a:gd name="adj1" fmla="val 7004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4" name="Forma 2353"/>
          <p:cNvCxnSpPr>
            <a:stCxn id="820" idx="2"/>
            <a:endCxn id="823" idx="1"/>
          </p:cNvCxnSpPr>
          <p:nvPr/>
        </p:nvCxnSpPr>
        <p:spPr>
          <a:xfrm rot="5400000">
            <a:off x="9791700" y="1536700"/>
            <a:ext cx="889000" cy="508000"/>
          </a:xfrm>
          <a:prstGeom prst="bentConnector4">
            <a:avLst>
              <a:gd name="adj1" fmla="val 65659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5" name="Forma 2354"/>
          <p:cNvCxnSpPr>
            <a:stCxn id="824" idx="2"/>
            <a:endCxn id="827" idx="1"/>
          </p:cNvCxnSpPr>
          <p:nvPr/>
        </p:nvCxnSpPr>
        <p:spPr>
          <a:xfrm rot="5400000">
            <a:off x="9779000" y="2540000"/>
            <a:ext cx="914400" cy="508000"/>
          </a:xfrm>
          <a:prstGeom prst="bentConnector4">
            <a:avLst>
              <a:gd name="adj1" fmla="val 7041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6" name="Forma 2355"/>
          <p:cNvCxnSpPr>
            <a:stCxn id="828" idx="2"/>
            <a:endCxn id="833" idx="1"/>
          </p:cNvCxnSpPr>
          <p:nvPr/>
        </p:nvCxnSpPr>
        <p:spPr>
          <a:xfrm rot="5400000">
            <a:off x="9766300" y="3568700"/>
            <a:ext cx="939800" cy="508000"/>
          </a:xfrm>
          <a:prstGeom prst="bentConnector4">
            <a:avLst>
              <a:gd name="adj1" fmla="val 66076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1" name="Forma 2370"/>
          <p:cNvCxnSpPr>
            <a:stCxn id="795" idx="2"/>
            <a:endCxn id="798" idx="1"/>
          </p:cNvCxnSpPr>
          <p:nvPr/>
        </p:nvCxnSpPr>
        <p:spPr>
          <a:xfrm rot="5400000">
            <a:off x="10934700" y="1536700"/>
            <a:ext cx="889000" cy="508000"/>
          </a:xfrm>
          <a:prstGeom prst="bentConnector4">
            <a:avLst>
              <a:gd name="adj1" fmla="val 66995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2" name="Forma 2371"/>
          <p:cNvCxnSpPr>
            <a:stCxn id="799" idx="2"/>
            <a:endCxn id="802" idx="1"/>
          </p:cNvCxnSpPr>
          <p:nvPr/>
        </p:nvCxnSpPr>
        <p:spPr>
          <a:xfrm rot="5400000">
            <a:off x="10922000" y="2540000"/>
            <a:ext cx="914400" cy="508000"/>
          </a:xfrm>
          <a:prstGeom prst="bentConnector4">
            <a:avLst>
              <a:gd name="adj1" fmla="val 67821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3" name="Forma 2372"/>
          <p:cNvCxnSpPr>
            <a:stCxn id="803" idx="2"/>
            <a:endCxn id="808" idx="1"/>
          </p:cNvCxnSpPr>
          <p:nvPr/>
        </p:nvCxnSpPr>
        <p:spPr>
          <a:xfrm rot="5400000">
            <a:off x="10909300" y="3568700"/>
            <a:ext cx="939800" cy="508000"/>
          </a:xfrm>
          <a:prstGeom prst="bentConnector4">
            <a:avLst>
              <a:gd name="adj1" fmla="val 67340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4" name="Forma 2373"/>
          <p:cNvCxnSpPr>
            <a:stCxn id="809" idx="2"/>
            <a:endCxn id="814" idx="1"/>
          </p:cNvCxnSpPr>
          <p:nvPr/>
        </p:nvCxnSpPr>
        <p:spPr>
          <a:xfrm rot="5400000">
            <a:off x="10934700" y="4584700"/>
            <a:ext cx="889000" cy="508000"/>
          </a:xfrm>
          <a:prstGeom prst="bentConnector4">
            <a:avLst>
              <a:gd name="adj1" fmla="val 69666"/>
              <a:gd name="adj2" fmla="val 12396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5" name="Forma 2374"/>
          <p:cNvCxnSpPr>
            <a:stCxn id="815" idx="2"/>
            <a:endCxn id="839" idx="1"/>
          </p:cNvCxnSpPr>
          <p:nvPr/>
        </p:nvCxnSpPr>
        <p:spPr>
          <a:xfrm rot="5400000">
            <a:off x="10970260" y="5539740"/>
            <a:ext cx="817880" cy="508000"/>
          </a:xfrm>
          <a:prstGeom prst="bentConnector4">
            <a:avLst>
              <a:gd name="adj1" fmla="val 68472"/>
              <a:gd name="adj2" fmla="val 12162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Forma 2396"/>
          <p:cNvCxnSpPr>
            <a:stCxn id="733" idx="0"/>
            <a:endCxn id="765" idx="3"/>
          </p:cNvCxnSpPr>
          <p:nvPr/>
        </p:nvCxnSpPr>
        <p:spPr>
          <a:xfrm rot="5400000" flipH="1" flipV="1">
            <a:off x="8750300" y="1435100"/>
            <a:ext cx="889000" cy="508000"/>
          </a:xfrm>
          <a:prstGeom prst="bentConnector4">
            <a:avLst>
              <a:gd name="adj1" fmla="val 12227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Forma 2399"/>
          <p:cNvCxnSpPr>
            <a:stCxn id="737" idx="0"/>
            <a:endCxn id="734" idx="3"/>
          </p:cNvCxnSpPr>
          <p:nvPr/>
        </p:nvCxnSpPr>
        <p:spPr>
          <a:xfrm rot="5400000" flipH="1" flipV="1">
            <a:off x="8737600" y="24384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Forma 2402"/>
          <p:cNvCxnSpPr>
            <a:stCxn id="743" idx="0"/>
            <a:endCxn id="738" idx="3"/>
          </p:cNvCxnSpPr>
          <p:nvPr/>
        </p:nvCxnSpPr>
        <p:spPr>
          <a:xfrm rot="5400000" flipH="1" flipV="1">
            <a:off x="8724900" y="3467100"/>
            <a:ext cx="939800" cy="508000"/>
          </a:xfrm>
          <a:prstGeom prst="bentConnector4">
            <a:avLst>
              <a:gd name="adj1" fmla="val 104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Forma 2405"/>
          <p:cNvCxnSpPr>
            <a:stCxn id="784" idx="0"/>
            <a:endCxn id="744" idx="3"/>
          </p:cNvCxnSpPr>
          <p:nvPr/>
        </p:nvCxnSpPr>
        <p:spPr>
          <a:xfrm rot="5400000" flipH="1" flipV="1">
            <a:off x="8750300" y="4483100"/>
            <a:ext cx="889000" cy="508000"/>
          </a:xfrm>
          <a:prstGeom prst="bentConnector4">
            <a:avLst>
              <a:gd name="adj1" fmla="val 821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9" name="Forma 2408"/>
          <p:cNvCxnSpPr>
            <a:stCxn id="788" idx="0"/>
            <a:endCxn id="785" idx="3"/>
          </p:cNvCxnSpPr>
          <p:nvPr/>
        </p:nvCxnSpPr>
        <p:spPr>
          <a:xfrm rot="5400000" flipH="1" flipV="1">
            <a:off x="8750300" y="54737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2" name="Forma 2411"/>
          <p:cNvCxnSpPr>
            <a:stCxn id="885" idx="0"/>
            <a:endCxn id="789" idx="3"/>
          </p:cNvCxnSpPr>
          <p:nvPr/>
        </p:nvCxnSpPr>
        <p:spPr>
          <a:xfrm rot="5400000" flipH="1" flipV="1">
            <a:off x="8750300" y="64643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5" name="Forma 2414"/>
          <p:cNvCxnSpPr>
            <a:stCxn id="896" idx="0"/>
            <a:endCxn id="886" idx="3"/>
          </p:cNvCxnSpPr>
          <p:nvPr/>
        </p:nvCxnSpPr>
        <p:spPr>
          <a:xfrm rot="5400000" flipH="1" flipV="1">
            <a:off x="8788400" y="7416800"/>
            <a:ext cx="812800" cy="508000"/>
          </a:xfrm>
          <a:prstGeom prst="bentConnector4">
            <a:avLst>
              <a:gd name="adj1" fmla="val 10146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2" name="Forma 2431"/>
          <p:cNvCxnSpPr>
            <a:stCxn id="823" idx="0"/>
            <a:endCxn id="820" idx="3"/>
          </p:cNvCxnSpPr>
          <p:nvPr/>
        </p:nvCxnSpPr>
        <p:spPr>
          <a:xfrm rot="5400000" flipH="1" flipV="1">
            <a:off x="9893300" y="1435100"/>
            <a:ext cx="889000" cy="508000"/>
          </a:xfrm>
          <a:prstGeom prst="bentConnector4">
            <a:avLst>
              <a:gd name="adj1" fmla="val 1089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5" name="Forma 2434"/>
          <p:cNvCxnSpPr>
            <a:stCxn id="827" idx="0"/>
            <a:endCxn id="824" idx="3"/>
          </p:cNvCxnSpPr>
          <p:nvPr/>
        </p:nvCxnSpPr>
        <p:spPr>
          <a:xfrm rot="5400000" flipH="1" flipV="1">
            <a:off x="9880600" y="2438400"/>
            <a:ext cx="914400" cy="508000"/>
          </a:xfrm>
          <a:prstGeom prst="bentConnector4">
            <a:avLst>
              <a:gd name="adj1" fmla="val 9379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9" name="Forma 2438"/>
          <p:cNvCxnSpPr>
            <a:stCxn id="833" idx="0"/>
            <a:endCxn id="828" idx="3"/>
          </p:cNvCxnSpPr>
          <p:nvPr/>
        </p:nvCxnSpPr>
        <p:spPr>
          <a:xfrm rot="5400000" flipH="1" flipV="1">
            <a:off x="9867900" y="3467100"/>
            <a:ext cx="939800" cy="508000"/>
          </a:xfrm>
          <a:prstGeom prst="bentConnector4">
            <a:avLst>
              <a:gd name="adj1" fmla="val 10478"/>
              <a:gd name="adj2" fmla="val 12629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8" name="Forma 2447"/>
          <p:cNvCxnSpPr>
            <a:stCxn id="798" idx="0"/>
            <a:endCxn id="795" idx="3"/>
          </p:cNvCxnSpPr>
          <p:nvPr/>
        </p:nvCxnSpPr>
        <p:spPr>
          <a:xfrm rot="5400000" flipH="1" flipV="1">
            <a:off x="11036300" y="1435100"/>
            <a:ext cx="889000" cy="508000"/>
          </a:xfrm>
          <a:prstGeom prst="bentConnector4">
            <a:avLst>
              <a:gd name="adj1" fmla="val 10891"/>
              <a:gd name="adj2" fmla="val 13097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1" name="Forma 2450"/>
          <p:cNvCxnSpPr>
            <a:stCxn id="802" idx="0"/>
            <a:endCxn id="799" idx="3"/>
          </p:cNvCxnSpPr>
          <p:nvPr/>
        </p:nvCxnSpPr>
        <p:spPr>
          <a:xfrm rot="5400000" flipH="1" flipV="1">
            <a:off x="11023600" y="2438400"/>
            <a:ext cx="914400" cy="508000"/>
          </a:xfrm>
          <a:prstGeom prst="bentConnector4">
            <a:avLst>
              <a:gd name="adj1" fmla="val 10678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" name="Forma 2453"/>
          <p:cNvCxnSpPr>
            <a:stCxn id="808" idx="0"/>
            <a:endCxn id="803" idx="3"/>
          </p:cNvCxnSpPr>
          <p:nvPr/>
        </p:nvCxnSpPr>
        <p:spPr>
          <a:xfrm rot="5400000" flipH="1" flipV="1">
            <a:off x="11010900" y="3467100"/>
            <a:ext cx="939800" cy="508000"/>
          </a:xfrm>
          <a:prstGeom prst="bentConnector4">
            <a:avLst>
              <a:gd name="adj1" fmla="val 11741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8" name="Forma 2457"/>
          <p:cNvCxnSpPr>
            <a:stCxn id="814" idx="0"/>
            <a:endCxn id="809" idx="3"/>
          </p:cNvCxnSpPr>
          <p:nvPr/>
        </p:nvCxnSpPr>
        <p:spPr>
          <a:xfrm rot="5400000" flipH="1" flipV="1">
            <a:off x="11036300" y="4483100"/>
            <a:ext cx="889000" cy="508000"/>
          </a:xfrm>
          <a:prstGeom prst="bentConnector4">
            <a:avLst>
              <a:gd name="adj1" fmla="val 9555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1" name="Forma 2460"/>
          <p:cNvCxnSpPr>
            <a:stCxn id="839" idx="0"/>
            <a:endCxn id="815" idx="3"/>
          </p:cNvCxnSpPr>
          <p:nvPr/>
        </p:nvCxnSpPr>
        <p:spPr>
          <a:xfrm rot="5400000" flipH="1" flipV="1">
            <a:off x="11071860" y="5438140"/>
            <a:ext cx="817880" cy="508000"/>
          </a:xfrm>
          <a:prstGeom prst="bentConnector4">
            <a:avLst>
              <a:gd name="adj1" fmla="val 10394"/>
              <a:gd name="adj2" fmla="val 12863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3" name="Grupo 964"/>
          <p:cNvGrpSpPr/>
          <p:nvPr/>
        </p:nvGrpSpPr>
        <p:grpSpPr>
          <a:xfrm>
            <a:off x="-2743200" y="7086600"/>
            <a:ext cx="2209800" cy="1648599"/>
            <a:chOff x="1143000" y="4648200"/>
            <a:chExt cx="2209800" cy="1648599"/>
          </a:xfrm>
        </p:grpSpPr>
        <p:sp>
          <p:nvSpPr>
            <p:cNvPr id="2476" name="Retângulo 2475"/>
            <p:cNvSpPr/>
            <p:nvPr/>
          </p:nvSpPr>
          <p:spPr>
            <a:xfrm>
              <a:off x="1143000" y="4648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7" name="CaixaDeTexto 2476"/>
            <p:cNvSpPr txBox="1"/>
            <p:nvPr/>
          </p:nvSpPr>
          <p:spPr>
            <a:xfrm>
              <a:off x="1371600" y="46482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FREECELL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8" name="Retângulo 2477"/>
            <p:cNvSpPr/>
            <p:nvPr/>
          </p:nvSpPr>
          <p:spPr>
            <a:xfrm>
              <a:off x="1143000" y="5105400"/>
              <a:ext cx="228600" cy="2286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Retângulo 2479"/>
            <p:cNvSpPr/>
            <p:nvPr/>
          </p:nvSpPr>
          <p:spPr>
            <a:xfrm>
              <a:off x="1143000" y="55626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Retângulo 2480"/>
            <p:cNvSpPr/>
            <p:nvPr/>
          </p:nvSpPr>
          <p:spPr>
            <a:xfrm>
              <a:off x="1143000" y="6019800"/>
              <a:ext cx="228600" cy="228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CaixaDeTexto 2481"/>
            <p:cNvSpPr txBox="1"/>
            <p:nvPr/>
          </p:nvSpPr>
          <p:spPr>
            <a:xfrm>
              <a:off x="1371600" y="51054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EXTRA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3" name="CaixaDeTexto 2482"/>
            <p:cNvSpPr txBox="1"/>
            <p:nvPr/>
          </p:nvSpPr>
          <p:spPr>
            <a:xfrm>
              <a:off x="1371600" y="55626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NAIPE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4" name="CaixaDeTexto 2483"/>
            <p:cNvSpPr txBox="1"/>
            <p:nvPr/>
          </p:nvSpPr>
          <p:spPr>
            <a:xfrm>
              <a:off x="1371600" y="6019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SEQUENCIA_VISIVEL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27" name="CaixaDeTexto 626"/>
          <p:cNvSpPr txBox="1"/>
          <p:nvPr/>
        </p:nvSpPr>
        <p:spPr>
          <a:xfrm>
            <a:off x="2030161" y="1582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3" name="Conector de seta reta 632"/>
          <p:cNvCxnSpPr>
            <a:stCxn id="1605" idx="2"/>
            <a:endCxn id="627" idx="0"/>
          </p:cNvCxnSpPr>
          <p:nvPr/>
        </p:nvCxnSpPr>
        <p:spPr>
          <a:xfrm>
            <a:off x="2286000" y="1346200"/>
            <a:ext cx="1" cy="23637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Forma 670"/>
          <p:cNvCxnSpPr>
            <a:stCxn id="658" idx="3"/>
            <a:endCxn id="672" idx="3"/>
          </p:cNvCxnSpPr>
          <p:nvPr/>
        </p:nvCxnSpPr>
        <p:spPr>
          <a:xfrm flipH="1">
            <a:off x="3635879" y="3251200"/>
            <a:ext cx="97921" cy="910511"/>
          </a:xfrm>
          <a:prstGeom prst="bentConnector3">
            <a:avLst>
              <a:gd name="adj1" fmla="val -1485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CaixaDeTexto 671"/>
          <p:cNvSpPr txBox="1"/>
          <p:nvPr/>
        </p:nvSpPr>
        <p:spPr>
          <a:xfrm>
            <a:off x="3124200" y="40386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3" name="Forma 672"/>
          <p:cNvCxnSpPr>
            <a:stCxn id="876" idx="3"/>
            <a:endCxn id="674" idx="3"/>
          </p:cNvCxnSpPr>
          <p:nvPr/>
        </p:nvCxnSpPr>
        <p:spPr>
          <a:xfrm flipH="1">
            <a:off x="5921879" y="5283200"/>
            <a:ext cx="97921" cy="935911"/>
          </a:xfrm>
          <a:prstGeom prst="bentConnector3">
            <a:avLst>
              <a:gd name="adj1" fmla="val -14856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CaixaDeTexto 673"/>
          <p:cNvSpPr txBox="1"/>
          <p:nvPr/>
        </p:nvSpPr>
        <p:spPr>
          <a:xfrm>
            <a:off x="5410200" y="6096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5" name="Forma 674"/>
          <p:cNvCxnSpPr>
            <a:stCxn id="725" idx="3"/>
            <a:endCxn id="676" idx="3"/>
          </p:cNvCxnSpPr>
          <p:nvPr/>
        </p:nvCxnSpPr>
        <p:spPr>
          <a:xfrm flipH="1">
            <a:off x="7064879" y="5283200"/>
            <a:ext cx="97921" cy="935911"/>
          </a:xfrm>
          <a:prstGeom prst="bentConnector3">
            <a:avLst>
              <a:gd name="adj1" fmla="val -1364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CaixaDeTexto 675"/>
          <p:cNvSpPr txBox="1"/>
          <p:nvPr/>
        </p:nvSpPr>
        <p:spPr>
          <a:xfrm>
            <a:off x="6553200" y="60960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7" name="Forma 676"/>
          <p:cNvCxnSpPr>
            <a:stCxn id="881" idx="3"/>
            <a:endCxn id="678" idx="3"/>
          </p:cNvCxnSpPr>
          <p:nvPr/>
        </p:nvCxnSpPr>
        <p:spPr>
          <a:xfrm flipH="1">
            <a:off x="8207879" y="4292600"/>
            <a:ext cx="97921" cy="935911"/>
          </a:xfrm>
          <a:prstGeom prst="bentConnector3">
            <a:avLst>
              <a:gd name="adj1" fmla="val -1364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CaixaDeTexto 677"/>
          <p:cNvSpPr txBox="1"/>
          <p:nvPr/>
        </p:nvSpPr>
        <p:spPr>
          <a:xfrm>
            <a:off x="7696200" y="5105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9" name="Forma 678"/>
          <p:cNvCxnSpPr>
            <a:stCxn id="834" idx="3"/>
            <a:endCxn id="680" idx="3"/>
          </p:cNvCxnSpPr>
          <p:nvPr/>
        </p:nvCxnSpPr>
        <p:spPr>
          <a:xfrm flipH="1">
            <a:off x="10493879" y="4292600"/>
            <a:ext cx="97921" cy="935911"/>
          </a:xfrm>
          <a:prstGeom prst="bentConnector3">
            <a:avLst>
              <a:gd name="adj1" fmla="val -1243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CaixaDeTexto 679"/>
          <p:cNvSpPr txBox="1"/>
          <p:nvPr/>
        </p:nvSpPr>
        <p:spPr>
          <a:xfrm>
            <a:off x="9982200" y="5105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1" name="Forma 680"/>
          <p:cNvCxnSpPr>
            <a:stCxn id="840" idx="3"/>
            <a:endCxn id="696" idx="3"/>
          </p:cNvCxnSpPr>
          <p:nvPr/>
        </p:nvCxnSpPr>
        <p:spPr>
          <a:xfrm flipH="1">
            <a:off x="11636879" y="6202680"/>
            <a:ext cx="97921" cy="930831"/>
          </a:xfrm>
          <a:prstGeom prst="bentConnector3">
            <a:avLst>
              <a:gd name="adj1" fmla="val -12430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CaixaDeTexto 695"/>
          <p:cNvSpPr txBox="1"/>
          <p:nvPr/>
        </p:nvSpPr>
        <p:spPr>
          <a:xfrm>
            <a:off x="11125200" y="70104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5" name="Forma 672"/>
          <p:cNvCxnSpPr>
            <a:stCxn id="911" idx="3"/>
            <a:endCxn id="776" idx="3"/>
          </p:cNvCxnSpPr>
          <p:nvPr/>
        </p:nvCxnSpPr>
        <p:spPr>
          <a:xfrm flipH="1">
            <a:off x="4778879" y="8178800"/>
            <a:ext cx="97921" cy="935911"/>
          </a:xfrm>
          <a:prstGeom prst="bentConnector3">
            <a:avLst>
              <a:gd name="adj1" fmla="val -17281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CaixaDeTexto 775"/>
          <p:cNvSpPr txBox="1"/>
          <p:nvPr/>
        </p:nvSpPr>
        <p:spPr>
          <a:xfrm>
            <a:off x="4267200" y="89916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4" name="Forma 670"/>
          <p:cNvCxnSpPr>
            <a:stCxn id="1607" idx="3"/>
            <a:endCxn id="560" idx="3"/>
          </p:cNvCxnSpPr>
          <p:nvPr/>
        </p:nvCxnSpPr>
        <p:spPr>
          <a:xfrm flipH="1">
            <a:off x="2569079" y="1244600"/>
            <a:ext cx="21721" cy="842090"/>
          </a:xfrm>
          <a:prstGeom prst="bentConnector3">
            <a:avLst>
              <a:gd name="adj1" fmla="val -66973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CaixaDeTexto 864"/>
          <p:cNvSpPr txBox="1"/>
          <p:nvPr/>
        </p:nvSpPr>
        <p:spPr>
          <a:xfrm>
            <a:off x="838200" y="19812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6" name="Forma 670"/>
          <p:cNvCxnSpPr>
            <a:stCxn id="845" idx="3"/>
            <a:endCxn id="867" idx="3"/>
          </p:cNvCxnSpPr>
          <p:nvPr/>
        </p:nvCxnSpPr>
        <p:spPr>
          <a:xfrm flipH="1">
            <a:off x="228600" y="2260600"/>
            <a:ext cx="76200" cy="876301"/>
          </a:xfrm>
          <a:prstGeom prst="bentConnector3">
            <a:avLst>
              <a:gd name="adj1" fmla="val -1597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7" name="CaixaDeTexto 866"/>
          <p:cNvSpPr txBox="1"/>
          <p:nvPr/>
        </p:nvSpPr>
        <p:spPr>
          <a:xfrm>
            <a:off x="-283079" y="30137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1" name="Forma 670"/>
          <p:cNvCxnSpPr>
            <a:stCxn id="589" idx="3"/>
            <a:endCxn id="902" idx="3"/>
          </p:cNvCxnSpPr>
          <p:nvPr/>
        </p:nvCxnSpPr>
        <p:spPr>
          <a:xfrm flipH="1">
            <a:off x="-914400" y="2260600"/>
            <a:ext cx="76202" cy="876301"/>
          </a:xfrm>
          <a:prstGeom prst="bentConnector3">
            <a:avLst>
              <a:gd name="adj1" fmla="val -19090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CaixaDeTexto 901"/>
          <p:cNvSpPr txBox="1"/>
          <p:nvPr/>
        </p:nvSpPr>
        <p:spPr>
          <a:xfrm>
            <a:off x="-1426079" y="30137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2" name="Forma 672"/>
          <p:cNvCxnSpPr>
            <a:stCxn id="897" idx="3"/>
            <a:endCxn id="944" idx="3"/>
          </p:cNvCxnSpPr>
          <p:nvPr/>
        </p:nvCxnSpPr>
        <p:spPr>
          <a:xfrm flipH="1">
            <a:off x="9372600" y="8178800"/>
            <a:ext cx="76200" cy="910511"/>
          </a:xfrm>
          <a:prstGeom prst="bentConnector3">
            <a:avLst>
              <a:gd name="adj1" fmla="val -1909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" name="CaixaDeTexto 943"/>
          <p:cNvSpPr txBox="1"/>
          <p:nvPr/>
        </p:nvSpPr>
        <p:spPr>
          <a:xfrm>
            <a:off x="8860921" y="89662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7" name="Forma 670"/>
          <p:cNvCxnSpPr>
            <a:stCxn id="575" idx="3"/>
            <a:endCxn id="948" idx="3"/>
          </p:cNvCxnSpPr>
          <p:nvPr/>
        </p:nvCxnSpPr>
        <p:spPr>
          <a:xfrm flipH="1">
            <a:off x="-2057400" y="4292600"/>
            <a:ext cx="76201" cy="850901"/>
          </a:xfrm>
          <a:prstGeom prst="bentConnector3">
            <a:avLst>
              <a:gd name="adj1" fmla="val -1909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CaixaDeTexto 947"/>
          <p:cNvSpPr txBox="1"/>
          <p:nvPr/>
        </p:nvSpPr>
        <p:spPr>
          <a:xfrm>
            <a:off x="-2569079" y="50203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0" name="CaixaDeTexto 559"/>
          <p:cNvSpPr txBox="1"/>
          <p:nvPr/>
        </p:nvSpPr>
        <p:spPr>
          <a:xfrm>
            <a:off x="2057400" y="196357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4" name="Forma 670"/>
          <p:cNvCxnSpPr>
            <a:stCxn id="1566" idx="3"/>
            <a:endCxn id="865" idx="3"/>
          </p:cNvCxnSpPr>
          <p:nvPr/>
        </p:nvCxnSpPr>
        <p:spPr>
          <a:xfrm flipH="1">
            <a:off x="1349879" y="1244600"/>
            <a:ext cx="97921" cy="859711"/>
          </a:xfrm>
          <a:prstGeom prst="bentConnector3">
            <a:avLst>
              <a:gd name="adj1" fmla="val -12430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68568" y="3124200"/>
            <a:ext cx="1465385" cy="7620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FREECELL</a:t>
            </a:r>
          </a:p>
        </p:txBody>
      </p:sp>
      <p:sp>
        <p:nvSpPr>
          <p:cNvPr id="5" name="Retângulo 4"/>
          <p:cNvSpPr/>
          <p:nvPr/>
        </p:nvSpPr>
        <p:spPr>
          <a:xfrm>
            <a:off x="914401" y="3124200"/>
            <a:ext cx="1465385" cy="762000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EMBARALHA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o 7"/>
          <p:cNvGrpSpPr/>
          <p:nvPr/>
        </p:nvGrpSpPr>
        <p:grpSpPr>
          <a:xfrm>
            <a:off x="685800" y="3276600"/>
            <a:ext cx="457200" cy="533400"/>
            <a:chOff x="609600" y="2895600"/>
            <a:chExt cx="457200" cy="533400"/>
          </a:xfrm>
        </p:grpSpPr>
        <p:sp>
          <p:nvSpPr>
            <p:cNvPr id="6" name="Retângulo 5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3352801" y="5181600"/>
            <a:ext cx="1465385" cy="76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LISTA</a:t>
            </a:r>
          </a:p>
        </p:txBody>
      </p:sp>
      <p:grpSp>
        <p:nvGrpSpPr>
          <p:cNvPr id="3" name="Grupo 8"/>
          <p:cNvGrpSpPr/>
          <p:nvPr/>
        </p:nvGrpSpPr>
        <p:grpSpPr>
          <a:xfrm>
            <a:off x="3124200" y="5334000"/>
            <a:ext cx="457200" cy="533400"/>
            <a:chOff x="609600" y="2895600"/>
            <a:chExt cx="457200" cy="533400"/>
          </a:xfrm>
        </p:grpSpPr>
        <p:sp>
          <p:nvSpPr>
            <p:cNvPr id="10" name="Retângulo 9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8" name="Grupo 69"/>
          <p:cNvGrpSpPr/>
          <p:nvPr/>
        </p:nvGrpSpPr>
        <p:grpSpPr>
          <a:xfrm>
            <a:off x="3124200" y="3276600"/>
            <a:ext cx="457200" cy="533400"/>
            <a:chOff x="3124200" y="3276600"/>
            <a:chExt cx="457200" cy="533400"/>
          </a:xfrm>
        </p:grpSpPr>
        <p:sp>
          <p:nvSpPr>
            <p:cNvPr id="14" name="Retângulo 13"/>
            <p:cNvSpPr/>
            <p:nvPr/>
          </p:nvSpPr>
          <p:spPr>
            <a:xfrm>
              <a:off x="3124200" y="3276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124200" y="3581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5867401" y="3124200"/>
            <a:ext cx="1465385" cy="7620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NAIPE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867401" y="5181600"/>
            <a:ext cx="1465385" cy="762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SEQUENCIA_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VISIVEL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5867401" y="1143000"/>
            <a:ext cx="1465385" cy="762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EXTRA</a:t>
            </a:r>
          </a:p>
        </p:txBody>
      </p:sp>
      <p:grpSp>
        <p:nvGrpSpPr>
          <p:cNvPr id="9" name="Grupo 18"/>
          <p:cNvGrpSpPr/>
          <p:nvPr/>
        </p:nvGrpSpPr>
        <p:grpSpPr>
          <a:xfrm>
            <a:off x="5638800" y="1295400"/>
            <a:ext cx="457200" cy="533400"/>
            <a:chOff x="609600" y="2895600"/>
            <a:chExt cx="457200" cy="533400"/>
          </a:xfrm>
        </p:grpSpPr>
        <p:sp>
          <p:nvSpPr>
            <p:cNvPr id="20" name="Retângulo 19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3" name="Grupo 21"/>
          <p:cNvGrpSpPr/>
          <p:nvPr/>
        </p:nvGrpSpPr>
        <p:grpSpPr>
          <a:xfrm>
            <a:off x="5638800" y="3276600"/>
            <a:ext cx="457200" cy="533400"/>
            <a:chOff x="609600" y="2895600"/>
            <a:chExt cx="457200" cy="533400"/>
          </a:xfrm>
        </p:grpSpPr>
        <p:sp>
          <p:nvSpPr>
            <p:cNvPr id="23" name="Retângulo 22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upo 24"/>
          <p:cNvGrpSpPr/>
          <p:nvPr/>
        </p:nvGrpSpPr>
        <p:grpSpPr>
          <a:xfrm>
            <a:off x="5638800" y="5334000"/>
            <a:ext cx="457200" cy="533400"/>
            <a:chOff x="609600" y="2895600"/>
            <a:chExt cx="457200" cy="533400"/>
          </a:xfrm>
        </p:grpSpPr>
        <p:sp>
          <p:nvSpPr>
            <p:cNvPr id="26" name="Retângulo 25"/>
            <p:cNvSpPr/>
            <p:nvPr/>
          </p:nvSpPr>
          <p:spPr>
            <a:xfrm>
              <a:off x="609600" y="28956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09600" y="3200400"/>
              <a:ext cx="457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0" name="Elipse 29"/>
          <p:cNvSpPr/>
          <p:nvPr/>
        </p:nvSpPr>
        <p:spPr>
          <a:xfrm>
            <a:off x="21336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to 31"/>
          <p:cNvCxnSpPr>
            <a:stCxn id="5" idx="0"/>
            <a:endCxn id="30" idx="3"/>
          </p:cNvCxnSpPr>
          <p:nvPr/>
        </p:nvCxnSpPr>
        <p:spPr>
          <a:xfrm flipV="1">
            <a:off x="16470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7086600" y="4572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39" name="Conector reto 38"/>
          <p:cNvCxnSpPr>
            <a:endCxn id="38" idx="3"/>
          </p:cNvCxnSpPr>
          <p:nvPr/>
        </p:nvCxnSpPr>
        <p:spPr>
          <a:xfrm flipV="1">
            <a:off x="6600094" y="652322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7086600" y="2438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1" name="Conector reto 40"/>
          <p:cNvCxnSpPr>
            <a:endCxn id="40" idx="3"/>
          </p:cNvCxnSpPr>
          <p:nvPr/>
        </p:nvCxnSpPr>
        <p:spPr>
          <a:xfrm flipV="1">
            <a:off x="6600094" y="26335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7010400" y="44958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3" name="Conector reto 42"/>
          <p:cNvCxnSpPr>
            <a:endCxn id="42" idx="3"/>
          </p:cNvCxnSpPr>
          <p:nvPr/>
        </p:nvCxnSpPr>
        <p:spPr>
          <a:xfrm flipV="1">
            <a:off x="6523894" y="46909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572000" y="44958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45" name="Conector reto 44"/>
          <p:cNvCxnSpPr>
            <a:endCxn id="44" idx="3"/>
          </p:cNvCxnSpPr>
          <p:nvPr/>
        </p:nvCxnSpPr>
        <p:spPr>
          <a:xfrm flipV="1">
            <a:off x="4085494" y="4690923"/>
            <a:ext cx="519985" cy="490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endCxn id="5" idx="3"/>
          </p:cNvCxnSpPr>
          <p:nvPr/>
        </p:nvCxnSpPr>
        <p:spPr>
          <a:xfrm flipH="1">
            <a:off x="2379786" y="3505200"/>
            <a:ext cx="112541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4" idx="3"/>
            <a:endCxn id="18" idx="1"/>
          </p:cNvCxnSpPr>
          <p:nvPr/>
        </p:nvCxnSpPr>
        <p:spPr>
          <a:xfrm flipV="1">
            <a:off x="4833953" y="1524000"/>
            <a:ext cx="1033449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4" idx="3"/>
            <a:endCxn id="17" idx="1"/>
          </p:cNvCxnSpPr>
          <p:nvPr/>
        </p:nvCxnSpPr>
        <p:spPr>
          <a:xfrm>
            <a:off x="4833953" y="3505200"/>
            <a:ext cx="1033449" cy="2057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4" idx="3"/>
            <a:endCxn id="16" idx="1"/>
          </p:cNvCxnSpPr>
          <p:nvPr/>
        </p:nvCxnSpPr>
        <p:spPr>
          <a:xfrm>
            <a:off x="4833953" y="3505200"/>
            <a:ext cx="1033449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do 57"/>
          <p:cNvCxnSpPr>
            <a:stCxn id="17" idx="3"/>
            <a:endCxn id="12" idx="2"/>
          </p:cNvCxnSpPr>
          <p:nvPr/>
        </p:nvCxnSpPr>
        <p:spPr>
          <a:xfrm flipH="1">
            <a:off x="4085494" y="5562600"/>
            <a:ext cx="3247292" cy="381000"/>
          </a:xfrm>
          <a:prstGeom prst="bentConnector4">
            <a:avLst>
              <a:gd name="adj1" fmla="val -7040"/>
              <a:gd name="adj2" fmla="val 16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ma 60"/>
          <p:cNvCxnSpPr>
            <a:stCxn id="16" idx="3"/>
            <a:endCxn id="12" idx="2"/>
          </p:cNvCxnSpPr>
          <p:nvPr/>
        </p:nvCxnSpPr>
        <p:spPr>
          <a:xfrm flipH="1">
            <a:off x="4085494" y="3505200"/>
            <a:ext cx="3247292" cy="2438400"/>
          </a:xfrm>
          <a:prstGeom prst="bentConnector4">
            <a:avLst>
              <a:gd name="adj1" fmla="val -7040"/>
              <a:gd name="adj2" fmla="val 10937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18" idx="3"/>
            <a:endCxn id="12" idx="2"/>
          </p:cNvCxnSpPr>
          <p:nvPr/>
        </p:nvCxnSpPr>
        <p:spPr>
          <a:xfrm flipH="1">
            <a:off x="4085494" y="1524000"/>
            <a:ext cx="3247292" cy="4419600"/>
          </a:xfrm>
          <a:prstGeom prst="bentConnector4">
            <a:avLst>
              <a:gd name="adj1" fmla="val -7040"/>
              <a:gd name="adj2" fmla="val 10517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914400" y="243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IEmbaralhador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6400800" y="4572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IExtra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CaixaDeTexto 66"/>
          <p:cNvSpPr txBox="1"/>
          <p:nvPr/>
        </p:nvSpPr>
        <p:spPr>
          <a:xfrm>
            <a:off x="6400800" y="24384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INaipe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5562600" y="44958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ISequenciaVisivel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3352800" y="4495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IFreecell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/>
          <p:cNvSpPr/>
          <p:nvPr/>
        </p:nvSpPr>
        <p:spPr>
          <a:xfrm>
            <a:off x="533400" y="1371600"/>
            <a:ext cx="25146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LIS_ProcurarValor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LIS_AvancarElementoCorrente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IrFinalLista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IrInicioLista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LIS_ObterValor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LIS_ExcluirElemento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LIS_InserirElementoApos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LIS_InserirElementoAntes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LIS_EsvaziarLista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LIS_DestruirLista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LIS_CriarLista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33400" y="990600"/>
            <a:ext cx="25146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ILista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0" name="Grupo 69"/>
          <p:cNvGrpSpPr/>
          <p:nvPr/>
        </p:nvGrpSpPr>
        <p:grpSpPr>
          <a:xfrm>
            <a:off x="3352800" y="990600"/>
            <a:ext cx="2514600" cy="2590800"/>
            <a:chOff x="3581400" y="990600"/>
            <a:chExt cx="2514600" cy="2590800"/>
          </a:xfrm>
        </p:grpSpPr>
        <p:sp>
          <p:nvSpPr>
            <p:cNvPr id="60" name="Retângulo 59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EMB_Embaralhar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 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pt-BR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Embaralha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6172200" y="990600"/>
            <a:ext cx="2514600" cy="2590800"/>
            <a:chOff x="3581400" y="990600"/>
            <a:chExt cx="2514600" cy="2590800"/>
          </a:xfrm>
        </p:grpSpPr>
        <p:sp>
          <p:nvSpPr>
            <p:cNvPr id="72" name="Retângulo 71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FC_SelecionarMenu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FC_IniciarNovoJogo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FC_DistribuirCartas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FC_ExibirMesa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FC_VerificarMoverCarta</a:t>
              </a:r>
              <a:r>
                <a:rPr lang="pt-BR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FC_MoverCarta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pt-BR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Freecell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" name="Retângulo 73"/>
          <p:cNvSpPr/>
          <p:nvPr/>
        </p:nvSpPr>
        <p:spPr>
          <a:xfrm>
            <a:off x="6172200" y="4495800"/>
            <a:ext cx="2514600" cy="762000"/>
          </a:xfrm>
          <a:prstGeom prst="rect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FREECELL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3352800" y="4495800"/>
            <a:ext cx="2514600" cy="762000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EMBARALHA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533401" y="4495800"/>
            <a:ext cx="2532185" cy="76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LISTA</a:t>
            </a:r>
          </a:p>
        </p:txBody>
      </p:sp>
      <p:cxnSp>
        <p:nvCxnSpPr>
          <p:cNvPr id="77" name="Conector de seta reta 76"/>
          <p:cNvCxnSpPr/>
          <p:nvPr/>
        </p:nvCxnSpPr>
        <p:spPr>
          <a:xfrm flipH="1" flipV="1">
            <a:off x="46482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H="1" flipV="1">
            <a:off x="18288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/>
          <p:nvPr/>
        </p:nvCxnSpPr>
        <p:spPr>
          <a:xfrm flipH="1" flipV="1">
            <a:off x="74676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/>
          <p:cNvSpPr/>
          <p:nvPr/>
        </p:nvSpPr>
        <p:spPr>
          <a:xfrm>
            <a:off x="2133600" y="1371600"/>
            <a:ext cx="2514600" cy="2209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LIS_ProcurarValor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LIS_AvancarElementoCorrente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IrFinalLista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IrInicioLista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LIS_ObterValor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LIS_ExcluirElemento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LIS_InserirElementoApos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LIS_InserirElementoAntes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LIS_EsvaziarLista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LIS_DestruirLista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b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i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LIS_CriarLista</a:t>
            </a:r>
            <a:r>
              <a:rPr lang="en-US" sz="1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)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2133600" y="990600"/>
            <a:ext cx="25146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ILista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o 69"/>
          <p:cNvGrpSpPr/>
          <p:nvPr/>
        </p:nvGrpSpPr>
        <p:grpSpPr>
          <a:xfrm>
            <a:off x="4953000" y="990600"/>
            <a:ext cx="2514600" cy="2590800"/>
            <a:chOff x="3581400" y="990600"/>
            <a:chExt cx="2514600" cy="2590800"/>
          </a:xfrm>
        </p:grpSpPr>
        <p:sp>
          <p:nvSpPr>
            <p:cNvPr id="60" name="Retângulo 59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EMB_Embaralhar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 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pt-BR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Embaralha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" name="Retângulo 74"/>
          <p:cNvSpPr/>
          <p:nvPr/>
        </p:nvSpPr>
        <p:spPr>
          <a:xfrm>
            <a:off x="4953000" y="4495800"/>
            <a:ext cx="2514600" cy="762000"/>
          </a:xfrm>
          <a:prstGeom prst="rect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EMBARALHA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tângulo 75"/>
          <p:cNvSpPr/>
          <p:nvPr/>
        </p:nvSpPr>
        <p:spPr>
          <a:xfrm>
            <a:off x="2133601" y="4495800"/>
            <a:ext cx="2532185" cy="7620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LISTA</a:t>
            </a:r>
          </a:p>
        </p:txBody>
      </p:sp>
      <p:cxnSp>
        <p:nvCxnSpPr>
          <p:cNvPr id="77" name="Conector de seta reta 76"/>
          <p:cNvCxnSpPr/>
          <p:nvPr/>
        </p:nvCxnSpPr>
        <p:spPr>
          <a:xfrm flipH="1" flipV="1">
            <a:off x="62484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 flipH="1" flipV="1">
            <a:off x="34290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533400" y="990600"/>
            <a:ext cx="2514600" cy="2590800"/>
            <a:chOff x="762000" y="990600"/>
            <a:chExt cx="2514600" cy="2590800"/>
          </a:xfrm>
        </p:grpSpPr>
        <p:sp>
          <p:nvSpPr>
            <p:cNvPr id="60" name="Retângulo 59"/>
            <p:cNvSpPr/>
            <p:nvPr/>
          </p:nvSpPr>
          <p:spPr>
            <a:xfrm>
              <a:off x="7620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EXT_CriarColunasExtra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EXT_DestruirColunasExtra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EXT_VerificarInserirCarta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EXT_VerificarRemoverCarta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EXT_RemoverCartaDeExtra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EXT_InserirCartaEmExtra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pt-BR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pt-BR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EXT_ExibirCartas</a:t>
              </a:r>
              <a:r>
                <a:rPr lang="pt-BR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7620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IExtra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352800" y="990600"/>
            <a:ext cx="2514600" cy="2590800"/>
            <a:chOff x="3581400" y="990600"/>
            <a:chExt cx="2514600" cy="2590800"/>
          </a:xfrm>
        </p:grpSpPr>
        <p:sp>
          <p:nvSpPr>
            <p:cNvPr id="8" name="Retângulo 7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NPE_CriarColunaNaipe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NPE_DestruirColunaNaipe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NPE_VerificarInserirCarta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NPE_VerificarRemoverCarta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NPE_InserirCartaEmNaipe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NPE_ExibirCartas</a:t>
              </a:r>
              <a:r>
                <a:rPr lang="en-US" sz="1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/>
              </a:r>
              <a:br>
                <a:rPr lang="en-US" sz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INaipe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6172200" y="990600"/>
            <a:ext cx="2514600" cy="2590800"/>
            <a:chOff x="3581400" y="990600"/>
            <a:chExt cx="2514600" cy="2590800"/>
          </a:xfrm>
        </p:grpSpPr>
        <p:sp>
          <p:nvSpPr>
            <p:cNvPr id="11" name="Retângulo 10"/>
            <p:cNvSpPr/>
            <p:nvPr/>
          </p:nvSpPr>
          <p:spPr>
            <a:xfrm>
              <a:off x="3581400" y="1371600"/>
              <a:ext cx="2514600" cy="2209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SV_CriarColunaSeqVis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SV_DestruirColunaSeqVis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SV_VerificarInserirCarta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SV_VerificarRemoverCarta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SV_RemoverCartaDeSeqVis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SV_InserirCartaEmSeqVis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SV_PopularSeqVis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1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SV_ExibirCartas</a:t>
              </a:r>
              <a:r>
                <a:rPr lang="en-US" sz="1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( )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81400" y="990600"/>
              <a:ext cx="2514600" cy="381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ISequenciaVis</a:t>
              </a:r>
              <a:r>
                <a:rPr lang="pt-BR" sz="12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ível</a:t>
              </a:r>
              <a:endPara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Retângulo 20"/>
          <p:cNvSpPr/>
          <p:nvPr/>
        </p:nvSpPr>
        <p:spPr>
          <a:xfrm>
            <a:off x="6172200" y="4495800"/>
            <a:ext cx="2514600" cy="7620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SEQUENCIA_VISIVEL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352800" y="4495800"/>
            <a:ext cx="2514600" cy="7620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33401" y="4495800"/>
            <a:ext cx="2532185" cy="7620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EXTRA</a:t>
            </a:r>
          </a:p>
        </p:txBody>
      </p:sp>
      <p:cxnSp>
        <p:nvCxnSpPr>
          <p:cNvPr id="25" name="Conector de seta reta 24"/>
          <p:cNvCxnSpPr>
            <a:stCxn id="23" idx="0"/>
            <a:endCxn id="60" idx="2"/>
          </p:cNvCxnSpPr>
          <p:nvPr/>
        </p:nvCxnSpPr>
        <p:spPr>
          <a:xfrm flipH="1" flipV="1">
            <a:off x="17907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 flipV="1">
            <a:off x="46482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 flipV="1">
            <a:off x="7467601" y="3581400"/>
            <a:ext cx="8793" cy="91440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1910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3622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34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910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622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334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Forma 29"/>
          <p:cNvCxnSpPr>
            <a:stCxn id="19" idx="2"/>
            <a:endCxn id="24" idx="0"/>
          </p:cNvCxnSpPr>
          <p:nvPr/>
        </p:nvCxnSpPr>
        <p:spPr>
          <a:xfrm rot="16200000" flipH="1">
            <a:off x="20040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7" idx="2"/>
            <a:endCxn id="24" idx="0"/>
          </p:cNvCxnSpPr>
          <p:nvPr/>
        </p:nvCxnSpPr>
        <p:spPr>
          <a:xfrm rot="5400000">
            <a:off x="38328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8" idx="2"/>
            <a:endCxn id="24" idx="0"/>
          </p:cNvCxnSpPr>
          <p:nvPr/>
        </p:nvCxnSpPr>
        <p:spPr>
          <a:xfrm>
            <a:off x="3276601" y="9144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28" idx="1"/>
            <a:endCxn id="28" idx="0"/>
          </p:cNvCxnSpPr>
          <p:nvPr/>
        </p:nvCxnSpPr>
        <p:spPr>
          <a:xfrm rot="10800000" flipH="1">
            <a:off x="533401" y="16306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a 38"/>
          <p:cNvCxnSpPr>
            <a:stCxn id="20" idx="3"/>
            <a:endCxn id="20" idx="0"/>
          </p:cNvCxnSpPr>
          <p:nvPr/>
        </p:nvCxnSpPr>
        <p:spPr>
          <a:xfrm flipH="1" flipV="1">
            <a:off x="5105401" y="16306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1910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3622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334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276601" y="52578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1910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3622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334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Forma 60"/>
          <p:cNvCxnSpPr>
            <a:stCxn id="59" idx="1"/>
            <a:endCxn id="59" idx="0"/>
          </p:cNvCxnSpPr>
          <p:nvPr/>
        </p:nvCxnSpPr>
        <p:spPr>
          <a:xfrm rot="10800000" flipH="1">
            <a:off x="533401" y="45262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57" idx="3"/>
            <a:endCxn id="57" idx="0"/>
          </p:cNvCxnSpPr>
          <p:nvPr/>
        </p:nvCxnSpPr>
        <p:spPr>
          <a:xfrm flipH="1" flipV="1">
            <a:off x="5105401" y="452628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a 29"/>
          <p:cNvCxnSpPr/>
          <p:nvPr/>
        </p:nvCxnSpPr>
        <p:spPr>
          <a:xfrm rot="16200000" flipH="1">
            <a:off x="20040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/>
          <p:nvPr/>
        </p:nvCxnSpPr>
        <p:spPr>
          <a:xfrm rot="5400000">
            <a:off x="38328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3276601" y="38100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362201" y="5974080"/>
            <a:ext cx="1828800" cy="731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Carta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3276601" y="23622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6477000" y="408801"/>
            <a:ext cx="2286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ixaDeTexto 71"/>
          <p:cNvSpPr txBox="1"/>
          <p:nvPr/>
        </p:nvSpPr>
        <p:spPr>
          <a:xfrm>
            <a:off x="6705600" y="40880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FREECELL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086600" y="4336197"/>
            <a:ext cx="228600" cy="228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aixaDeTexto 75"/>
          <p:cNvSpPr txBox="1"/>
          <p:nvPr/>
        </p:nvSpPr>
        <p:spPr>
          <a:xfrm>
            <a:off x="6477000" y="58674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Os módulos EXTRA, NAIPE e SEQUENCIA_VISIVEL são todos cabeças de lista apontando para elementos de lista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6477000" y="4793397"/>
            <a:ext cx="228600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tângulo 77"/>
          <p:cNvSpPr/>
          <p:nvPr/>
        </p:nvSpPr>
        <p:spPr>
          <a:xfrm>
            <a:off x="7086600" y="4793397"/>
            <a:ext cx="228600" cy="2286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tângulo 78"/>
          <p:cNvSpPr/>
          <p:nvPr/>
        </p:nvSpPr>
        <p:spPr>
          <a:xfrm>
            <a:off x="7086600" y="5250597"/>
            <a:ext cx="228600" cy="2286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ixaDeTexto 79"/>
          <p:cNvSpPr txBox="1"/>
          <p:nvPr/>
        </p:nvSpPr>
        <p:spPr>
          <a:xfrm>
            <a:off x="7315200" y="433619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EXTRA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7315200" y="479339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7315200" y="52094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SEQUENCIA_VISIVEL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Chave esquerda 82"/>
          <p:cNvSpPr/>
          <p:nvPr/>
        </p:nvSpPr>
        <p:spPr>
          <a:xfrm>
            <a:off x="6781800" y="4107597"/>
            <a:ext cx="228600" cy="16002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2362201" y="45720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4191001" y="19050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362201" y="19050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33401" y="19050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276601" y="40843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191001" y="33528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362201" y="33528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33401" y="335280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Forma 60"/>
          <p:cNvCxnSpPr>
            <a:stCxn id="59" idx="1"/>
            <a:endCxn id="59" idx="0"/>
          </p:cNvCxnSpPr>
          <p:nvPr/>
        </p:nvCxnSpPr>
        <p:spPr>
          <a:xfrm rot="10800000" flipH="1">
            <a:off x="533401" y="335280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57" idx="3"/>
            <a:endCxn id="57" idx="0"/>
          </p:cNvCxnSpPr>
          <p:nvPr/>
        </p:nvCxnSpPr>
        <p:spPr>
          <a:xfrm flipH="1" flipV="1">
            <a:off x="5105401" y="3352800"/>
            <a:ext cx="914400" cy="365760"/>
          </a:xfrm>
          <a:prstGeom prst="bentConnector4">
            <a:avLst>
              <a:gd name="adj1" fmla="val -25000"/>
              <a:gd name="adj2" fmla="val 162500"/>
            </a:avLst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a 29"/>
          <p:cNvCxnSpPr/>
          <p:nvPr/>
        </p:nvCxnSpPr>
        <p:spPr>
          <a:xfrm rot="16200000" flipH="1">
            <a:off x="2004061" y="208026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/>
          <p:nvPr/>
        </p:nvCxnSpPr>
        <p:spPr>
          <a:xfrm rot="5400000">
            <a:off x="3832861" y="208026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3276601" y="26365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362201" y="4800600"/>
            <a:ext cx="1828800" cy="731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Carta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3276601" y="118872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7239000" y="1752600"/>
            <a:ext cx="2286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ixaDeTexto 71"/>
          <p:cNvSpPr txBox="1"/>
          <p:nvPr/>
        </p:nvSpPr>
        <p:spPr>
          <a:xfrm>
            <a:off x="7467600" y="17526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FREECELL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7239000" y="3162717"/>
            <a:ext cx="228600" cy="2286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aixaDeTexto 75"/>
          <p:cNvSpPr txBox="1"/>
          <p:nvPr/>
        </p:nvSpPr>
        <p:spPr>
          <a:xfrm>
            <a:off x="6629400" y="469392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Os módulos EXTRA, NAIPE e SEQUENCIA_VISIVEL são todos cabeças de lista apontando para elementos de lista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6629400" y="3619917"/>
            <a:ext cx="228600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tângulo 77"/>
          <p:cNvSpPr/>
          <p:nvPr/>
        </p:nvSpPr>
        <p:spPr>
          <a:xfrm>
            <a:off x="7239000" y="3619917"/>
            <a:ext cx="228600" cy="22860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tângulo 78"/>
          <p:cNvSpPr/>
          <p:nvPr/>
        </p:nvSpPr>
        <p:spPr>
          <a:xfrm>
            <a:off x="7239000" y="4077117"/>
            <a:ext cx="228600" cy="2286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aixaDeTexto 79"/>
          <p:cNvSpPr txBox="1"/>
          <p:nvPr/>
        </p:nvSpPr>
        <p:spPr>
          <a:xfrm>
            <a:off x="7467600" y="31627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EXTRA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7467600" y="36199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NAIPE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7467600" y="403592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Arial" pitchFamily="34" charset="0"/>
                <a:cs typeface="Arial" pitchFamily="34" charset="0"/>
              </a:rPr>
              <a:t>SEQUENCIA_VISIVEL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Chave esquerda 82"/>
          <p:cNvSpPr/>
          <p:nvPr/>
        </p:nvSpPr>
        <p:spPr>
          <a:xfrm>
            <a:off x="6934200" y="2934117"/>
            <a:ext cx="228600" cy="16002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aixaDeTexto 27"/>
          <p:cNvSpPr txBox="1"/>
          <p:nvPr/>
        </p:nvSpPr>
        <p:spPr>
          <a:xfrm>
            <a:off x="6705600" y="2209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i="1" dirty="0" smtClean="0">
                <a:latin typeface="Arial" pitchFamily="34" charset="0"/>
                <a:cs typeface="Arial" pitchFamily="34" charset="0"/>
              </a:rPr>
              <a:t>O módulo FREECELL é um vetor de ponteiros para cabeças de lista.</a:t>
            </a:r>
            <a:endParaRPr lang="en-US" sz="12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1910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23622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3401" y="1828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1910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23622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33401" y="1630680"/>
            <a:ext cx="1828800" cy="73152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Forma 29"/>
          <p:cNvCxnSpPr>
            <a:stCxn id="19" idx="2"/>
            <a:endCxn id="24" idx="0"/>
          </p:cNvCxnSpPr>
          <p:nvPr/>
        </p:nvCxnSpPr>
        <p:spPr>
          <a:xfrm rot="16200000" flipH="1">
            <a:off x="20040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/>
          <p:cNvCxnSpPr>
            <a:stCxn id="17" idx="2"/>
            <a:endCxn id="24" idx="0"/>
          </p:cNvCxnSpPr>
          <p:nvPr/>
        </p:nvCxnSpPr>
        <p:spPr>
          <a:xfrm rot="5400000">
            <a:off x="3832861" y="3581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8" idx="2"/>
            <a:endCxn id="24" idx="0"/>
          </p:cNvCxnSpPr>
          <p:nvPr/>
        </p:nvCxnSpPr>
        <p:spPr>
          <a:xfrm>
            <a:off x="3276601" y="9144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Forma 36"/>
          <p:cNvCxnSpPr>
            <a:stCxn id="28" idx="2"/>
            <a:endCxn id="28" idx="1"/>
          </p:cNvCxnSpPr>
          <p:nvPr/>
        </p:nvCxnSpPr>
        <p:spPr>
          <a:xfrm rot="5400000" flipH="1">
            <a:off x="807721" y="1722120"/>
            <a:ext cx="365760" cy="914400"/>
          </a:xfrm>
          <a:prstGeom prst="bentConnector4">
            <a:avLst>
              <a:gd name="adj1" fmla="val -62500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Forma 38"/>
          <p:cNvCxnSpPr>
            <a:stCxn id="20" idx="2"/>
            <a:endCxn id="41" idx="3"/>
          </p:cNvCxnSpPr>
          <p:nvPr/>
        </p:nvCxnSpPr>
        <p:spPr>
          <a:xfrm rot="5400000" flipH="1" flipV="1">
            <a:off x="6294120" y="807720"/>
            <a:ext cx="365760" cy="2743199"/>
          </a:xfrm>
          <a:prstGeom prst="bentConnector4">
            <a:avLst>
              <a:gd name="adj1" fmla="val -62500"/>
              <a:gd name="adj2" fmla="val 1083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1910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pFimLista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3622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pElementoCorrente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33401" y="30784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pOrigemLista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3276601" y="52578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/>
          <p:cNvSpPr/>
          <p:nvPr/>
        </p:nvSpPr>
        <p:spPr>
          <a:xfrm>
            <a:off x="41910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pPróximo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3622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pElemento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533401" y="4526280"/>
            <a:ext cx="1828800" cy="73152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pAnterior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Forma 60"/>
          <p:cNvCxnSpPr>
            <a:stCxn id="59" idx="2"/>
            <a:endCxn id="59" idx="1"/>
          </p:cNvCxnSpPr>
          <p:nvPr/>
        </p:nvCxnSpPr>
        <p:spPr>
          <a:xfrm rot="5400000" flipH="1">
            <a:off x="807721" y="4617720"/>
            <a:ext cx="365760" cy="914400"/>
          </a:xfrm>
          <a:prstGeom prst="bentConnector4">
            <a:avLst>
              <a:gd name="adj1" fmla="val -62500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Forma 62"/>
          <p:cNvCxnSpPr>
            <a:stCxn id="57" idx="2"/>
            <a:endCxn id="44" idx="3"/>
          </p:cNvCxnSpPr>
          <p:nvPr/>
        </p:nvCxnSpPr>
        <p:spPr>
          <a:xfrm rot="5400000" flipH="1" flipV="1">
            <a:off x="6294120" y="3703320"/>
            <a:ext cx="365760" cy="2743199"/>
          </a:xfrm>
          <a:prstGeom prst="bentConnector4">
            <a:avLst>
              <a:gd name="adj1" fmla="val -62500"/>
              <a:gd name="adj2" fmla="val 10833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Forma 29"/>
          <p:cNvCxnSpPr/>
          <p:nvPr/>
        </p:nvCxnSpPr>
        <p:spPr>
          <a:xfrm rot="16200000" flipH="1">
            <a:off x="20040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/>
          <p:nvPr/>
        </p:nvCxnSpPr>
        <p:spPr>
          <a:xfrm rot="5400000">
            <a:off x="3832861" y="3253740"/>
            <a:ext cx="716280" cy="1828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3276601" y="38100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ângulo 66"/>
          <p:cNvSpPr/>
          <p:nvPr/>
        </p:nvSpPr>
        <p:spPr>
          <a:xfrm>
            <a:off x="2362201" y="5974080"/>
            <a:ext cx="1828800" cy="7315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Carta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Conector de seta reta 69"/>
          <p:cNvCxnSpPr/>
          <p:nvPr/>
        </p:nvCxnSpPr>
        <p:spPr>
          <a:xfrm>
            <a:off x="3276601" y="2362200"/>
            <a:ext cx="0" cy="7162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6019800" y="1630680"/>
            <a:ext cx="1828800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pCabe</a:t>
            </a:r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ça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6019800" y="4526280"/>
            <a:ext cx="1828800" cy="731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pCabe</a:t>
            </a:r>
            <a:r>
              <a:rPr lang="pt-BR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ça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Forma 45"/>
          <p:cNvCxnSpPr>
            <a:stCxn id="41" idx="0"/>
            <a:endCxn id="43" idx="3"/>
          </p:cNvCxnSpPr>
          <p:nvPr/>
        </p:nvCxnSpPr>
        <p:spPr>
          <a:xfrm rot="5400000" flipH="1" flipV="1">
            <a:off x="6850380" y="632460"/>
            <a:ext cx="1082040" cy="914400"/>
          </a:xfrm>
          <a:prstGeom prst="bentConnector4">
            <a:avLst>
              <a:gd name="adj1" fmla="val 33099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Forma 46"/>
          <p:cNvCxnSpPr>
            <a:stCxn id="44" idx="0"/>
            <a:endCxn id="54" idx="3"/>
          </p:cNvCxnSpPr>
          <p:nvPr/>
        </p:nvCxnSpPr>
        <p:spPr>
          <a:xfrm rot="5400000" flipH="1" flipV="1">
            <a:off x="6850380" y="3528060"/>
            <a:ext cx="1082040" cy="914400"/>
          </a:xfrm>
          <a:prstGeom prst="bentConnector4">
            <a:avLst>
              <a:gd name="adj1" fmla="val 33099"/>
              <a:gd name="adj2" fmla="val 12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6019800" y="182880"/>
            <a:ext cx="1828800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numElementos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6019800" y="3078480"/>
            <a:ext cx="1828800" cy="7315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numElementos</a:t>
            </a:r>
            <a:endParaRPr lang="en-US" sz="1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-3048000" y="-152400"/>
            <a:ext cx="16002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6" name="Grupo 435"/>
          <p:cNvGrpSpPr/>
          <p:nvPr/>
        </p:nvGrpSpPr>
        <p:grpSpPr>
          <a:xfrm>
            <a:off x="-2590799" y="609600"/>
            <a:ext cx="609600" cy="203200"/>
            <a:chOff x="1905000" y="381000"/>
            <a:chExt cx="914400" cy="304800"/>
          </a:xfrm>
          <a:solidFill>
            <a:schemeClr val="accent4"/>
          </a:solidFill>
        </p:grpSpPr>
        <p:sp>
          <p:nvSpPr>
            <p:cNvPr id="437" name="Retângulo 43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8" name="Retângulo 43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Retângulo 43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18" name="Retângulo 517"/>
          <p:cNvSpPr/>
          <p:nvPr/>
        </p:nvSpPr>
        <p:spPr>
          <a:xfrm>
            <a:off x="-2387599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9" name="Retângulo 518"/>
          <p:cNvSpPr/>
          <p:nvPr/>
        </p:nvSpPr>
        <p:spPr>
          <a:xfrm>
            <a:off x="-2590799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0" name="Retângulo 519"/>
          <p:cNvSpPr/>
          <p:nvPr/>
        </p:nvSpPr>
        <p:spPr>
          <a:xfrm>
            <a:off x="-1981200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2" name="Retângulo 521"/>
          <p:cNvSpPr/>
          <p:nvPr/>
        </p:nvSpPr>
        <p:spPr>
          <a:xfrm>
            <a:off x="-2387599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3" name="Retângulo 522"/>
          <p:cNvSpPr/>
          <p:nvPr/>
        </p:nvSpPr>
        <p:spPr>
          <a:xfrm>
            <a:off x="-2590799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4" name="Retângulo 523"/>
          <p:cNvSpPr/>
          <p:nvPr/>
        </p:nvSpPr>
        <p:spPr>
          <a:xfrm>
            <a:off x="-1981200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Retângulo 525"/>
          <p:cNvSpPr/>
          <p:nvPr/>
        </p:nvSpPr>
        <p:spPr>
          <a:xfrm>
            <a:off x="-2387599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7" name="Retângulo 526"/>
          <p:cNvSpPr/>
          <p:nvPr/>
        </p:nvSpPr>
        <p:spPr>
          <a:xfrm>
            <a:off x="-2590799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8" name="Retângulo 527"/>
          <p:cNvSpPr/>
          <p:nvPr/>
        </p:nvSpPr>
        <p:spPr>
          <a:xfrm>
            <a:off x="-1981200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6" name="Retângulo 565"/>
          <p:cNvSpPr/>
          <p:nvPr/>
        </p:nvSpPr>
        <p:spPr>
          <a:xfrm>
            <a:off x="-2590799" y="1551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9" name="Retângulo 568"/>
          <p:cNvSpPr/>
          <p:nvPr/>
        </p:nvSpPr>
        <p:spPr>
          <a:xfrm>
            <a:off x="-2590799" y="25679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3" name="Retângulo 572"/>
          <p:cNvSpPr/>
          <p:nvPr/>
        </p:nvSpPr>
        <p:spPr>
          <a:xfrm>
            <a:off x="-2387599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4" name="Retângulo 573"/>
          <p:cNvSpPr/>
          <p:nvPr/>
        </p:nvSpPr>
        <p:spPr>
          <a:xfrm>
            <a:off x="-2590799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5" name="Retângulo 574"/>
          <p:cNvSpPr/>
          <p:nvPr/>
        </p:nvSpPr>
        <p:spPr>
          <a:xfrm>
            <a:off x="-1981200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Retângulo 579"/>
          <p:cNvSpPr/>
          <p:nvPr/>
        </p:nvSpPr>
        <p:spPr>
          <a:xfrm>
            <a:off x="-2590799" y="357378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1" name="Retângulo 580"/>
          <p:cNvSpPr/>
          <p:nvPr/>
        </p:nvSpPr>
        <p:spPr>
          <a:xfrm>
            <a:off x="-2590799" y="4625340"/>
            <a:ext cx="457200" cy="274320"/>
          </a:xfrm>
          <a:prstGeom prst="rect">
            <a:avLst/>
          </a:prstGeom>
          <a:solidFill>
            <a:srgbClr val="FFFF99"/>
          </a:solidFill>
          <a:ln w="19050">
            <a:solidFill>
              <a:srgbClr val="FFCC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8" name="Conector de seta reta 927"/>
          <p:cNvCxnSpPr>
            <a:stCxn id="518" idx="2"/>
            <a:endCxn id="566" idx="0"/>
          </p:cNvCxnSpPr>
          <p:nvPr/>
        </p:nvCxnSpPr>
        <p:spPr>
          <a:xfrm flipH="1">
            <a:off x="-2362199" y="1346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Forma 935"/>
          <p:cNvCxnSpPr>
            <a:stCxn id="554" idx="2"/>
            <a:endCxn id="523" idx="1"/>
          </p:cNvCxnSpPr>
          <p:nvPr/>
        </p:nvCxnSpPr>
        <p:spPr>
          <a:xfrm rot="5400000">
            <a:off x="-2793999" y="1549401"/>
            <a:ext cx="914400" cy="507999"/>
          </a:xfrm>
          <a:prstGeom prst="bentConnector4">
            <a:avLst>
              <a:gd name="adj1" fmla="val 63410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Forma 938"/>
          <p:cNvCxnSpPr>
            <a:stCxn id="523" idx="0"/>
            <a:endCxn id="520" idx="2"/>
          </p:cNvCxnSpPr>
          <p:nvPr/>
        </p:nvCxnSpPr>
        <p:spPr>
          <a:xfrm rot="5400000" flipH="1" flipV="1">
            <a:off x="-2590800" y="1447801"/>
            <a:ext cx="812800" cy="609599"/>
          </a:xfrm>
          <a:prstGeom prst="bentConnector3">
            <a:avLst>
              <a:gd name="adj1" fmla="val 112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Forma 970"/>
          <p:cNvCxnSpPr>
            <a:stCxn id="438" idx="1"/>
            <a:endCxn id="519" idx="1"/>
          </p:cNvCxnSpPr>
          <p:nvPr/>
        </p:nvCxnSpPr>
        <p:spPr>
          <a:xfrm rot="10800000" flipV="1">
            <a:off x="-2590799" y="711200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Forma 970"/>
          <p:cNvCxnSpPr>
            <a:stCxn id="439" idx="0"/>
            <a:endCxn id="574" idx="1"/>
          </p:cNvCxnSpPr>
          <p:nvPr/>
        </p:nvCxnSpPr>
        <p:spPr>
          <a:xfrm rot="16200000" flipH="1" flipV="1">
            <a:off x="-4178299" y="2197100"/>
            <a:ext cx="3683000" cy="508000"/>
          </a:xfrm>
          <a:prstGeom prst="bentConnector4">
            <a:avLst>
              <a:gd name="adj1" fmla="val -4272"/>
              <a:gd name="adj2" fmla="val 163701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Forma 970"/>
          <p:cNvCxnSpPr>
            <a:stCxn id="437" idx="0"/>
            <a:endCxn id="519" idx="1"/>
          </p:cNvCxnSpPr>
          <p:nvPr/>
        </p:nvCxnSpPr>
        <p:spPr>
          <a:xfrm rot="16200000" flipH="1" flipV="1">
            <a:off x="-2755899" y="774700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Forma 970"/>
          <p:cNvCxnSpPr>
            <a:stCxn id="29" idx="2"/>
            <a:endCxn id="439" idx="3"/>
          </p:cNvCxnSpPr>
          <p:nvPr/>
        </p:nvCxnSpPr>
        <p:spPr>
          <a:xfrm rot="16200000" flipH="1">
            <a:off x="-2432050" y="260349"/>
            <a:ext cx="635000" cy="266701"/>
          </a:xfrm>
          <a:prstGeom prst="bentConnector4">
            <a:avLst>
              <a:gd name="adj1" fmla="val 42000"/>
              <a:gd name="adj2" fmla="val 25566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Conector de seta reta 1048"/>
          <p:cNvCxnSpPr>
            <a:stCxn id="522" idx="2"/>
            <a:endCxn id="569" idx="0"/>
          </p:cNvCxnSpPr>
          <p:nvPr/>
        </p:nvCxnSpPr>
        <p:spPr>
          <a:xfrm flipH="1">
            <a:off x="-2362199" y="2362200"/>
            <a:ext cx="76200" cy="2057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de seta reta 1062"/>
          <p:cNvCxnSpPr>
            <a:stCxn id="573" idx="2"/>
            <a:endCxn id="581" idx="0"/>
          </p:cNvCxnSpPr>
          <p:nvPr/>
        </p:nvCxnSpPr>
        <p:spPr>
          <a:xfrm flipH="1">
            <a:off x="-2362199" y="4394200"/>
            <a:ext cx="76200" cy="2311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ector de seta reta 1065"/>
          <p:cNvCxnSpPr>
            <a:stCxn id="526" idx="2"/>
            <a:endCxn id="580" idx="0"/>
          </p:cNvCxnSpPr>
          <p:nvPr/>
        </p:nvCxnSpPr>
        <p:spPr>
          <a:xfrm flipH="1">
            <a:off x="-2362199" y="3352800"/>
            <a:ext cx="76200" cy="2209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Forma 1068"/>
          <p:cNvCxnSpPr>
            <a:stCxn id="555" idx="2"/>
            <a:endCxn id="527" idx="1"/>
          </p:cNvCxnSpPr>
          <p:nvPr/>
        </p:nvCxnSpPr>
        <p:spPr>
          <a:xfrm rot="5400000">
            <a:off x="-2781299" y="2552701"/>
            <a:ext cx="889000" cy="507999"/>
          </a:xfrm>
          <a:prstGeom prst="bentConnector4">
            <a:avLst>
              <a:gd name="adj1" fmla="val 62020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Forma 1069"/>
          <p:cNvCxnSpPr>
            <a:stCxn id="527" idx="0"/>
            <a:endCxn id="524" idx="2"/>
          </p:cNvCxnSpPr>
          <p:nvPr/>
        </p:nvCxnSpPr>
        <p:spPr>
          <a:xfrm rot="5400000" flipH="1" flipV="1">
            <a:off x="-2578100" y="2451101"/>
            <a:ext cx="787400" cy="609599"/>
          </a:xfrm>
          <a:prstGeom prst="bentConnector3">
            <a:avLst>
              <a:gd name="adj1" fmla="val 1195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Forma 1071"/>
          <p:cNvCxnSpPr>
            <a:stCxn id="574" idx="0"/>
            <a:endCxn id="528" idx="2"/>
          </p:cNvCxnSpPr>
          <p:nvPr/>
        </p:nvCxnSpPr>
        <p:spPr>
          <a:xfrm rot="5400000" flipH="1" flipV="1">
            <a:off x="-2603500" y="3467101"/>
            <a:ext cx="838200" cy="609599"/>
          </a:xfrm>
          <a:prstGeom prst="bentConnector3">
            <a:avLst>
              <a:gd name="adj1" fmla="val 14263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Forma 1074"/>
          <p:cNvCxnSpPr>
            <a:stCxn id="556" idx="2"/>
            <a:endCxn id="574" idx="1"/>
          </p:cNvCxnSpPr>
          <p:nvPr/>
        </p:nvCxnSpPr>
        <p:spPr>
          <a:xfrm rot="5400000">
            <a:off x="-2806699" y="3568701"/>
            <a:ext cx="939800" cy="507999"/>
          </a:xfrm>
          <a:prstGeom prst="bentConnector4">
            <a:avLst>
              <a:gd name="adj1" fmla="val 61371"/>
              <a:gd name="adj2" fmla="val 145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Forma 670"/>
          <p:cNvCxnSpPr>
            <a:stCxn id="557" idx="2"/>
            <a:endCxn id="948" idx="3"/>
          </p:cNvCxnSpPr>
          <p:nvPr/>
        </p:nvCxnSpPr>
        <p:spPr>
          <a:xfrm rot="16200000" flipH="1">
            <a:off x="-2444750" y="4756150"/>
            <a:ext cx="749301" cy="25400"/>
          </a:xfrm>
          <a:prstGeom prst="bentConnector4">
            <a:avLst>
              <a:gd name="adj1" fmla="val 41785"/>
              <a:gd name="adj2" fmla="val 13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CaixaDeTexto 947"/>
          <p:cNvSpPr txBox="1"/>
          <p:nvPr/>
        </p:nvSpPr>
        <p:spPr>
          <a:xfrm>
            <a:off x="-2569079" y="50203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Retângulo 553"/>
          <p:cNvSpPr/>
          <p:nvPr/>
        </p:nvSpPr>
        <p:spPr>
          <a:xfrm>
            <a:off x="-2184400" y="1143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Retângulo 554"/>
          <p:cNvSpPr/>
          <p:nvPr/>
        </p:nvSpPr>
        <p:spPr>
          <a:xfrm>
            <a:off x="-2184400" y="2159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6" name="Retângulo 555"/>
          <p:cNvSpPr/>
          <p:nvPr/>
        </p:nvSpPr>
        <p:spPr>
          <a:xfrm>
            <a:off x="-2184400" y="31496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7" name="Retângulo 556"/>
          <p:cNvSpPr/>
          <p:nvPr/>
        </p:nvSpPr>
        <p:spPr>
          <a:xfrm>
            <a:off x="-2184400" y="4191000"/>
            <a:ext cx="203200" cy="2032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1" name="Forma 970"/>
          <p:cNvCxnSpPr>
            <a:stCxn id="520" idx="3"/>
            <a:endCxn id="439" idx="2"/>
          </p:cNvCxnSpPr>
          <p:nvPr/>
        </p:nvCxnSpPr>
        <p:spPr>
          <a:xfrm flipH="1" flipV="1">
            <a:off x="-2082799" y="812800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Forma 970"/>
          <p:cNvCxnSpPr>
            <a:stCxn id="524" idx="3"/>
            <a:endCxn id="439" idx="2"/>
          </p:cNvCxnSpPr>
          <p:nvPr/>
        </p:nvCxnSpPr>
        <p:spPr>
          <a:xfrm flipH="1" flipV="1">
            <a:off x="-2082799" y="812800"/>
            <a:ext cx="304799" cy="1447800"/>
          </a:xfrm>
          <a:prstGeom prst="bentConnector4">
            <a:avLst>
              <a:gd name="adj1" fmla="val -75000"/>
              <a:gd name="adj2" fmla="val 89444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Forma 970"/>
          <p:cNvCxnSpPr>
            <a:stCxn id="528" idx="3"/>
            <a:endCxn id="439" idx="2"/>
          </p:cNvCxnSpPr>
          <p:nvPr/>
        </p:nvCxnSpPr>
        <p:spPr>
          <a:xfrm flipH="1" flipV="1">
            <a:off x="-2082799" y="812800"/>
            <a:ext cx="304799" cy="2438400"/>
          </a:xfrm>
          <a:prstGeom prst="bentConnector4">
            <a:avLst>
              <a:gd name="adj1" fmla="val -75000"/>
              <a:gd name="adj2" fmla="val 9346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Forma 970"/>
          <p:cNvCxnSpPr>
            <a:stCxn id="575" idx="3"/>
            <a:endCxn id="439" idx="2"/>
          </p:cNvCxnSpPr>
          <p:nvPr/>
        </p:nvCxnSpPr>
        <p:spPr>
          <a:xfrm flipH="1" flipV="1">
            <a:off x="-2082799" y="812800"/>
            <a:ext cx="304799" cy="3479800"/>
          </a:xfrm>
          <a:prstGeom prst="bentConnector4">
            <a:avLst>
              <a:gd name="adj1" fmla="val -75000"/>
              <a:gd name="adj2" fmla="val 9540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" name="Grupo 613"/>
          <p:cNvGrpSpPr/>
          <p:nvPr/>
        </p:nvGrpSpPr>
        <p:grpSpPr>
          <a:xfrm>
            <a:off x="-1021079" y="600789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615" name="Retângulo 61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6" name="Retângulo 61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7" name="Retângulo 61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39" name="Forma 970"/>
          <p:cNvCxnSpPr>
            <a:stCxn id="616" idx="1"/>
            <a:endCxn id="619" idx="1"/>
          </p:cNvCxnSpPr>
          <p:nvPr/>
        </p:nvCxnSpPr>
        <p:spPr>
          <a:xfrm rot="10800000" flipV="1">
            <a:off x="-1021079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Forma 970"/>
          <p:cNvCxnSpPr>
            <a:stCxn id="617" idx="0"/>
            <a:endCxn id="619" idx="1"/>
          </p:cNvCxnSpPr>
          <p:nvPr/>
        </p:nvCxnSpPr>
        <p:spPr>
          <a:xfrm rot="16200000" flipH="1" flipV="1">
            <a:off x="-1084579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Forma 970"/>
          <p:cNvCxnSpPr>
            <a:stCxn id="615" idx="0"/>
            <a:endCxn id="619" idx="1"/>
          </p:cNvCxnSpPr>
          <p:nvPr/>
        </p:nvCxnSpPr>
        <p:spPr>
          <a:xfrm rot="16200000" flipH="1" flipV="1">
            <a:off x="-1186179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Forma 970"/>
          <p:cNvCxnSpPr>
            <a:stCxn id="773" idx="2"/>
            <a:endCxn id="617" idx="3"/>
          </p:cNvCxnSpPr>
          <p:nvPr/>
        </p:nvCxnSpPr>
        <p:spPr>
          <a:xfrm rot="16200000" flipH="1">
            <a:off x="-842684" y="271183"/>
            <a:ext cx="626189" cy="236221"/>
          </a:xfrm>
          <a:prstGeom prst="bentConnector4">
            <a:avLst>
              <a:gd name="adj1" fmla="val 41887"/>
              <a:gd name="adj2" fmla="val 2819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0" name="Grupo 939"/>
          <p:cNvGrpSpPr/>
          <p:nvPr/>
        </p:nvGrpSpPr>
        <p:grpSpPr>
          <a:xfrm>
            <a:off x="-1021079" y="1134189"/>
            <a:ext cx="812799" cy="203200"/>
            <a:chOff x="-1021079" y="1134189"/>
            <a:chExt cx="812799" cy="203200"/>
          </a:xfrm>
          <a:solidFill>
            <a:schemeClr val="accent5"/>
          </a:solidFill>
        </p:grpSpPr>
        <p:sp>
          <p:nvSpPr>
            <p:cNvPr id="618" name="Retângulo 617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9" name="Retângulo 618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0" name="Retângulo 619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7" name="Retângulo 666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97" name="Forma 970"/>
          <p:cNvCxnSpPr>
            <a:stCxn id="620" idx="3"/>
            <a:endCxn id="617" idx="2"/>
          </p:cNvCxnSpPr>
          <p:nvPr/>
        </p:nvCxnSpPr>
        <p:spPr>
          <a:xfrm flipH="1" flipV="1">
            <a:off x="-513079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Retângulo 772"/>
          <p:cNvSpPr/>
          <p:nvPr/>
        </p:nvSpPr>
        <p:spPr>
          <a:xfrm>
            <a:off x="-1447800" y="-152400"/>
            <a:ext cx="16002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0" name="CaixaDeTexto 899"/>
          <p:cNvSpPr txBox="1"/>
          <p:nvPr/>
        </p:nvSpPr>
        <p:spPr>
          <a:xfrm>
            <a:off x="-10668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7" name="CaixaDeTexto 926"/>
          <p:cNvSpPr txBox="1"/>
          <p:nvPr/>
        </p:nvSpPr>
        <p:spPr>
          <a:xfrm>
            <a:off x="-9906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30" name="Forma 970"/>
          <p:cNvCxnSpPr>
            <a:stCxn id="667" idx="2"/>
            <a:endCxn id="927" idx="3"/>
          </p:cNvCxnSpPr>
          <p:nvPr/>
        </p:nvCxnSpPr>
        <p:spPr>
          <a:xfrm rot="16200000" flipH="1">
            <a:off x="-803262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Conector de seta reta 934"/>
          <p:cNvCxnSpPr>
            <a:stCxn id="618" idx="2"/>
            <a:endCxn id="900" idx="0"/>
          </p:cNvCxnSpPr>
          <p:nvPr/>
        </p:nvCxnSpPr>
        <p:spPr>
          <a:xfrm flipH="1">
            <a:off x="-81096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1" name="Grupo 940"/>
          <p:cNvGrpSpPr/>
          <p:nvPr/>
        </p:nvGrpSpPr>
        <p:grpSpPr>
          <a:xfrm>
            <a:off x="579121" y="600789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945" name="Retângulo 944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6" name="Retângulo 945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9" name="Retângulo 94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51" name="Forma 970"/>
          <p:cNvCxnSpPr>
            <a:stCxn id="946" idx="1"/>
            <a:endCxn id="957" idx="1"/>
          </p:cNvCxnSpPr>
          <p:nvPr/>
        </p:nvCxnSpPr>
        <p:spPr>
          <a:xfrm rot="10800000" flipV="1">
            <a:off x="5791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Forma 970"/>
          <p:cNvCxnSpPr>
            <a:stCxn id="949" idx="0"/>
            <a:endCxn id="957" idx="1"/>
          </p:cNvCxnSpPr>
          <p:nvPr/>
        </p:nvCxnSpPr>
        <p:spPr>
          <a:xfrm rot="16200000" flipH="1" flipV="1">
            <a:off x="5156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Forma 970"/>
          <p:cNvCxnSpPr>
            <a:stCxn id="945" idx="0"/>
            <a:endCxn id="957" idx="1"/>
          </p:cNvCxnSpPr>
          <p:nvPr/>
        </p:nvCxnSpPr>
        <p:spPr>
          <a:xfrm rot="16200000" flipH="1" flipV="1">
            <a:off x="4140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Forma 970"/>
          <p:cNvCxnSpPr>
            <a:stCxn id="961" idx="2"/>
            <a:endCxn id="949" idx="3"/>
          </p:cNvCxnSpPr>
          <p:nvPr/>
        </p:nvCxnSpPr>
        <p:spPr>
          <a:xfrm rot="16200000" flipH="1">
            <a:off x="757516" y="271183"/>
            <a:ext cx="626189" cy="236221"/>
          </a:xfrm>
          <a:prstGeom prst="bentConnector4">
            <a:avLst>
              <a:gd name="adj1" fmla="val 41887"/>
              <a:gd name="adj2" fmla="val 2819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5" name="Grupo 954"/>
          <p:cNvGrpSpPr/>
          <p:nvPr/>
        </p:nvGrpSpPr>
        <p:grpSpPr>
          <a:xfrm>
            <a:off x="579121" y="1134189"/>
            <a:ext cx="812799" cy="203200"/>
            <a:chOff x="-1021079" y="1134189"/>
            <a:chExt cx="812799" cy="203200"/>
          </a:xfrm>
          <a:solidFill>
            <a:schemeClr val="accent5"/>
          </a:solidFill>
        </p:grpSpPr>
        <p:sp>
          <p:nvSpPr>
            <p:cNvPr id="956" name="Retângulo 955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7" name="Retângulo 956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8" name="Retângulo 957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9" name="Retângulo 958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60" name="Forma 970"/>
          <p:cNvCxnSpPr>
            <a:stCxn id="958" idx="3"/>
            <a:endCxn id="949" idx="2"/>
          </p:cNvCxnSpPr>
          <p:nvPr/>
        </p:nvCxnSpPr>
        <p:spPr>
          <a:xfrm flipH="1" flipV="1">
            <a:off x="10871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Retângulo 960"/>
          <p:cNvSpPr/>
          <p:nvPr/>
        </p:nvSpPr>
        <p:spPr>
          <a:xfrm>
            <a:off x="152400" y="-152400"/>
            <a:ext cx="16002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4" name="CaixaDeTexto 963"/>
          <p:cNvSpPr txBox="1"/>
          <p:nvPr/>
        </p:nvSpPr>
        <p:spPr>
          <a:xfrm>
            <a:off x="5334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6" name="CaixaDeTexto 965"/>
          <p:cNvSpPr txBox="1"/>
          <p:nvPr/>
        </p:nvSpPr>
        <p:spPr>
          <a:xfrm>
            <a:off x="6096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7" name="Forma 970"/>
          <p:cNvCxnSpPr>
            <a:stCxn id="959" idx="2"/>
            <a:endCxn id="966" idx="3"/>
          </p:cNvCxnSpPr>
          <p:nvPr/>
        </p:nvCxnSpPr>
        <p:spPr>
          <a:xfrm rot="16200000" flipH="1">
            <a:off x="7969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Conector de seta reta 967"/>
          <p:cNvCxnSpPr>
            <a:stCxn id="956" idx="2"/>
            <a:endCxn id="964" idx="0"/>
          </p:cNvCxnSpPr>
          <p:nvPr/>
        </p:nvCxnSpPr>
        <p:spPr>
          <a:xfrm flipH="1">
            <a:off x="7892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9" name="Grupo 968"/>
          <p:cNvGrpSpPr/>
          <p:nvPr/>
        </p:nvGrpSpPr>
        <p:grpSpPr>
          <a:xfrm>
            <a:off x="2179321" y="600789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970" name="Retângulo 969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2" name="Retângulo 971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3" name="Retângulo 972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75" name="Forma 970"/>
          <p:cNvCxnSpPr>
            <a:stCxn id="972" idx="1"/>
            <a:endCxn id="982" idx="1"/>
          </p:cNvCxnSpPr>
          <p:nvPr/>
        </p:nvCxnSpPr>
        <p:spPr>
          <a:xfrm rot="10800000" flipV="1">
            <a:off x="21793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Forma 970"/>
          <p:cNvCxnSpPr>
            <a:stCxn id="973" idx="0"/>
            <a:endCxn id="982" idx="1"/>
          </p:cNvCxnSpPr>
          <p:nvPr/>
        </p:nvCxnSpPr>
        <p:spPr>
          <a:xfrm rot="16200000" flipH="1" flipV="1">
            <a:off x="21158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Forma 970"/>
          <p:cNvCxnSpPr>
            <a:stCxn id="970" idx="0"/>
            <a:endCxn id="982" idx="1"/>
          </p:cNvCxnSpPr>
          <p:nvPr/>
        </p:nvCxnSpPr>
        <p:spPr>
          <a:xfrm rot="16200000" flipH="1" flipV="1">
            <a:off x="20142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Forma 970"/>
          <p:cNvCxnSpPr>
            <a:stCxn id="986" idx="2"/>
            <a:endCxn id="973" idx="3"/>
          </p:cNvCxnSpPr>
          <p:nvPr/>
        </p:nvCxnSpPr>
        <p:spPr>
          <a:xfrm rot="16200000" flipH="1">
            <a:off x="2357716" y="271183"/>
            <a:ext cx="626189" cy="236221"/>
          </a:xfrm>
          <a:prstGeom prst="bentConnector4">
            <a:avLst>
              <a:gd name="adj1" fmla="val 41887"/>
              <a:gd name="adj2" fmla="val 2819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0" name="Grupo 979"/>
          <p:cNvGrpSpPr/>
          <p:nvPr/>
        </p:nvGrpSpPr>
        <p:grpSpPr>
          <a:xfrm>
            <a:off x="2179321" y="1134189"/>
            <a:ext cx="812799" cy="203200"/>
            <a:chOff x="-1021079" y="1134189"/>
            <a:chExt cx="812799" cy="203200"/>
          </a:xfrm>
          <a:solidFill>
            <a:schemeClr val="accent5"/>
          </a:solidFill>
        </p:grpSpPr>
        <p:sp>
          <p:nvSpPr>
            <p:cNvPr id="981" name="Retângulo 980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2" name="Retângulo 981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3" name="Retângulo 982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4" name="Retângulo 983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85" name="Forma 970"/>
          <p:cNvCxnSpPr>
            <a:stCxn id="983" idx="3"/>
            <a:endCxn id="973" idx="2"/>
          </p:cNvCxnSpPr>
          <p:nvPr/>
        </p:nvCxnSpPr>
        <p:spPr>
          <a:xfrm flipH="1" flipV="1">
            <a:off x="26873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Retângulo 985"/>
          <p:cNvSpPr/>
          <p:nvPr/>
        </p:nvSpPr>
        <p:spPr>
          <a:xfrm>
            <a:off x="1752600" y="-152400"/>
            <a:ext cx="16002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7" name="CaixaDeTexto 986"/>
          <p:cNvSpPr txBox="1"/>
          <p:nvPr/>
        </p:nvSpPr>
        <p:spPr>
          <a:xfrm>
            <a:off x="21336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8" name="CaixaDeTexto 987"/>
          <p:cNvSpPr txBox="1"/>
          <p:nvPr/>
        </p:nvSpPr>
        <p:spPr>
          <a:xfrm>
            <a:off x="22098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9" name="Forma 970"/>
          <p:cNvCxnSpPr>
            <a:stCxn id="984" idx="2"/>
            <a:endCxn id="988" idx="3"/>
          </p:cNvCxnSpPr>
          <p:nvPr/>
        </p:nvCxnSpPr>
        <p:spPr>
          <a:xfrm rot="16200000" flipH="1">
            <a:off x="23971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Conector de seta reta 989"/>
          <p:cNvCxnSpPr>
            <a:stCxn id="981" idx="2"/>
            <a:endCxn id="987" idx="0"/>
          </p:cNvCxnSpPr>
          <p:nvPr/>
        </p:nvCxnSpPr>
        <p:spPr>
          <a:xfrm flipH="1">
            <a:off x="23894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1" name="Grupo 990"/>
          <p:cNvGrpSpPr/>
          <p:nvPr/>
        </p:nvGrpSpPr>
        <p:grpSpPr>
          <a:xfrm>
            <a:off x="3779521" y="600789"/>
            <a:ext cx="609600" cy="203200"/>
            <a:chOff x="1905000" y="381000"/>
            <a:chExt cx="914400" cy="304800"/>
          </a:xfrm>
          <a:solidFill>
            <a:schemeClr val="accent5"/>
          </a:solidFill>
        </p:grpSpPr>
        <p:sp>
          <p:nvSpPr>
            <p:cNvPr id="992" name="Retângulo 991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" name="Retângulo 992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7" name="Retângulo 996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98" name="Forma 970"/>
          <p:cNvCxnSpPr>
            <a:stCxn id="993" idx="1"/>
            <a:endCxn id="1007" idx="1"/>
          </p:cNvCxnSpPr>
          <p:nvPr/>
        </p:nvCxnSpPr>
        <p:spPr>
          <a:xfrm rot="10800000" flipV="1">
            <a:off x="37795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Forma 970"/>
          <p:cNvCxnSpPr>
            <a:stCxn id="997" idx="0"/>
            <a:endCxn id="1007" idx="1"/>
          </p:cNvCxnSpPr>
          <p:nvPr/>
        </p:nvCxnSpPr>
        <p:spPr>
          <a:xfrm rot="16200000" flipH="1" flipV="1">
            <a:off x="37160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Forma 970"/>
          <p:cNvCxnSpPr>
            <a:stCxn id="992" idx="0"/>
            <a:endCxn id="1007" idx="1"/>
          </p:cNvCxnSpPr>
          <p:nvPr/>
        </p:nvCxnSpPr>
        <p:spPr>
          <a:xfrm rot="16200000" flipH="1" flipV="1">
            <a:off x="36144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Forma 970"/>
          <p:cNvCxnSpPr>
            <a:stCxn id="1011" idx="2"/>
            <a:endCxn id="997" idx="3"/>
          </p:cNvCxnSpPr>
          <p:nvPr/>
        </p:nvCxnSpPr>
        <p:spPr>
          <a:xfrm rot="16200000" flipH="1">
            <a:off x="3957916" y="271183"/>
            <a:ext cx="626189" cy="236221"/>
          </a:xfrm>
          <a:prstGeom prst="bentConnector4">
            <a:avLst>
              <a:gd name="adj1" fmla="val 41887"/>
              <a:gd name="adj2" fmla="val 2819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2" name="Grupo 1001"/>
          <p:cNvGrpSpPr/>
          <p:nvPr/>
        </p:nvGrpSpPr>
        <p:grpSpPr>
          <a:xfrm>
            <a:off x="3779521" y="1134189"/>
            <a:ext cx="812799" cy="203200"/>
            <a:chOff x="-1021079" y="1134189"/>
            <a:chExt cx="812799" cy="203200"/>
          </a:xfrm>
          <a:solidFill>
            <a:schemeClr val="accent5"/>
          </a:solidFill>
        </p:grpSpPr>
        <p:sp>
          <p:nvSpPr>
            <p:cNvPr id="1006" name="Retângulo 1005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7" name="Retângulo 1006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8" name="Retângulo 1007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9" name="Retângulo 1008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10" name="Forma 970"/>
          <p:cNvCxnSpPr>
            <a:stCxn id="1008" idx="3"/>
            <a:endCxn id="997" idx="2"/>
          </p:cNvCxnSpPr>
          <p:nvPr/>
        </p:nvCxnSpPr>
        <p:spPr>
          <a:xfrm flipH="1" flipV="1">
            <a:off x="42875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Retângulo 1010"/>
          <p:cNvSpPr/>
          <p:nvPr/>
        </p:nvSpPr>
        <p:spPr>
          <a:xfrm>
            <a:off x="3352800" y="-152400"/>
            <a:ext cx="16002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2" name="CaixaDeTexto 1011"/>
          <p:cNvSpPr txBox="1"/>
          <p:nvPr/>
        </p:nvSpPr>
        <p:spPr>
          <a:xfrm>
            <a:off x="37338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3" name="CaixaDeTexto 1012"/>
          <p:cNvSpPr txBox="1"/>
          <p:nvPr/>
        </p:nvSpPr>
        <p:spPr>
          <a:xfrm>
            <a:off x="38100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14" name="Forma 970"/>
          <p:cNvCxnSpPr>
            <a:stCxn id="1009" idx="2"/>
            <a:endCxn id="1013" idx="3"/>
          </p:cNvCxnSpPr>
          <p:nvPr/>
        </p:nvCxnSpPr>
        <p:spPr>
          <a:xfrm rot="16200000" flipH="1">
            <a:off x="39973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Conector de seta reta 1014"/>
          <p:cNvCxnSpPr>
            <a:stCxn id="1006" idx="2"/>
            <a:endCxn id="1012" idx="0"/>
          </p:cNvCxnSpPr>
          <p:nvPr/>
        </p:nvCxnSpPr>
        <p:spPr>
          <a:xfrm flipH="1">
            <a:off x="39896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6" name="Grupo 1015"/>
          <p:cNvGrpSpPr/>
          <p:nvPr/>
        </p:nvGrpSpPr>
        <p:grpSpPr>
          <a:xfrm>
            <a:off x="5379721" y="600789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1017" name="Retângulo 1016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8" name="Retângulo 1017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9" name="Retângulo 1018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20" name="Forma 970"/>
          <p:cNvCxnSpPr>
            <a:stCxn id="1018" idx="1"/>
            <a:endCxn id="1027" idx="1"/>
          </p:cNvCxnSpPr>
          <p:nvPr/>
        </p:nvCxnSpPr>
        <p:spPr>
          <a:xfrm rot="10800000" flipV="1">
            <a:off x="53797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Forma 970"/>
          <p:cNvCxnSpPr>
            <a:stCxn id="1019" idx="0"/>
            <a:endCxn id="1027" idx="1"/>
          </p:cNvCxnSpPr>
          <p:nvPr/>
        </p:nvCxnSpPr>
        <p:spPr>
          <a:xfrm rot="16200000" flipH="1" flipV="1">
            <a:off x="53162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Forma 970"/>
          <p:cNvCxnSpPr>
            <a:stCxn id="1017" idx="0"/>
            <a:endCxn id="1027" idx="1"/>
          </p:cNvCxnSpPr>
          <p:nvPr/>
        </p:nvCxnSpPr>
        <p:spPr>
          <a:xfrm rot="16200000" flipH="1" flipV="1">
            <a:off x="52146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Forma 970"/>
          <p:cNvCxnSpPr>
            <a:stCxn id="1032" idx="2"/>
            <a:endCxn id="1019" idx="3"/>
          </p:cNvCxnSpPr>
          <p:nvPr/>
        </p:nvCxnSpPr>
        <p:spPr>
          <a:xfrm rot="16200000" flipH="1">
            <a:off x="5558116" y="271183"/>
            <a:ext cx="626189" cy="236221"/>
          </a:xfrm>
          <a:prstGeom prst="bentConnector4">
            <a:avLst>
              <a:gd name="adj1" fmla="val 41887"/>
              <a:gd name="adj2" fmla="val 2819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Grupo 1024"/>
          <p:cNvGrpSpPr/>
          <p:nvPr/>
        </p:nvGrpSpPr>
        <p:grpSpPr>
          <a:xfrm>
            <a:off x="5379721" y="1134189"/>
            <a:ext cx="812799" cy="203200"/>
            <a:chOff x="-1021079" y="1134189"/>
            <a:chExt cx="812799" cy="203200"/>
          </a:xfrm>
          <a:solidFill>
            <a:schemeClr val="accent6"/>
          </a:solidFill>
        </p:grpSpPr>
        <p:sp>
          <p:nvSpPr>
            <p:cNvPr id="1026" name="Retângulo 1025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7" name="Retângulo 1026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Retângulo 1028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tângulo 1029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31" name="Forma 970"/>
          <p:cNvCxnSpPr>
            <a:stCxn id="1029" idx="3"/>
            <a:endCxn id="1019" idx="2"/>
          </p:cNvCxnSpPr>
          <p:nvPr/>
        </p:nvCxnSpPr>
        <p:spPr>
          <a:xfrm flipH="1" flipV="1">
            <a:off x="58877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tângulo 1031"/>
          <p:cNvSpPr/>
          <p:nvPr/>
        </p:nvSpPr>
        <p:spPr>
          <a:xfrm>
            <a:off x="4953000" y="-152400"/>
            <a:ext cx="16002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CaixaDeTexto 1032"/>
          <p:cNvSpPr txBox="1"/>
          <p:nvPr/>
        </p:nvSpPr>
        <p:spPr>
          <a:xfrm>
            <a:off x="53340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CaixaDeTexto 1033"/>
          <p:cNvSpPr txBox="1"/>
          <p:nvPr/>
        </p:nvSpPr>
        <p:spPr>
          <a:xfrm>
            <a:off x="54102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5" name="Forma 970"/>
          <p:cNvCxnSpPr>
            <a:stCxn id="1030" idx="2"/>
            <a:endCxn id="1034" idx="3"/>
          </p:cNvCxnSpPr>
          <p:nvPr/>
        </p:nvCxnSpPr>
        <p:spPr>
          <a:xfrm rot="16200000" flipH="1">
            <a:off x="55975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de seta reta 1035"/>
          <p:cNvCxnSpPr>
            <a:stCxn id="1026" idx="2"/>
            <a:endCxn id="1033" idx="0"/>
          </p:cNvCxnSpPr>
          <p:nvPr/>
        </p:nvCxnSpPr>
        <p:spPr>
          <a:xfrm flipH="1">
            <a:off x="55898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Grupo 1036"/>
          <p:cNvGrpSpPr/>
          <p:nvPr/>
        </p:nvGrpSpPr>
        <p:grpSpPr>
          <a:xfrm>
            <a:off x="6979921" y="600789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1038" name="Retângulo 103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Retângulo 103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0" name="Retângulo 103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41" name="Forma 970"/>
          <p:cNvCxnSpPr>
            <a:stCxn id="1039" idx="1"/>
            <a:endCxn id="1048" idx="1"/>
          </p:cNvCxnSpPr>
          <p:nvPr/>
        </p:nvCxnSpPr>
        <p:spPr>
          <a:xfrm rot="10800000" flipV="1">
            <a:off x="69799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Forma 970"/>
          <p:cNvCxnSpPr>
            <a:stCxn id="1040" idx="0"/>
            <a:endCxn id="1048" idx="1"/>
          </p:cNvCxnSpPr>
          <p:nvPr/>
        </p:nvCxnSpPr>
        <p:spPr>
          <a:xfrm rot="16200000" flipH="1" flipV="1">
            <a:off x="69164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Forma 970"/>
          <p:cNvCxnSpPr>
            <a:stCxn id="1038" idx="0"/>
            <a:endCxn id="1048" idx="1"/>
          </p:cNvCxnSpPr>
          <p:nvPr/>
        </p:nvCxnSpPr>
        <p:spPr>
          <a:xfrm rot="16200000" flipH="1" flipV="1">
            <a:off x="68148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Forma 970"/>
          <p:cNvCxnSpPr>
            <a:stCxn id="1053" idx="2"/>
            <a:endCxn id="1040" idx="3"/>
          </p:cNvCxnSpPr>
          <p:nvPr/>
        </p:nvCxnSpPr>
        <p:spPr>
          <a:xfrm rot="16200000" flipH="1">
            <a:off x="7158316" y="271183"/>
            <a:ext cx="626189" cy="236221"/>
          </a:xfrm>
          <a:prstGeom prst="bentConnector4">
            <a:avLst>
              <a:gd name="adj1" fmla="val 41887"/>
              <a:gd name="adj2" fmla="val 2819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Grupo 1044"/>
          <p:cNvGrpSpPr/>
          <p:nvPr/>
        </p:nvGrpSpPr>
        <p:grpSpPr>
          <a:xfrm>
            <a:off x="6979921" y="1134189"/>
            <a:ext cx="812799" cy="203200"/>
            <a:chOff x="-1021079" y="1134189"/>
            <a:chExt cx="812799" cy="203200"/>
          </a:xfrm>
          <a:solidFill>
            <a:schemeClr val="accent6"/>
          </a:solidFill>
        </p:grpSpPr>
        <p:sp>
          <p:nvSpPr>
            <p:cNvPr id="1047" name="Retângulo 1046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Retângulo 1047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0" name="Retângulo 1049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Retângulo 1050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52" name="Forma 970"/>
          <p:cNvCxnSpPr>
            <a:stCxn id="1050" idx="3"/>
            <a:endCxn id="1040" idx="2"/>
          </p:cNvCxnSpPr>
          <p:nvPr/>
        </p:nvCxnSpPr>
        <p:spPr>
          <a:xfrm flipH="1" flipV="1">
            <a:off x="74879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Retângulo 1052"/>
          <p:cNvSpPr/>
          <p:nvPr/>
        </p:nvSpPr>
        <p:spPr>
          <a:xfrm>
            <a:off x="6553200" y="-152400"/>
            <a:ext cx="16002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4" name="CaixaDeTexto 1053"/>
          <p:cNvSpPr txBox="1"/>
          <p:nvPr/>
        </p:nvSpPr>
        <p:spPr>
          <a:xfrm>
            <a:off x="69342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5" name="CaixaDeTexto 1054"/>
          <p:cNvSpPr txBox="1"/>
          <p:nvPr/>
        </p:nvSpPr>
        <p:spPr>
          <a:xfrm>
            <a:off x="70104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56" name="Forma 970"/>
          <p:cNvCxnSpPr>
            <a:stCxn id="1051" idx="2"/>
            <a:endCxn id="1055" idx="3"/>
          </p:cNvCxnSpPr>
          <p:nvPr/>
        </p:nvCxnSpPr>
        <p:spPr>
          <a:xfrm rot="16200000" flipH="1">
            <a:off x="71977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ector de seta reta 1056"/>
          <p:cNvCxnSpPr>
            <a:stCxn id="1047" idx="2"/>
            <a:endCxn id="1054" idx="0"/>
          </p:cNvCxnSpPr>
          <p:nvPr/>
        </p:nvCxnSpPr>
        <p:spPr>
          <a:xfrm flipH="1">
            <a:off x="71900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8" name="Grupo 1057"/>
          <p:cNvGrpSpPr/>
          <p:nvPr/>
        </p:nvGrpSpPr>
        <p:grpSpPr>
          <a:xfrm>
            <a:off x="8580121" y="600789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1059" name="Retângulo 1058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tângulo 1060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tângulo 1061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64" name="Forma 970"/>
          <p:cNvCxnSpPr>
            <a:stCxn id="1061" idx="1"/>
            <a:endCxn id="1074" idx="1"/>
          </p:cNvCxnSpPr>
          <p:nvPr/>
        </p:nvCxnSpPr>
        <p:spPr>
          <a:xfrm rot="10800000" flipV="1">
            <a:off x="85801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Forma 970"/>
          <p:cNvCxnSpPr>
            <a:stCxn id="1062" idx="0"/>
            <a:endCxn id="1074" idx="1"/>
          </p:cNvCxnSpPr>
          <p:nvPr/>
        </p:nvCxnSpPr>
        <p:spPr>
          <a:xfrm rot="16200000" flipH="1" flipV="1">
            <a:off x="85166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Forma 970"/>
          <p:cNvCxnSpPr>
            <a:stCxn id="1059" idx="0"/>
            <a:endCxn id="1074" idx="1"/>
          </p:cNvCxnSpPr>
          <p:nvPr/>
        </p:nvCxnSpPr>
        <p:spPr>
          <a:xfrm rot="16200000" flipH="1" flipV="1">
            <a:off x="84150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Forma 970"/>
          <p:cNvCxnSpPr>
            <a:stCxn id="1079" idx="2"/>
            <a:endCxn id="1062" idx="3"/>
          </p:cNvCxnSpPr>
          <p:nvPr/>
        </p:nvCxnSpPr>
        <p:spPr>
          <a:xfrm rot="16200000" flipH="1">
            <a:off x="8758516" y="271183"/>
            <a:ext cx="626189" cy="236221"/>
          </a:xfrm>
          <a:prstGeom prst="bentConnector4">
            <a:avLst>
              <a:gd name="adj1" fmla="val 41887"/>
              <a:gd name="adj2" fmla="val 2819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1" name="Grupo 1070"/>
          <p:cNvGrpSpPr/>
          <p:nvPr/>
        </p:nvGrpSpPr>
        <p:grpSpPr>
          <a:xfrm>
            <a:off x="8580121" y="1134189"/>
            <a:ext cx="812799" cy="203200"/>
            <a:chOff x="-1021079" y="1134189"/>
            <a:chExt cx="812799" cy="203200"/>
          </a:xfrm>
          <a:solidFill>
            <a:schemeClr val="accent6"/>
          </a:solidFill>
        </p:grpSpPr>
        <p:sp>
          <p:nvSpPr>
            <p:cNvPr id="1073" name="Retângulo 1072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4" name="Retângulo 1073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6" name="Retângulo 1075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7" name="Retângulo 1076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78" name="Forma 970"/>
          <p:cNvCxnSpPr>
            <a:stCxn id="1076" idx="3"/>
            <a:endCxn id="1062" idx="2"/>
          </p:cNvCxnSpPr>
          <p:nvPr/>
        </p:nvCxnSpPr>
        <p:spPr>
          <a:xfrm flipH="1" flipV="1">
            <a:off x="90881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Retângulo 1078"/>
          <p:cNvSpPr/>
          <p:nvPr/>
        </p:nvSpPr>
        <p:spPr>
          <a:xfrm>
            <a:off x="8153400" y="-152400"/>
            <a:ext cx="16002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CaixaDeTexto 1079"/>
          <p:cNvSpPr txBox="1"/>
          <p:nvPr/>
        </p:nvSpPr>
        <p:spPr>
          <a:xfrm>
            <a:off x="85344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1" name="CaixaDeTexto 1080"/>
          <p:cNvSpPr txBox="1"/>
          <p:nvPr/>
        </p:nvSpPr>
        <p:spPr>
          <a:xfrm>
            <a:off x="86106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82" name="Forma 970"/>
          <p:cNvCxnSpPr>
            <a:stCxn id="1077" idx="2"/>
            <a:endCxn id="1081" idx="3"/>
          </p:cNvCxnSpPr>
          <p:nvPr/>
        </p:nvCxnSpPr>
        <p:spPr>
          <a:xfrm rot="16200000" flipH="1">
            <a:off x="87979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ector de seta reta 1083"/>
          <p:cNvCxnSpPr>
            <a:stCxn id="1073" idx="2"/>
            <a:endCxn id="1080" idx="0"/>
          </p:cNvCxnSpPr>
          <p:nvPr/>
        </p:nvCxnSpPr>
        <p:spPr>
          <a:xfrm flipH="1">
            <a:off x="87902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7" name="Grupo 1086"/>
          <p:cNvGrpSpPr/>
          <p:nvPr/>
        </p:nvGrpSpPr>
        <p:grpSpPr>
          <a:xfrm>
            <a:off x="10180321" y="600789"/>
            <a:ext cx="609600" cy="203200"/>
            <a:chOff x="1905000" y="381000"/>
            <a:chExt cx="914400" cy="304800"/>
          </a:xfrm>
          <a:solidFill>
            <a:schemeClr val="accent6"/>
          </a:solidFill>
        </p:grpSpPr>
        <p:sp>
          <p:nvSpPr>
            <p:cNvPr id="1088" name="Retângulo 1087"/>
            <p:cNvSpPr/>
            <p:nvPr/>
          </p:nvSpPr>
          <p:spPr>
            <a:xfrm>
              <a:off x="22098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9" name="Retângulo 1088"/>
            <p:cNvSpPr/>
            <p:nvPr/>
          </p:nvSpPr>
          <p:spPr>
            <a:xfrm>
              <a:off x="19050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0" name="Retângulo 1089"/>
            <p:cNvSpPr/>
            <p:nvPr/>
          </p:nvSpPr>
          <p:spPr>
            <a:xfrm>
              <a:off x="2514600" y="381000"/>
              <a:ext cx="304800" cy="3048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91" name="Forma 970"/>
          <p:cNvCxnSpPr>
            <a:stCxn id="1089" idx="1"/>
            <a:endCxn id="1097" idx="1"/>
          </p:cNvCxnSpPr>
          <p:nvPr/>
        </p:nvCxnSpPr>
        <p:spPr>
          <a:xfrm rot="10800000" flipV="1">
            <a:off x="10180321" y="702389"/>
            <a:ext cx="12700" cy="533400"/>
          </a:xfrm>
          <a:prstGeom prst="bentConnector3">
            <a:avLst>
              <a:gd name="adj1" fmla="val 13324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Forma 970"/>
          <p:cNvCxnSpPr>
            <a:stCxn id="1090" idx="0"/>
            <a:endCxn id="1097" idx="1"/>
          </p:cNvCxnSpPr>
          <p:nvPr/>
        </p:nvCxnSpPr>
        <p:spPr>
          <a:xfrm rot="16200000" flipH="1" flipV="1">
            <a:off x="10116821" y="664289"/>
            <a:ext cx="635000" cy="508000"/>
          </a:xfrm>
          <a:prstGeom prst="bentConnector4">
            <a:avLst>
              <a:gd name="adj1" fmla="val -36000"/>
              <a:gd name="adj2" fmla="val 16982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Forma 970"/>
          <p:cNvCxnSpPr>
            <a:stCxn id="1088" idx="0"/>
            <a:endCxn id="1097" idx="1"/>
          </p:cNvCxnSpPr>
          <p:nvPr/>
        </p:nvCxnSpPr>
        <p:spPr>
          <a:xfrm rot="16200000" flipH="1" flipV="1">
            <a:off x="10015221" y="765889"/>
            <a:ext cx="635000" cy="304800"/>
          </a:xfrm>
          <a:prstGeom prst="bentConnector4">
            <a:avLst>
              <a:gd name="adj1" fmla="val -11689"/>
              <a:gd name="adj2" fmla="val 17889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Forma 970"/>
          <p:cNvCxnSpPr>
            <a:stCxn id="1101" idx="2"/>
            <a:endCxn id="1090" idx="3"/>
          </p:cNvCxnSpPr>
          <p:nvPr/>
        </p:nvCxnSpPr>
        <p:spPr>
          <a:xfrm rot="16200000" flipH="1">
            <a:off x="10358716" y="271183"/>
            <a:ext cx="626189" cy="236221"/>
          </a:xfrm>
          <a:prstGeom prst="bentConnector4">
            <a:avLst>
              <a:gd name="adj1" fmla="val 41887"/>
              <a:gd name="adj2" fmla="val 28197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5" name="Grupo 1094"/>
          <p:cNvGrpSpPr/>
          <p:nvPr/>
        </p:nvGrpSpPr>
        <p:grpSpPr>
          <a:xfrm>
            <a:off x="10180321" y="1134189"/>
            <a:ext cx="812799" cy="203200"/>
            <a:chOff x="-1021079" y="1134189"/>
            <a:chExt cx="812799" cy="203200"/>
          </a:xfrm>
          <a:solidFill>
            <a:schemeClr val="accent6"/>
          </a:solidFill>
        </p:grpSpPr>
        <p:sp>
          <p:nvSpPr>
            <p:cNvPr id="1096" name="Retângulo 1095"/>
            <p:cNvSpPr/>
            <p:nvPr/>
          </p:nvSpPr>
          <p:spPr>
            <a:xfrm>
              <a:off x="-8178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7" name="Retângulo 1096"/>
            <p:cNvSpPr/>
            <p:nvPr/>
          </p:nvSpPr>
          <p:spPr>
            <a:xfrm>
              <a:off x="-1021079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8" name="Retângulo 1097"/>
            <p:cNvSpPr/>
            <p:nvPr/>
          </p:nvSpPr>
          <p:spPr>
            <a:xfrm>
              <a:off x="-4114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9" name="Retângulo 1098"/>
            <p:cNvSpPr/>
            <p:nvPr/>
          </p:nvSpPr>
          <p:spPr>
            <a:xfrm>
              <a:off x="-614680" y="1134189"/>
              <a:ext cx="203200" cy="203200"/>
            </a:xfrm>
            <a:prstGeom prst="rect">
              <a:avLst/>
            </a:prstGeom>
            <a:grp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00" name="Forma 970"/>
          <p:cNvCxnSpPr>
            <a:stCxn id="1098" idx="3"/>
            <a:endCxn id="1090" idx="2"/>
          </p:cNvCxnSpPr>
          <p:nvPr/>
        </p:nvCxnSpPr>
        <p:spPr>
          <a:xfrm flipH="1" flipV="1">
            <a:off x="10688321" y="803989"/>
            <a:ext cx="304799" cy="431800"/>
          </a:xfrm>
          <a:prstGeom prst="bentConnector4">
            <a:avLst>
              <a:gd name="adj1" fmla="val -75000"/>
              <a:gd name="adj2" fmla="val 6176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Retângulo 1100"/>
          <p:cNvSpPr/>
          <p:nvPr/>
        </p:nvSpPr>
        <p:spPr>
          <a:xfrm>
            <a:off x="9753600" y="-152400"/>
            <a:ext cx="160020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2" name="CaixaDeTexto 1101"/>
          <p:cNvSpPr txBox="1"/>
          <p:nvPr/>
        </p:nvSpPr>
        <p:spPr>
          <a:xfrm>
            <a:off x="10134600" y="156599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3" name="CaixaDeTexto 1102"/>
          <p:cNvSpPr txBox="1"/>
          <p:nvPr/>
        </p:nvSpPr>
        <p:spPr>
          <a:xfrm>
            <a:off x="10210800" y="1828800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04" name="Forma 970"/>
          <p:cNvCxnSpPr>
            <a:stCxn id="1099" idx="2"/>
            <a:endCxn id="1103" idx="3"/>
          </p:cNvCxnSpPr>
          <p:nvPr/>
        </p:nvCxnSpPr>
        <p:spPr>
          <a:xfrm rot="16200000" flipH="1">
            <a:off x="10398138" y="1627570"/>
            <a:ext cx="614522" cy="34159"/>
          </a:xfrm>
          <a:prstGeom prst="bentConnector4">
            <a:avLst>
              <a:gd name="adj1" fmla="val 18726"/>
              <a:gd name="adj2" fmla="val 96665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ector de seta reta 1104"/>
          <p:cNvCxnSpPr>
            <a:stCxn id="1096" idx="2"/>
            <a:endCxn id="1102" idx="0"/>
          </p:cNvCxnSpPr>
          <p:nvPr/>
        </p:nvCxnSpPr>
        <p:spPr>
          <a:xfrm flipH="1">
            <a:off x="10390440" y="1337389"/>
            <a:ext cx="94681" cy="2286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6" name="Grupo 964"/>
          <p:cNvGrpSpPr/>
          <p:nvPr/>
        </p:nvGrpSpPr>
        <p:grpSpPr>
          <a:xfrm>
            <a:off x="-2743200" y="7086600"/>
            <a:ext cx="2209800" cy="1648599"/>
            <a:chOff x="1143000" y="4648200"/>
            <a:chExt cx="2209800" cy="1648599"/>
          </a:xfrm>
        </p:grpSpPr>
        <p:sp>
          <p:nvSpPr>
            <p:cNvPr id="1107" name="Retângulo 1106"/>
            <p:cNvSpPr/>
            <p:nvPr/>
          </p:nvSpPr>
          <p:spPr>
            <a:xfrm>
              <a:off x="1143000" y="4648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CaixaDeTexto 1107"/>
            <p:cNvSpPr txBox="1"/>
            <p:nvPr/>
          </p:nvSpPr>
          <p:spPr>
            <a:xfrm>
              <a:off x="1371600" y="46482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FREECELL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9" name="Retângulo 1108"/>
            <p:cNvSpPr/>
            <p:nvPr/>
          </p:nvSpPr>
          <p:spPr>
            <a:xfrm>
              <a:off x="1143000" y="5105400"/>
              <a:ext cx="228600" cy="22860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Retângulo 1109"/>
            <p:cNvSpPr/>
            <p:nvPr/>
          </p:nvSpPr>
          <p:spPr>
            <a:xfrm>
              <a:off x="1143000" y="55626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Retângulo 1110"/>
            <p:cNvSpPr/>
            <p:nvPr/>
          </p:nvSpPr>
          <p:spPr>
            <a:xfrm>
              <a:off x="1143000" y="6019800"/>
              <a:ext cx="228600" cy="228600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CaixaDeTexto 1111"/>
            <p:cNvSpPr txBox="1"/>
            <p:nvPr/>
          </p:nvSpPr>
          <p:spPr>
            <a:xfrm>
              <a:off x="1371600" y="51054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EXTRA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3" name="CaixaDeTexto 1112"/>
            <p:cNvSpPr txBox="1"/>
            <p:nvPr/>
          </p:nvSpPr>
          <p:spPr>
            <a:xfrm>
              <a:off x="1371600" y="5562600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NAIPE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4" name="CaixaDeTexto 1113"/>
            <p:cNvSpPr txBox="1"/>
            <p:nvPr/>
          </p:nvSpPr>
          <p:spPr>
            <a:xfrm>
              <a:off x="1371600" y="6019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>
                  <a:latin typeface="Arial" pitchFamily="34" charset="0"/>
                  <a:cs typeface="Arial" pitchFamily="34" charset="0"/>
                </a:rPr>
                <a:t>SEQUENCIA_VISIVEL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593</Words>
  <Application>Microsoft Office PowerPoint</Application>
  <PresentationFormat>Apresentação na tela (4:3)</PresentationFormat>
  <Paragraphs>363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Noemie</dc:creator>
  <cp:lastModifiedBy>Noemie</cp:lastModifiedBy>
  <cp:revision>127</cp:revision>
  <dcterms:created xsi:type="dcterms:W3CDTF">2013-11-26T17:56:10Z</dcterms:created>
  <dcterms:modified xsi:type="dcterms:W3CDTF">2013-11-30T08:36:26Z</dcterms:modified>
</cp:coreProperties>
</file>