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16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12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00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27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54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1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87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86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95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9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0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74C76-9123-4B10-AE51-4FB5D15846A8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0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926033" y="2967335"/>
            <a:ext cx="2339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Kandog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10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7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6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09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27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35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51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59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053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1</Words>
  <Application>Microsoft Office PowerPoint</Application>
  <PresentationFormat>Panorámica</PresentationFormat>
  <Paragraphs>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</cp:revision>
  <dcterms:created xsi:type="dcterms:W3CDTF">2024-04-14T18:01:10Z</dcterms:created>
  <dcterms:modified xsi:type="dcterms:W3CDTF">2024-04-16T06:17:16Z</dcterms:modified>
</cp:coreProperties>
</file>