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D"/>
    <a:srgbClr val="FE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802D-7FE1-4459-A1B9-9CAEBF8852BA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D60B6-46CA-4AA9-A29B-049F7B4C1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8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D60B6-46CA-4AA9-A29B-049F7B4C17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2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D60B6-46CA-4AA9-A29B-049F7B4C173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63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16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12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00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7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54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87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86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95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0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4C76-9123-4B10-AE51-4FB5D15846A8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0CAA-895B-4334-8848-D3E21CA8F8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0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ntrada manual 3"/>
          <p:cNvSpPr/>
          <p:nvPr/>
        </p:nvSpPr>
        <p:spPr>
          <a:xfrm flipV="1">
            <a:off x="7065" y="-12699"/>
            <a:ext cx="12192000" cy="1013672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5" t="14675" r="-519" b="3189"/>
          <a:stretch/>
        </p:blipFill>
        <p:spPr>
          <a:xfrm flipH="1">
            <a:off x="438150" y="2126433"/>
            <a:ext cx="5385645" cy="3898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Entrada manual 9"/>
          <p:cNvSpPr/>
          <p:nvPr/>
        </p:nvSpPr>
        <p:spPr>
          <a:xfrm flipV="1">
            <a:off x="0" y="6266204"/>
            <a:ext cx="12192000" cy="5917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76 w 10000"/>
              <a:gd name="connsiteY1" fmla="*/ 396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10000"/>
              <a:gd name="connsiteX1" fmla="*/ 9992 w 10000"/>
              <a:gd name="connsiteY1" fmla="*/ 39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9992" y="39"/>
                </a:lnTo>
                <a:cubicBezTo>
                  <a:pt x="10000" y="3208"/>
                  <a:pt x="9992" y="6831"/>
                  <a:pt x="10000" y="10000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-157492" y="1133274"/>
            <a:ext cx="5981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 smtClean="0">
                <a:latin typeface="Gadugi" panose="020B0502040204020203" pitchFamily="34" charset="0"/>
                <a:ea typeface="Gadugi" panose="020B0502040204020203" pitchFamily="34" charset="0"/>
              </a:rPr>
              <a:t>Tu plataforma de adiestramiento y educación canina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09" y="6213526"/>
            <a:ext cx="1892695" cy="697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6770694" y="6437553"/>
            <a:ext cx="211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Gadugi" panose="020B0502040204020203" pitchFamily="34" charset="0"/>
                <a:ea typeface="Gadugi" panose="020B0502040204020203" pitchFamily="34" charset="0"/>
              </a:rPr>
              <a:t>       Política de privacidad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310146" y="6213527"/>
            <a:ext cx="1673232" cy="683525"/>
            <a:chOff x="4165408" y="6174476"/>
            <a:chExt cx="1761833" cy="775252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4446457" y="6438089"/>
              <a:ext cx="1303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   Aviso legal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8674760" y="6213526"/>
            <a:ext cx="1761833" cy="697151"/>
            <a:chOff x="4165408" y="6174476"/>
            <a:chExt cx="1761833" cy="775252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4351227" y="6423602"/>
              <a:ext cx="1457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Política de cookies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0318459" y="6213527"/>
            <a:ext cx="1809516" cy="683525"/>
            <a:chOff x="4165408" y="6174476"/>
            <a:chExt cx="1761833" cy="775252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384307" y="6438089"/>
              <a:ext cx="1303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Términos de uso</a:t>
              </a:r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-276918" y="6283664"/>
            <a:ext cx="25554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Kandog</a:t>
            </a:r>
            <a:endParaRPr lang="es-ES" sz="36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1841836" y="6213526"/>
            <a:ext cx="1982632" cy="683525"/>
            <a:chOff x="4165408" y="6174476"/>
            <a:chExt cx="1761833" cy="775252"/>
          </a:xfrm>
          <a:noFill/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6" name="CuadroTexto 35"/>
            <p:cNvSpPr txBox="1"/>
            <p:nvPr/>
          </p:nvSpPr>
          <p:spPr>
            <a:xfrm>
              <a:off x="4446457" y="6438089"/>
              <a:ext cx="1303656" cy="31417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  Sobre nosotros</a:t>
              </a:r>
            </a:p>
          </p:txBody>
        </p:sp>
      </p:grpSp>
      <p:sp>
        <p:nvSpPr>
          <p:cNvPr id="33" name="Rectángulo redondeado 32"/>
          <p:cNvSpPr/>
          <p:nvPr/>
        </p:nvSpPr>
        <p:spPr>
          <a:xfrm>
            <a:off x="6305550" y="1169586"/>
            <a:ext cx="5324475" cy="48725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254000" dist="50800" dir="5400000" algn="ctr" rotWithShape="0">
              <a:schemeClr val="accent4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sz="3200" dirty="0" smtClean="0">
                <a:solidFill>
                  <a:schemeClr val="tx1"/>
                </a:solidFill>
              </a:rPr>
              <a:t>¿Aún no conoces </a:t>
            </a:r>
            <a:r>
              <a:rPr lang="es-ES" sz="3200" dirty="0" err="1" smtClean="0">
                <a:solidFill>
                  <a:schemeClr val="tx1"/>
                </a:solidFill>
              </a:rPr>
              <a:t>Kandog</a:t>
            </a:r>
            <a:r>
              <a:rPr lang="es-ES" sz="32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Si eres adiestrador y quieres facilitar tu día a día, aquí tenemos las herramientas para facilitarte el trabajo de campo desde la comodidad de tu casa.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Tu agenda, tus tareas, tus informes, tus clientes… todo recopilado en una única aplicación.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Proceso alternativo 36"/>
          <p:cNvSpPr/>
          <p:nvPr/>
        </p:nvSpPr>
        <p:spPr>
          <a:xfrm>
            <a:off x="7669143" y="4701791"/>
            <a:ext cx="2706103" cy="73694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ln w="12700">
                  <a:solidFill>
                    <a:schemeClr val="tx1"/>
                  </a:solidFill>
                </a:ln>
                <a:latin typeface="Gadugi" panose="020B0502040204020203" pitchFamily="34" charset="0"/>
                <a:ea typeface="Gadugi" panose="020B0502040204020203" pitchFamily="34" charset="0"/>
              </a:rPr>
              <a:t>¡Pruébalo!</a:t>
            </a:r>
            <a:endParaRPr lang="es-ES" sz="3200" b="1" dirty="0">
              <a:ln w="12700">
                <a:solidFill>
                  <a:schemeClr val="tx1"/>
                </a:solidFill>
              </a:ln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8526586" y="0"/>
            <a:ext cx="3189164" cy="998237"/>
            <a:chOff x="7869361" y="180527"/>
            <a:chExt cx="3189164" cy="998237"/>
          </a:xfrm>
        </p:grpSpPr>
        <p:sp>
          <p:nvSpPr>
            <p:cNvPr id="43" name="Proceso alternativo 42"/>
            <p:cNvSpPr/>
            <p:nvPr/>
          </p:nvSpPr>
          <p:spPr>
            <a:xfrm>
              <a:off x="8288863" y="402167"/>
              <a:ext cx="2769662" cy="554958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ln w="12700">
                    <a:solidFill>
                      <a:schemeClr val="tx1"/>
                    </a:solidFill>
                  </a:ln>
                  <a:solidFill>
                    <a:schemeClr val="accent4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 </a:t>
              </a:r>
              <a:r>
                <a:rPr lang="es-ES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accent4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  Iniciar sesión</a:t>
              </a:r>
              <a:endParaRPr lang="es-ES" sz="2800" b="1" dirty="0">
                <a:ln w="12700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pic>
          <p:nvPicPr>
            <p:cNvPr id="42" name="Picture 2" descr="Paw print icon. Animal symbol, vector 8921957 Vector Art at Vecteezy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7" r="-1120"/>
            <a:stretch/>
          </p:blipFill>
          <p:spPr bwMode="auto">
            <a:xfrm>
              <a:off x="7869361" y="180527"/>
              <a:ext cx="991218" cy="9982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81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0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7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ntrada manual 9"/>
          <p:cNvSpPr/>
          <p:nvPr/>
        </p:nvSpPr>
        <p:spPr>
          <a:xfrm flipV="1">
            <a:off x="0" y="6266204"/>
            <a:ext cx="12192000" cy="5917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8000"/>
              <a:gd name="connsiteX1" fmla="*/ 9976 w 10000"/>
              <a:gd name="connsiteY1" fmla="*/ 396 h 8000"/>
              <a:gd name="connsiteX2" fmla="*/ 10000 w 10000"/>
              <a:gd name="connsiteY2" fmla="*/ 8000 h 8000"/>
              <a:gd name="connsiteX3" fmla="*/ 0 w 10000"/>
              <a:gd name="connsiteY3" fmla="*/ 8000 h 8000"/>
              <a:gd name="connsiteX4" fmla="*/ 0 w 10000"/>
              <a:gd name="connsiteY4" fmla="*/ 0 h 8000"/>
              <a:gd name="connsiteX0" fmla="*/ 0 w 10000"/>
              <a:gd name="connsiteY0" fmla="*/ 0 h 10000"/>
              <a:gd name="connsiteX1" fmla="*/ 9992 w 10000"/>
              <a:gd name="connsiteY1" fmla="*/ 39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9992" y="39"/>
                </a:lnTo>
                <a:cubicBezTo>
                  <a:pt x="10000" y="3208"/>
                  <a:pt x="9992" y="6831"/>
                  <a:pt x="10000" y="10000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ntrada manual 3"/>
          <p:cNvSpPr/>
          <p:nvPr/>
        </p:nvSpPr>
        <p:spPr>
          <a:xfrm flipV="1">
            <a:off x="7065" y="-12698"/>
            <a:ext cx="12192000" cy="1036427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5639014" y="4849194"/>
            <a:ext cx="928101" cy="890082"/>
            <a:chOff x="1351432" y="3941890"/>
            <a:chExt cx="1520977" cy="1476366"/>
          </a:xfrm>
          <a:solidFill>
            <a:schemeClr val="accent4"/>
          </a:solidFill>
        </p:grpSpPr>
        <p:sp>
          <p:nvSpPr>
            <p:cNvPr id="6" name="Elipse 5"/>
            <p:cNvSpPr/>
            <p:nvPr/>
          </p:nvSpPr>
          <p:spPr>
            <a:xfrm>
              <a:off x="1351432" y="3971676"/>
              <a:ext cx="1520977" cy="14254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 descr="Paw print icon. Animal symbol, vector 8921957 Vector Art at Vecteez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7" r="-1120"/>
            <a:stretch/>
          </p:blipFill>
          <p:spPr bwMode="auto">
            <a:xfrm>
              <a:off x="1461053" y="3941890"/>
              <a:ext cx="1411356" cy="14763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09" y="6213526"/>
            <a:ext cx="1892695" cy="6971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6770694" y="6437553"/>
            <a:ext cx="2116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Gadugi" panose="020B0502040204020203" pitchFamily="34" charset="0"/>
                <a:ea typeface="Gadugi" panose="020B0502040204020203" pitchFamily="34" charset="0"/>
              </a:rPr>
              <a:t>       Política de privacidad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310146" y="6213527"/>
            <a:ext cx="1673232" cy="683525"/>
            <a:chOff x="4165408" y="6174476"/>
            <a:chExt cx="1761833" cy="775252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4446457" y="6438089"/>
              <a:ext cx="1303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   Aviso legal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8674760" y="6213526"/>
            <a:ext cx="1761833" cy="697151"/>
            <a:chOff x="4165408" y="6174476"/>
            <a:chExt cx="1761833" cy="775252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4351227" y="6423602"/>
              <a:ext cx="1457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Política de cookies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0318459" y="6213527"/>
            <a:ext cx="1809516" cy="683525"/>
            <a:chOff x="4165408" y="6174476"/>
            <a:chExt cx="1761833" cy="775252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384307" y="6438089"/>
              <a:ext cx="1303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Términos de uso</a:t>
              </a:r>
            </a:p>
          </p:txBody>
        </p:sp>
      </p:grpSp>
      <p:sp>
        <p:nvSpPr>
          <p:cNvPr id="23" name="Rectángulo 22"/>
          <p:cNvSpPr/>
          <p:nvPr/>
        </p:nvSpPr>
        <p:spPr>
          <a:xfrm>
            <a:off x="-276918" y="6283664"/>
            <a:ext cx="25554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err="1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MV Boli" panose="02000500030200090000" pitchFamily="2" charset="0"/>
              </a:rPr>
              <a:t>Kandog</a:t>
            </a:r>
            <a:endParaRPr lang="es-ES" sz="36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MV Boli" panose="02000500030200090000" pitchFamily="2" charset="0"/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1841836" y="6213526"/>
            <a:ext cx="1982632" cy="683525"/>
            <a:chOff x="4165408" y="6174476"/>
            <a:chExt cx="1761833" cy="775252"/>
          </a:xfrm>
          <a:noFill/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5408" y="6174476"/>
              <a:ext cx="1761833" cy="77525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6" name="CuadroTexto 35"/>
            <p:cNvSpPr txBox="1"/>
            <p:nvPr/>
          </p:nvSpPr>
          <p:spPr>
            <a:xfrm>
              <a:off x="4446457" y="6438089"/>
              <a:ext cx="1303656" cy="31417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  Sobre nosotros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7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0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27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35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51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592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102</Words>
  <Application>Microsoft Office PowerPoint</Application>
  <PresentationFormat>Panorámica</PresentationFormat>
  <Paragraphs>22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Gadugi</vt:lpstr>
      <vt:lpstr>MV Boli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16</cp:revision>
  <dcterms:created xsi:type="dcterms:W3CDTF">2024-04-14T18:01:10Z</dcterms:created>
  <dcterms:modified xsi:type="dcterms:W3CDTF">2024-04-18T18:24:42Z</dcterms:modified>
</cp:coreProperties>
</file>