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3" Type="http://schemas.openxmlformats.org/officeDocument/2006/relationships/viewProps" Target="viewProps.xml" /><Relationship Id="rId2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lotly.com/r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reamrs.github.io/esquisse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ganimate.com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yutannihilation.github.io/gghighlight/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grepel.slowkow.com/index.html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pkgs.datanovia.com/ggpubr/" TargetMode="External" /><Relationship Id="rId3" Type="http://schemas.openxmlformats.org/officeDocument/2006/relationships/hyperlink" Target="https://yonicd.github.io/ggalt/articles/dumbell.html" TargetMode="External" /><Relationship Id="rId4" Type="http://schemas.openxmlformats.org/officeDocument/2006/relationships/hyperlink" Target="https://yulab-smu.top/pkgdocs/ggimage.html" TargetMode="External" /><Relationship Id="rId5" Type="http://schemas.openxmlformats.org/officeDocument/2006/relationships/hyperlink" Target="https://jrnold.github.io/ggthemes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xts.ggplot2.tidyverse.org/" TargetMode="External" /><Relationship Id="rId3" Type="http://schemas.openxmlformats.org/officeDocument/2006/relationships/hyperlink" Target="https://github.com/ggplot2-exts/gallery#adding-a-ggplot2-extension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haleyjeppson.github.io/ggmosaic/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gobi.github.io/ggally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tchwork.data-imaginist.com/index.html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Fundamentos de Programación y Visualización de Datos en 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Extensiones de GGPLOT2</a:t>
            </a:r>
            <a:br/>
            <a:br/>
            <a:r>
              <a:rPr/>
              <a:t>Guillermo Basulto Elías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Enlace </a:t>
            </a:r>
            <a:r>
              <a:rPr>
                <a:hlinkClick r:id="rId2"/>
              </a:rPr>
              <a:t>aquí</a:t>
            </a:r>
          </a:p>
          <a:p>
            <a:pPr lvl="0"/>
            <a:r>
              <a:rPr/>
              <a:t>Genera gráficas interactivas de calidad</a:t>
            </a:r>
          </a:p>
          <a:p>
            <a:pPr lvl="0"/>
            <a:r>
              <a:rPr/>
              <a:t>No es exclusiva para </a:t>
            </a:r>
            <a:r>
              <a:rPr>
                <a:latin typeface="Courier"/>
              </a:rPr>
              <a:t>ggplot2</a:t>
            </a:r>
          </a:p>
          <a:p>
            <a:pPr lvl="0"/>
            <a:r>
              <a:rPr/>
              <a:t>Convierte gráficas a JavaScript</a:t>
            </a:r>
          </a:p>
          <a:p>
            <a:pPr lvl="0"/>
            <a:r>
              <a:rPr/>
              <a:t>Tiene herramientas para gráficas tridimensionales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La siguiente NO es una gráfica de </a:t>
            </a:r>
            <a:r>
              <a:rPr>
                <a:latin typeface="Courier"/>
              </a:rPr>
              <a:t>ggplot2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volcano is a numeric matrix that ships with 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fig &lt;- </a:t>
            </a:r>
            <a:r>
              <a:rPr>
                <a:solidFill>
                  <a:srgbClr val="4758AB"/>
                </a:solidFill>
                <a:latin typeface="Courier"/>
              </a:rPr>
              <a:t>plot_ly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z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volcano)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fig &lt;- fig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add_surface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fig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p1 &lt;-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transform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mtcars,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cyl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as.factor</a:t>
            </a:r>
            <a:r>
              <a:rPr>
                <a:solidFill>
                  <a:srgbClr val="003B4F"/>
                </a:solidFill>
                <a:latin typeface="Courier"/>
              </a:rPr>
              <a:t>(cyl),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Transmisión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"Automática"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"Estándar"</a:t>
            </a:r>
            <a:r>
              <a:rPr>
                <a:solidFill>
                  <a:srgbClr val="003B4F"/>
                </a:solidFill>
                <a:latin typeface="Courier"/>
              </a:rPr>
              <a:t>)[am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am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as.factor</a:t>
            </a:r>
            <a:r>
              <a:rPr>
                <a:solidFill>
                  <a:srgbClr val="003B4F"/>
                </a:solidFill>
                <a:latin typeface="Courier"/>
              </a:rPr>
              <a:t>(am)),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(hp, mpg,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cyl))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facet_wrap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Transmisión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labeller =</a:t>
            </a:r>
            <a:r>
              <a:rPr>
                <a:solidFill>
                  <a:srgbClr val="003B4F"/>
                </a:solidFill>
                <a:latin typeface="Courier"/>
              </a:rPr>
              <a:t> label_both)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"HP"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"MPG"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"Cilindros:"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theme_light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legend.position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"bottom"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ggplotly</a:t>
            </a:r>
            <a:r>
              <a:rPr>
                <a:solidFill>
                  <a:srgbClr val="003B4F"/>
                </a:solidFill>
                <a:latin typeface="Courier"/>
              </a:rPr>
              <a:t>(p1)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ESQUISSE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Enlace </a:t>
            </a:r>
            <a:r>
              <a:rPr>
                <a:hlinkClick r:id="rId2"/>
              </a:rPr>
              <a:t>aquí</a:t>
            </a:r>
          </a:p>
          <a:p>
            <a:pPr lvl="0"/>
            <a:r>
              <a:rPr/>
              <a:t>Permite exportar todas las gráficas en el entorno a PPTX</a:t>
            </a:r>
          </a:p>
          <a:p>
            <a:pPr lvl="0"/>
            <a:r>
              <a:rPr/>
              <a:t>Tiene una interfaz para explorar los datos usando </a:t>
            </a:r>
            <a:r>
              <a:rPr>
                <a:latin typeface="Courier"/>
              </a:rPr>
              <a:t>ggplot2</a:t>
            </a:r>
          </a:p>
          <a:p>
            <a:pPr lvl="0"/>
            <a:r>
              <a:rPr/>
              <a:t>¡Y permite exportar el código!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GGANIMATE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Enlace </a:t>
            </a:r>
            <a:r>
              <a:rPr>
                <a:hlinkClick r:id="rId2"/>
              </a:rPr>
              <a:t>aquí</a:t>
            </a:r>
          </a:p>
          <a:p>
            <a:pPr lvl="0"/>
            <a:r>
              <a:rPr/>
              <a:t>Permite crear animaciones</a:t>
            </a:r>
          </a:p>
          <a:p>
            <a:pPr lvl="0"/>
            <a:r>
              <a:rPr/>
              <a:t>GIFs u otros</a:t>
            </a:r>
          </a:p>
          <a:p>
            <a:pPr lvl="0"/>
            <a:r>
              <a:rPr/>
              <a:t>Ver ejemplo en código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GGHIGHLIGHT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Enlace </a:t>
            </a:r>
            <a:r>
              <a:rPr>
                <a:hlinkClick r:id="rId2"/>
              </a:rPr>
              <a:t>aquí</a:t>
            </a:r>
          </a:p>
          <a:p>
            <a:pPr lvl="0"/>
            <a:r>
              <a:rPr/>
              <a:t>Resalta geometrías en gráfica de </a:t>
            </a:r>
            <a:r>
              <a:rPr>
                <a:latin typeface="Courier"/>
              </a:rPr>
              <a:t>ggplot2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GGHIGHLIGHT</a:t>
            </a:r>
          </a:p>
        </p:txBody>
      </p:sp>
      <p:pic>
        <p:nvPicPr>
          <p:cNvPr descr="escuela_ame_dia_03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GGREPEL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Enlace </a:t>
            </a:r>
            <a:r>
              <a:rPr>
                <a:hlinkClick r:id="rId2"/>
              </a:rPr>
              <a:t>aquí</a:t>
            </a:r>
          </a:p>
          <a:p>
            <a:pPr lvl="0"/>
            <a:r>
              <a:rPr/>
              <a:t>Geometrías para repelir texto y etiquetas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GGREPEL</a:t>
            </a:r>
          </a:p>
        </p:txBody>
      </p:sp>
      <p:pic>
        <p:nvPicPr>
          <p:cNvPr descr="escuela_ame_dia_03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Otros Paquetes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  <a:latin typeface="Courier"/>
              </a:rPr>
              <a:t>ggpubr</a:t>
            </a:r>
            <a:r>
              <a:rPr/>
              <a:t> Prepara gráficos para publicaciones</a:t>
            </a:r>
          </a:p>
          <a:p>
            <a:pPr lvl="0"/>
            <a:r>
              <a:rPr>
                <a:hlinkClick r:id="rId3"/>
                <a:latin typeface="Courier"/>
              </a:rPr>
              <a:t>ggalt</a:t>
            </a:r>
            <a:r>
              <a:rPr/>
              <a:t> Varias alternativas a geometrías base de ggplot2, pero resaltan las gráficas “dumbbell”</a:t>
            </a:r>
          </a:p>
          <a:p>
            <a:pPr lvl="0"/>
            <a:r>
              <a:rPr>
                <a:hlinkClick r:id="rId4"/>
                <a:latin typeface="Courier"/>
              </a:rPr>
              <a:t>ggimage</a:t>
            </a:r>
            <a:r>
              <a:rPr/>
              <a:t> Combina imágenes con ggplot2</a:t>
            </a:r>
          </a:p>
          <a:p>
            <a:pPr lvl="0"/>
            <a:r>
              <a:rPr>
                <a:hlinkClick r:id="rId5"/>
                <a:latin typeface="Courier"/>
              </a:rPr>
              <a:t>ggthemes</a:t>
            </a:r>
            <a:r>
              <a:rPr/>
              <a:t> Temas predefinidos (como de The Economist, Fivethirtyeight, etc.)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Extensiones de 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Tidyverse provee una lista de extensiones (</a:t>
            </a:r>
            <a:r>
              <a:rPr>
                <a:hlinkClick r:id="rId2"/>
              </a:rPr>
              <a:t>aquí</a:t>
            </a:r>
            <a:r>
              <a:rPr/>
              <a:t>)</a:t>
            </a:r>
          </a:p>
          <a:p>
            <a:pPr lvl="0"/>
            <a:r>
              <a:rPr/>
              <a:t>También proveen instrucciones para crear una extensión (</a:t>
            </a:r>
            <a:r>
              <a:rPr>
                <a:hlinkClick r:id="rId3"/>
              </a:rPr>
              <a:t>aquí</a:t>
            </a:r>
            <a:r>
              <a:rPr/>
              <a:t>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Preguntas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Durante los siguientes tres días:</a:t>
            </a:r>
          </a:p>
          <a:p>
            <a:pPr lvl="1"/>
            <a:r>
              <a:rPr/>
              <a:t>A: basulto@iastate.edu</a:t>
            </a:r>
          </a:p>
          <a:p>
            <a:pPr lvl="1"/>
            <a:r>
              <a:rPr/>
              <a:t>Asunto: Duda escuela AME</a:t>
            </a:r>
          </a:p>
          <a:p>
            <a:pPr lvl="1"/>
            <a:r>
              <a:rPr/>
              <a:t>Cuerpo de correo:</a:t>
            </a:r>
          </a:p>
          <a:p>
            <a:pPr lvl="2"/>
            <a:r>
              <a:rPr/>
              <a:t>Describe tu pregunta, error.</a:t>
            </a:r>
          </a:p>
          <a:p>
            <a:pPr lvl="2"/>
            <a:r>
              <a:rPr/>
              <a:t>De preferencia adjunta código que yo pueda ejecutar Por ejemplo, si te sale un error X, adjunta o pega el código que genera ese error.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Algunas Extensiones y Paquetes Compatibles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ggmosaic</a:t>
            </a:r>
          </a:p>
          <a:p>
            <a:pPr lvl="0"/>
            <a:r>
              <a:rPr/>
              <a:t>GGally</a:t>
            </a:r>
          </a:p>
          <a:p>
            <a:pPr lvl="0"/>
            <a:r>
              <a:rPr/>
              <a:t>patchwork</a:t>
            </a:r>
          </a:p>
          <a:p>
            <a:pPr lvl="0"/>
            <a:r>
              <a:rPr/>
              <a:t>plotly</a:t>
            </a:r>
          </a:p>
          <a:p>
            <a:pPr lvl="0"/>
            <a:r>
              <a:rPr/>
              <a:t>gghighlight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ggrepel</a:t>
            </a:r>
          </a:p>
          <a:p>
            <a:pPr lvl="0"/>
            <a:r>
              <a:rPr/>
              <a:t>ggpubr</a:t>
            </a:r>
          </a:p>
          <a:p>
            <a:pPr lvl="0"/>
            <a:r>
              <a:rPr/>
              <a:t>ggalt</a:t>
            </a:r>
          </a:p>
          <a:p>
            <a:pPr lvl="0"/>
            <a:r>
              <a:rPr/>
              <a:t>ggimages</a:t>
            </a:r>
          </a:p>
          <a:p>
            <a:pPr lvl="0"/>
            <a:r>
              <a:rPr/>
              <a:t>ggthemes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GGMOSAIC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Sirve para generar gráficas de mosaico</a:t>
            </a:r>
          </a:p>
          <a:p>
            <a:pPr lvl="0"/>
            <a:r>
              <a:rPr/>
              <a:t>Enlace </a:t>
            </a:r>
            <a:r>
              <a:rPr>
                <a:hlinkClick r:id="rId2"/>
              </a:rPr>
              <a:t>aquí</a:t>
            </a:r>
          </a:p>
          <a:p>
            <a:pPr lvl="0"/>
            <a:r>
              <a:rPr/>
              <a:t>Útil para comparar proporciones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GGMOSAIC</a:t>
            </a:r>
          </a:p>
        </p:txBody>
      </p:sp>
      <p:pic>
        <p:nvPicPr>
          <p:cNvPr descr="escuela_ame_dia_03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GGALLY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Enlace </a:t>
            </a:r>
            <a:r>
              <a:rPr>
                <a:hlinkClick r:id="rId2"/>
              </a:rPr>
              <a:t>aquí</a:t>
            </a:r>
          </a:p>
          <a:p>
            <a:pPr lvl="0"/>
            <a:r>
              <a:rPr/>
              <a:t>Produce matrix de pares de datos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GGALLY</a:t>
            </a:r>
          </a:p>
        </p:txBody>
      </p:sp>
      <p:pic>
        <p:nvPicPr>
          <p:cNvPr descr="escuela_ame_dia_03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PATCHWORK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Enlace </a:t>
            </a:r>
            <a:r>
              <a:rPr>
                <a:hlinkClick r:id="rId2"/>
              </a:rPr>
              <a:t>aquí</a:t>
            </a:r>
          </a:p>
          <a:p>
            <a:pPr lvl="0"/>
            <a:r>
              <a:rPr/>
              <a:t>Es útil para hacer arreglos de gráficos de </a:t>
            </a:r>
            <a:r>
              <a:rPr>
                <a:latin typeface="Courier"/>
              </a:rPr>
              <a:t>ggplot2</a:t>
            </a:r>
            <a:r>
              <a:rPr/>
              <a:t> de manera muy simple</a:t>
            </a:r>
          </a:p>
          <a:p>
            <a:pPr lvl="0"/>
            <a:r>
              <a:rPr/>
              <a:t>Los aggreglos pueden surgir de gráficas individuales o de una lista de gráficas</a:t>
            </a:r>
          </a:p>
          <a:p>
            <a:pPr lvl="0"/>
            <a:r>
              <a:rPr/>
              <a:t>También permite combinar tablas al lado de gráficas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PATCHWORK</a:t>
            </a:r>
          </a:p>
        </p:txBody>
      </p:sp>
      <p:pic>
        <p:nvPicPr>
          <p:cNvPr descr="escuela_ame_dia_03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Programación y Visualización de Datos en R</dc:title>
  <dc:creator>Guillermo Basulto Elías</dc:creator>
  <cp:keywords/>
  <dcterms:created xsi:type="dcterms:W3CDTF">2022-11-11T05:02:01Z</dcterms:created>
  <dcterms:modified xsi:type="dcterms:W3CDTF">2022-11-11T05:02:01Z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subtitle">
    <vt:lpwstr>Extensiones de GGPLOT2</vt:lpwstr>
  </property>
  <property fmtid="{D5CDD505-2E9C-101B-9397-08002B2CF9AE}" pid="8" name="toc-title">
    <vt:lpwstr>Table of contents</vt:lpwstr>
  </property>
</Properties>
</file>