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59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3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4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1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图书馆阶梯仰望天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2364" y="1619152"/>
            <a:ext cx="8356100" cy="1569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8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55776" y="3671805"/>
            <a:ext cx="4029276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南方科技大学图书馆第一报告厅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2018年6月1日-3日</a:t>
            </a: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 rotWithShape="1">
          <a:blip r:embed="rId4">
            <a:grayscl/>
            <a:lum bright="70000" contrast="-70000"/>
          </a:blip>
          <a:srcRect l="11676" t="-205" r="13518" b="4758"/>
          <a:stretch/>
        </p:blipFill>
        <p:spPr>
          <a:xfrm>
            <a:off x="12700" y="10161"/>
            <a:ext cx="1606972" cy="1474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4" y="5013176"/>
            <a:ext cx="8356100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主办单位：南方科技大学、香港科技大学、深圳大学、哈尔滨工业大学（深圳</a:t>
            </a: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）</a:t>
            </a:r>
          </a:p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承办单位：南方科技大学材料科学与工程系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58329"/>
              </p:ext>
            </p:extLst>
          </p:nvPr>
        </p:nvGraphicFramePr>
        <p:xfrm>
          <a:off x="251520" y="2033270"/>
          <a:ext cx="8471929" cy="482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3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88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XiaoFeng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王晓峰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14:00-14:15</a:t>
                      </a:r>
                      <a:endParaRPr lang="zh-CN" altLang="en-US" sz="11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Advanced Photonics</a:t>
                      </a:r>
                      <a:r>
                        <a:rPr lang="zh-CN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杂志介绍</a:t>
                      </a:r>
                      <a:endParaRPr lang="zh-CN" altLang="en-US" sz="11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14:15-14:40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Lei(</a:t>
                      </a:r>
                      <a:r>
                        <a:rPr lang="zh-CN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雷霆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14:40-15:05</a:t>
                      </a:r>
                      <a:endParaRPr lang="zh-CN" altLang="en-US" sz="11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 </a:t>
                      </a:r>
                      <a:endParaRPr lang="zh-CN" altLang="en-US" sz="11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3608" y="1571605"/>
            <a:ext cx="66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r>
              <a:rPr lang="en-US" altLang="zh-CN" sz="2400" b="1" dirty="0" smtClean="0">
                <a:latin typeface="+mj-ea"/>
              </a:rPr>
              <a:t>June 2018</a:t>
            </a:r>
            <a:endParaRPr lang="zh-CN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349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76672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60720"/>
              </p:ext>
            </p:extLst>
          </p:nvPr>
        </p:nvGraphicFramePr>
        <p:xfrm>
          <a:off x="285720" y="2285992"/>
          <a:ext cx="8471929" cy="215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3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88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15:05-15:30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15:30-15:55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15:55-16:20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杜路平）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16:20-16:45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-assisted </a:t>
                      </a:r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wavefront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modulation with incident polarization 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16:45-17:10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662" y="1785926"/>
            <a:ext cx="6670780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000" b="1" dirty="0" smtClean="0">
                <a:latin typeface="+mn-ea"/>
              </a:rPr>
              <a:t>3</a:t>
            </a:r>
            <a:r>
              <a:rPr lang="en-US" altLang="zh-CN" sz="1000" b="1" baseline="30000" dirty="0" smtClean="0">
                <a:latin typeface="+mn-ea"/>
              </a:rPr>
              <a:t>nd</a:t>
            </a:r>
            <a:r>
              <a:rPr lang="en-US" altLang="zh-CN" sz="1000" b="1" dirty="0" smtClean="0">
                <a:latin typeface="+mn-ea"/>
              </a:rPr>
              <a:t>June</a:t>
            </a:r>
            <a:r>
              <a:rPr lang="en-US" altLang="zh-CN" sz="1000" b="1" dirty="0" smtClean="0">
                <a:latin typeface="+mj-ea"/>
              </a:rPr>
              <a:t> </a:t>
            </a:r>
            <a:r>
              <a:rPr lang="en-US" altLang="zh-CN" sz="1000" b="1" dirty="0">
                <a:latin typeface="+mj-ea"/>
              </a:rPr>
              <a:t>2018</a:t>
            </a:r>
            <a:endParaRPr lang="zh-CN" altLang="en-US" sz="10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12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5" y="296545"/>
            <a:ext cx="446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“大湾区超构材料与微纳光学”专题研讨会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83895" y="868680"/>
            <a:ext cx="662368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组委会成员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800" b="0" dirty="0">
                <a:latin typeface="+mn-ea"/>
                <a:cs typeface="+mn-ea"/>
              </a:rPr>
              <a:t>        </a:t>
            </a:r>
            <a:r>
              <a:rPr lang="zh-CN" sz="2400" b="0" dirty="0">
                <a:latin typeface="+mn-ea"/>
                <a:cs typeface="+mn-ea"/>
              </a:rPr>
              <a:t>陈子亭      </a:t>
            </a:r>
            <a:r>
              <a:rPr lang="en-US" altLang="zh-CN" sz="2400" b="0" dirty="0">
                <a:latin typeface="+mn-ea"/>
                <a:cs typeface="+mn-ea"/>
              </a:rPr>
              <a:t> </a:t>
            </a:r>
            <a:r>
              <a:rPr lang="zh-CN" sz="2400" dirty="0">
                <a:latin typeface="+mn-ea"/>
                <a:cs typeface="+mn-ea"/>
              </a:rPr>
              <a:t>香港科技大学</a:t>
            </a:r>
            <a:endParaRPr lang="en-US" sz="240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袁</a:t>
            </a:r>
            <a:r>
              <a:rPr lang="zh-CN" altLang="en-US" sz="2400" b="0" dirty="0">
                <a:latin typeface="+mn-ea"/>
                <a:cs typeface="+mn-ea"/>
              </a:rPr>
              <a:t>小</a:t>
            </a:r>
            <a:r>
              <a:rPr lang="zh-CN" sz="2400" b="0" dirty="0">
                <a:latin typeface="+mn-ea"/>
                <a:cs typeface="+mn-ea"/>
              </a:rPr>
              <a:t>聪        </a:t>
            </a:r>
            <a:r>
              <a:rPr lang="zh-CN" sz="2400" dirty="0">
                <a:latin typeface="+mn-ea"/>
                <a:cs typeface="+mn-ea"/>
              </a:rPr>
              <a:t>深圳大学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李贵新        </a:t>
            </a:r>
            <a:r>
              <a:rPr lang="zh-CN" sz="2400" dirty="0">
                <a:latin typeface="+mn-ea"/>
                <a:cs typeface="+mn-ea"/>
                <a:sym typeface="+mn-ea"/>
              </a:rPr>
              <a:t>南方科技大学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sz="2400" b="0" dirty="0">
                <a:latin typeface="+mn-ea"/>
                <a:cs typeface="+mn-ea"/>
              </a:rPr>
              <a:t>        Jensen Li  </a:t>
            </a:r>
            <a:r>
              <a:rPr lang="zh-CN" sz="2400" b="0" dirty="0">
                <a:latin typeface="+mn-ea"/>
                <a:cs typeface="+mn-ea"/>
              </a:rPr>
              <a:t>香港科技大学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宋清海        哈工大深圳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4526915"/>
            <a:ext cx="7949565" cy="12398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会议联系人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 李贵新（1889</a:t>
            </a:r>
            <a:r>
              <a:rPr lang="en-US" altLang="zh-CN" sz="2400" b="0" dirty="0">
                <a:latin typeface="+mn-ea"/>
                <a:cs typeface="+mn-ea"/>
              </a:rPr>
              <a:t>859</a:t>
            </a:r>
            <a:r>
              <a:rPr lang="zh-CN" sz="2400" b="0" dirty="0">
                <a:latin typeface="+mn-ea"/>
                <a:cs typeface="+mn-ea"/>
              </a:rPr>
              <a:t>2606，ligx@sustc.edu.cn）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4287"/>
              </p:ext>
            </p:extLst>
          </p:nvPr>
        </p:nvGraphicFramePr>
        <p:xfrm>
          <a:off x="357158" y="1428736"/>
          <a:ext cx="8471928" cy="445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metasurfaces for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2030655908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40982797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sensors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76353898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5106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（雷霆）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30307476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Metasurface-assisted </a:t>
                      </a:r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wavefront modulation with incident polarization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222249" y="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357158" y="980728"/>
            <a:ext cx="8471928" cy="79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 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83333"/>
              </p:ext>
            </p:extLst>
          </p:nvPr>
        </p:nvGraphicFramePr>
        <p:xfrm>
          <a:off x="412124" y="1559170"/>
          <a:ext cx="8471928" cy="238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17:25-17:55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metasurface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1054437" y="835734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baseline="30000" dirty="0" smtClean="0">
                <a:latin typeface="+mj-ea"/>
              </a:rPr>
              <a:t>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35492"/>
              </p:ext>
            </p:extLst>
          </p:nvPr>
        </p:nvGraphicFramePr>
        <p:xfrm>
          <a:off x="357158" y="1571612"/>
          <a:ext cx="8471929" cy="504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BaoJun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李宝军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用光纤探针操控微粒和细胞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20306559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40982797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76353898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ShuBo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王书波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wave propagation by manipulating angular momentum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303074763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336034" y="1052736"/>
            <a:ext cx="8471928" cy="79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rd 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31841"/>
              </p:ext>
            </p:extLst>
          </p:nvPr>
        </p:nvGraphicFramePr>
        <p:xfrm>
          <a:off x="285720" y="2000240"/>
          <a:ext cx="8471929" cy="222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45-16:10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16:10-16:35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60606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11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metasurfaces</a:t>
                      </a: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222249" y="142852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1000100" y="1071546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9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46229"/>
              </p:ext>
            </p:extLst>
          </p:nvPr>
        </p:nvGraphicFramePr>
        <p:xfrm>
          <a:off x="336036" y="1790248"/>
          <a:ext cx="8471928" cy="475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0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506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metasurfaces for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Wenshan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（蔡文山）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10:25-10:45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Femtosecond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Light Modulation Expedited by Hot Carriers in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sensors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407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11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11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Huygens’ metasurface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0"/>
            <a:ext cx="8921751" cy="1200329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3608" y="1264456"/>
            <a:ext cx="66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r>
              <a:rPr lang="en-US" altLang="zh-CN" sz="2400" b="1" dirty="0" smtClean="0">
                <a:latin typeface="+mj-ea"/>
              </a:rPr>
              <a:t>June 2018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7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96191"/>
              </p:ext>
            </p:extLst>
          </p:nvPr>
        </p:nvGraphicFramePr>
        <p:xfrm>
          <a:off x="285720" y="2000240"/>
          <a:ext cx="8471928" cy="228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0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506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11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1123" y="99290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976" y="1714488"/>
            <a:ext cx="6670780" cy="59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100" b="1" dirty="0" smtClean="0">
                <a:latin typeface="+mj-ea"/>
              </a:rPr>
              <a:t>2</a:t>
            </a:r>
            <a:r>
              <a:rPr lang="en-US" altLang="zh-CN" sz="1100" b="1" baseline="30000" dirty="0" smtClean="0">
                <a:latin typeface="+mj-ea"/>
              </a:rPr>
              <a:t>nd </a:t>
            </a:r>
            <a:r>
              <a:rPr lang="en-US" altLang="zh-CN" sz="1100" b="1" dirty="0" smtClean="0">
                <a:latin typeface="+mj-ea"/>
              </a:rPr>
              <a:t>June </a:t>
            </a:r>
            <a:r>
              <a:rPr lang="en-US" altLang="zh-CN" sz="1100" b="1" dirty="0">
                <a:latin typeface="+mj-ea"/>
              </a:rPr>
              <a:t>2018</a:t>
            </a:r>
            <a:endParaRPr lang="zh-CN" altLang="en-US" sz="11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2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408</TotalTime>
  <Words>1173</Words>
  <Application>Microsoft Office PowerPoint</Application>
  <PresentationFormat>全屏显示(4:3)</PresentationFormat>
  <Paragraphs>263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黑体</vt:lpstr>
      <vt:lpstr>华文行楷</vt:lpstr>
      <vt:lpstr>华文楷体</vt:lpstr>
      <vt:lpstr>华文新魏</vt:lpstr>
      <vt:lpstr>楷体</vt:lpstr>
      <vt:lpstr>宋体</vt:lpstr>
      <vt:lpstr>微软雅黑</vt:lpstr>
      <vt:lpstr>Calibri</vt:lpstr>
      <vt:lpstr>Candara</vt:lpstr>
      <vt:lpstr>Symbol</vt:lpstr>
      <vt:lpstr>Times New Roman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metaquan</cp:lastModifiedBy>
  <cp:revision>153</cp:revision>
  <dcterms:created xsi:type="dcterms:W3CDTF">2016-11-09T06:22:00Z</dcterms:created>
  <dcterms:modified xsi:type="dcterms:W3CDTF">2018-05-29T05:52:24Z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