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8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0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7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0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4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5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5E32-9907-4F95-B048-8C7490A1B87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50461" y="769441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1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/>
              <a:t>8:30-12:00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70134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Symposium Session Schedule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0461" y="2081787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2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/>
              <a:t>14:30-17:40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298061" y="3447204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3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  8:30-12:00)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374261" y="4812621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4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14:00-17:40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87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44836" y="0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1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8:30-12:00)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1104"/>
              </p:ext>
            </p:extLst>
          </p:nvPr>
        </p:nvGraphicFramePr>
        <p:xfrm>
          <a:off x="1854756" y="1129642"/>
          <a:ext cx="9072000" cy="513765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26120"/>
                <a:gridCol w="77458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8:30-8:50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 Opening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Ceremony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8:50-9:15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latin typeface="+mn-lt"/>
                        </a:rPr>
                        <a:t>微纳结构中光与物质相互作用调控研究</a:t>
                      </a:r>
                      <a:endParaRPr lang="en-US" altLang="zh-CN" sz="1800" dirty="0" smtClean="0">
                        <a:latin typeface="+mn-lt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i="0" dirty="0" err="1" smtClean="0">
                          <a:latin typeface="+mn-lt"/>
                        </a:rPr>
                        <a:t>Xuehua</a:t>
                      </a:r>
                      <a:r>
                        <a:rPr lang="en-US" altLang="zh-CN" sz="1800" i="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i="0" baseline="0" dirty="0" smtClean="0">
                          <a:latin typeface="+mn-lt"/>
                        </a:rPr>
                        <a:t>Wang </a:t>
                      </a:r>
                      <a:r>
                        <a:rPr lang="en-US" altLang="zh-CN" sz="1800" i="0" baseline="0" dirty="0" smtClean="0">
                          <a:latin typeface="+mn-lt"/>
                        </a:rPr>
                        <a:t>(</a:t>
                      </a:r>
                      <a:r>
                        <a:rPr lang="zh-CN" altLang="en-US" sz="1800" i="0" baseline="0" dirty="0" smtClean="0">
                          <a:latin typeface="+mn-lt"/>
                        </a:rPr>
                        <a:t>王雪华</a:t>
                      </a:r>
                      <a:r>
                        <a:rPr lang="en-US" altLang="zh-CN" sz="1800" i="0" baseline="0" dirty="0" smtClean="0">
                          <a:latin typeface="+mn-lt"/>
                        </a:rPr>
                        <a:t>)</a:t>
                      </a:r>
                      <a:endParaRPr lang="zh-CN" altLang="en-US" sz="1800" i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9:15-9:40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</a:rPr>
                        <a:t>Some unusual effects enabled by photonic crystals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Che</a:t>
                      </a:r>
                      <a:r>
                        <a:rPr lang="en-US" altLang="zh-CN" sz="1800" dirty="0" smtClean="0">
                          <a:latin typeface="+mn-lt"/>
                        </a:rPr>
                        <a:t> Ting Chan (</a:t>
                      </a:r>
                      <a:r>
                        <a:rPr lang="zh-CN" altLang="en-US" sz="1800" dirty="0" smtClean="0">
                          <a:latin typeface="+mn-lt"/>
                        </a:rPr>
                        <a:t>陳子亭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9:40-10:05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By 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Xiaocong</a:t>
                      </a:r>
                      <a:r>
                        <a:rPr lang="en-US" altLang="zh-CN" sz="1800" dirty="0" smtClean="0">
                          <a:latin typeface="+mn-lt"/>
                        </a:rPr>
                        <a:t> Yuan </a:t>
                      </a:r>
                      <a:r>
                        <a:rPr lang="en-US" altLang="zh-CN" sz="1800" dirty="0" smtClean="0">
                          <a:latin typeface="+mn-lt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袁小聪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10:05-10:45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Coffee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Break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10:45-11:10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</a:rPr>
                        <a:t>KW 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Cheah</a:t>
                      </a:r>
                      <a:r>
                        <a:rPr lang="en-US" altLang="zh-CN" sz="1800" dirty="0" smtClean="0">
                          <a:latin typeface="+mn-lt"/>
                        </a:rPr>
                        <a:t> </a:t>
                      </a:r>
                      <a:r>
                        <a:rPr lang="en-US" altLang="zh-CN" sz="1800" dirty="0" smtClean="0">
                          <a:latin typeface="+mn-lt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謝國偉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11:10-11:35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Zak phase of 1D photonic crystals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WY </a:t>
                      </a:r>
                      <a:r>
                        <a:rPr lang="en-US" altLang="zh-CN" sz="1800" dirty="0" smtClean="0">
                          <a:latin typeface="+mn-lt"/>
                        </a:rPr>
                        <a:t>Tam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譚永炎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11:35-12:00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Qinghai Song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宋清海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6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22591" y="5516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2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14:30-17:40)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14044"/>
              </p:ext>
            </p:extLst>
          </p:nvPr>
        </p:nvGraphicFramePr>
        <p:xfrm>
          <a:off x="1832511" y="1141837"/>
          <a:ext cx="9072000" cy="546239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35724"/>
                <a:gridCol w="773627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14:30-14:55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Grating metasurfaces for optical field controlling and super-resolution imaging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Guoping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Wang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汪国平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14:55-15:20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="0" dirty="0" smtClean="0">
                          <a:latin typeface="+mn-lt"/>
                        </a:rPr>
                        <a:t>全介质能谷光子晶体：拓扑纳米光子学新途径</a:t>
                      </a:r>
                      <a:endParaRPr lang="en-US" altLang="zh-CN" sz="1800" b="0" dirty="0" smtClean="0">
                        <a:latin typeface="+mn-lt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Jianwen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Dong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董建文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15:20-15:45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Metasurface-assisted </a:t>
                      </a:r>
                      <a:r>
                        <a:rPr lang="en-US" altLang="zh-CN" sz="1800" b="0" dirty="0" err="1" smtClean="0">
                          <a:latin typeface="+mn-lt"/>
                        </a:rPr>
                        <a:t>plasmonic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wavefront modulation with incident polarization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Luping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Du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杜路平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15:45-16:10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Coffee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Break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16:10-16:35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baseline="0" dirty="0" err="1" smtClean="0">
                          <a:latin typeface="+mn-lt"/>
                        </a:rPr>
                        <a:t>Shumin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Xiao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肖淑敏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16:35-17:00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Coherent wave manipulations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Jason Yang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楊志宇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17:00-17:25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Controlling complex sound field with spatial sound modulator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Guancong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Ma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馬冠聰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17:25-17:40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Elastic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metasurfaces</a:t>
                      </a:r>
                      <a:endParaRPr lang="en-US" altLang="zh-CN" sz="1800" b="0" dirty="0" smtClean="0">
                        <a:latin typeface="+mn-lt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Jensen Li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李贊恒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72012" y="0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3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  8:30-12:00)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5804"/>
              </p:ext>
            </p:extLst>
          </p:nvPr>
        </p:nvGraphicFramePr>
        <p:xfrm>
          <a:off x="1781932" y="1193650"/>
          <a:ext cx="9072000" cy="546239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37252"/>
                <a:gridCol w="7734748"/>
              </a:tblGrid>
              <a:tr h="7070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8:30-8:55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Engineered 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Light Emission Rate in Two-dimensional Molecular Aggregates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Nicholas Fang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方绚莱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8:55-9:20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TBA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Siyuan</a:t>
                      </a:r>
                      <a:r>
                        <a:rPr lang="en-US" altLang="zh-CN" sz="1800" dirty="0" smtClean="0">
                          <a:latin typeface="+mn-lt"/>
                        </a:rPr>
                        <a:t> Yu (</a:t>
                      </a:r>
                      <a:r>
                        <a:rPr lang="zh-CN" altLang="en-US" sz="1800" dirty="0" smtClean="0">
                          <a:latin typeface="+mn-lt"/>
                        </a:rPr>
                        <a:t>余思远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9:20-9:55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latin typeface="+mn-lt"/>
                        </a:rPr>
                        <a:t>用光纤探针操控微粒和细胞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Baojun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Li (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李宝军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en-US" altLang="zh-CN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9:55-10:20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Ultrafast dynamics and nonlinear optics in metamaterial/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plasmonic</a:t>
                      </a:r>
                      <a:r>
                        <a:rPr lang="en-US" altLang="zh-CN" sz="1800" dirty="0" smtClean="0">
                          <a:latin typeface="+mn-lt"/>
                        </a:rPr>
                        <a:t> structures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Kam </a:t>
                      </a:r>
                      <a:r>
                        <a:rPr lang="en-US" altLang="zh-CN" sz="1800" dirty="0" smtClean="0">
                          <a:latin typeface="+mn-lt"/>
                        </a:rPr>
                        <a:t>Sing Wong </a:t>
                      </a:r>
                      <a:r>
                        <a:rPr lang="en-US" altLang="zh-CN" sz="1800" dirty="0" smtClean="0">
                          <a:latin typeface="+mn-lt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黃錦聖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10:20-10:45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Coffee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Break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10:45-11:10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aseline="0" dirty="0" smtClean="0">
                          <a:latin typeface="+mn-lt"/>
                        </a:rPr>
                        <a:t>基于等离激元结构的功能图像器件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err="1" smtClean="0">
                          <a:latin typeface="+mn-lt"/>
                        </a:rPr>
                        <a:t>Zhangkai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Zhou (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周张凯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11:10-11:35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Kin </a:t>
                      </a:r>
                      <a:r>
                        <a:rPr lang="en-US" altLang="zh-CN" sz="1800" dirty="0" smtClean="0">
                          <a:latin typeface="+mn-lt"/>
                        </a:rPr>
                        <a:t>hung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Fung (</a:t>
                      </a:r>
                      <a:r>
                        <a:rPr lang="zh-CN" altLang="en-US" dirty="0" smtClean="0"/>
                        <a:t>馮建雄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11:35-12:00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aseline="0" dirty="0" smtClean="0">
                          <a:latin typeface="+mn-lt"/>
                        </a:rPr>
                        <a:t>低维纳米材料的光学二倍频效应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Huakang</a:t>
                      </a:r>
                      <a:r>
                        <a:rPr lang="en-US" altLang="zh-CN" sz="1800" dirty="0" smtClean="0">
                          <a:latin typeface="+mn-lt"/>
                        </a:rPr>
                        <a:t> Yu (</a:t>
                      </a:r>
                      <a:r>
                        <a:rPr lang="zh-CN" altLang="en-US" sz="1800" dirty="0" smtClean="0">
                          <a:latin typeface="+mn-lt"/>
                        </a:rPr>
                        <a:t>虞华康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81536" y="0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4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14:30-17:40)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56886"/>
              </p:ext>
            </p:extLst>
          </p:nvPr>
        </p:nvGraphicFramePr>
        <p:xfrm>
          <a:off x="1791456" y="1106424"/>
          <a:ext cx="9072000" cy="579158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51839"/>
                <a:gridCol w="7720161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14:30-14:55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Metahologram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altLang="zh-CN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vectorial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polarization to atomic thickness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Xiangping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 (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李向平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14:55-15:20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Controlling wave propagation by manipulating angular momentum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Shubo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Wang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王書波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15:20-15:45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Xinlun</a:t>
                      </a:r>
                      <a:r>
                        <a:rPr lang="en-US" altLang="zh-CN" sz="1800" dirty="0" smtClean="0">
                          <a:latin typeface="+mn-lt"/>
                        </a:rPr>
                        <a:t> Cai (</a:t>
                      </a:r>
                      <a:r>
                        <a:rPr lang="zh-CN" altLang="en-US" sz="1800" dirty="0" smtClean="0">
                          <a:latin typeface="+mn-lt"/>
                        </a:rPr>
                        <a:t>蔡鑫伦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15:45-16:10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Coffee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Break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16:10-16:35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Optical Tractor Beam with Macroscopic Range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Jack 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吳紫輝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16:35-17:00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Optical beam lithography (OBL) facilitated 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nanophotonics</a:t>
                      </a:r>
                      <a:r>
                        <a:rPr lang="en-US" altLang="zh-CN" sz="1800" dirty="0" smtClean="0">
                          <a:latin typeface="+mn-lt"/>
                        </a:rPr>
                        <a:t>: new challenges and opportunities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Yaoyu</a:t>
                      </a:r>
                      <a:r>
                        <a:rPr lang="en-US" altLang="zh-CN" sz="1800" dirty="0" smtClean="0">
                          <a:latin typeface="+mn-lt"/>
                        </a:rPr>
                        <a:t> Cao (</a:t>
                      </a:r>
                      <a:r>
                        <a:rPr lang="zh-CN" altLang="en-US" sz="1800" dirty="0" smtClean="0">
                          <a:latin typeface="+mn-lt"/>
                        </a:rPr>
                        <a:t>曹耀宇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17:00-17:25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Alex Wong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王文瀚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17:25-17:40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Guixin</a:t>
                      </a:r>
                      <a:r>
                        <a:rPr lang="en-US" altLang="zh-CN" sz="1800" dirty="0" smtClean="0">
                          <a:latin typeface="+mn-lt"/>
                        </a:rPr>
                        <a:t> Li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李贵新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434</Words>
  <Application>Microsoft Office PowerPoint</Application>
  <PresentationFormat>宽屏</PresentationFormat>
  <Paragraphs>108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metaquan</dc:creator>
  <cp:lastModifiedBy>metaquan</cp:lastModifiedBy>
  <cp:revision>25</cp:revision>
  <dcterms:created xsi:type="dcterms:W3CDTF">2018-05-08T14:13:39Z</dcterms:created>
  <dcterms:modified xsi:type="dcterms:W3CDTF">2018-05-10T14:16:29Z</dcterms:modified>
</cp:coreProperties>
</file>