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BEAR BATTH" userId="856b8e1e1bd161a9" providerId="LiveId" clId="{E9679116-5F8F-416C-9B1F-D88B67D63626}"/>
    <pc:docChg chg="addSld modSld">
      <pc:chgData name="SATBEAR BATTH" userId="856b8e1e1bd161a9" providerId="LiveId" clId="{E9679116-5F8F-416C-9B1F-D88B67D63626}" dt="2020-10-07T01:33:36.910" v="13" actId="20577"/>
      <pc:docMkLst>
        <pc:docMk/>
      </pc:docMkLst>
      <pc:sldChg chg="addSp modSp new mod">
        <pc:chgData name="SATBEAR BATTH" userId="856b8e1e1bd161a9" providerId="LiveId" clId="{E9679116-5F8F-416C-9B1F-D88B67D63626}" dt="2020-10-07T01:31:56.927" v="2" actId="14100"/>
        <pc:sldMkLst>
          <pc:docMk/>
          <pc:sldMk cId="824765738" sldId="264"/>
        </pc:sldMkLst>
        <pc:picChg chg="add mod">
          <ac:chgData name="SATBEAR BATTH" userId="856b8e1e1bd161a9" providerId="LiveId" clId="{E9679116-5F8F-416C-9B1F-D88B67D63626}" dt="2020-10-07T01:31:56.927" v="2" actId="14100"/>
          <ac:picMkLst>
            <pc:docMk/>
            <pc:sldMk cId="824765738" sldId="264"/>
            <ac:picMk id="4" creationId="{76EEA779-B60E-4EDD-9012-1672F7525B85}"/>
          </ac:picMkLst>
        </pc:picChg>
      </pc:sldChg>
      <pc:sldChg chg="addSp modSp new mod">
        <pc:chgData name="SATBEAR BATTH" userId="856b8e1e1bd161a9" providerId="LiveId" clId="{E9679116-5F8F-416C-9B1F-D88B67D63626}" dt="2020-10-07T01:33:36.910" v="13" actId="20577"/>
        <pc:sldMkLst>
          <pc:docMk/>
          <pc:sldMk cId="1741370767" sldId="265"/>
        </pc:sldMkLst>
        <pc:spChg chg="mod">
          <ac:chgData name="SATBEAR BATTH" userId="856b8e1e1bd161a9" providerId="LiveId" clId="{E9679116-5F8F-416C-9B1F-D88B67D63626}" dt="2020-10-07T01:33:36.910" v="13" actId="20577"/>
          <ac:spMkLst>
            <pc:docMk/>
            <pc:sldMk cId="1741370767" sldId="265"/>
            <ac:spMk id="2" creationId="{76EA467F-021D-450E-A662-565A055EBCCE}"/>
          </ac:spMkLst>
        </pc:spChg>
        <pc:picChg chg="add">
          <ac:chgData name="SATBEAR BATTH" userId="856b8e1e1bd161a9" providerId="LiveId" clId="{E9679116-5F8F-416C-9B1F-D88B67D63626}" dt="2020-10-07T01:33:31.499" v="4" actId="22"/>
          <ac:picMkLst>
            <pc:docMk/>
            <pc:sldMk cId="1741370767" sldId="265"/>
            <ac:picMk id="4" creationId="{812E66E3-51F9-4592-8702-B439D475D1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6C67-306D-4794-86FA-B5C5F55EE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E847F-62B3-4CE5-BFD1-B618830A8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1B82-92E5-43DC-87E1-BC3D5C0B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63CE-2B87-4628-8E32-825D254F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BFAD-5557-4969-A306-3FE43A06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3FEE-72CF-45CE-AD15-42CC0E19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824FE-B5F2-42C3-9935-AC2C57294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AD53-3BBD-41AE-95DC-CF9296EC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364E-2F60-4124-85DC-3C59972C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F3846-B360-4A8B-94E6-79D8917D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74D0F-8F4D-4A73-8B13-42038FC28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8FDB8-41D0-45B8-A3CF-AF5255702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047E-9144-4B10-A312-4EE6B687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CBA4A-060D-4CD5-9DC0-272D8556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852EF-F087-4FC6-839A-B50F2C19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6FC-FCA9-44ED-86B1-6EB70E30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CC65-6E42-4A1A-94A1-ADBFBF9B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9AF8-FE2B-4B02-86A4-AFA5ECDB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F252-ABDD-4B25-A36C-45671228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B215-9D64-4F16-B4D5-285FD50C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5D8C-83D4-4510-A7B7-4B001A38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617A-83C5-4368-828B-DF755E34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C585-BD74-4417-9B58-90A61F0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C179-C1AA-4F85-B756-18DC1C62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3851-EE99-48ED-9969-F2B8E356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2114-1EAC-40A0-B0EC-C7C9B3E3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C828-71F8-4989-8036-5FBF1C9AD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C9CAF-2DD0-4F1B-9AD7-5302E0785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8B08-481B-48FC-BB19-7CF983E6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14616-A66B-49EF-AC87-17E16F4F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7BB50-BA24-43AD-A5D6-92577804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79B5-91F0-497E-A29B-14A7467E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30E3-3741-4FEB-81DF-973265E0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FA4F4-780A-47B1-83CF-4C297C48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3E314-DFBD-4AD0-B7EF-8A2AD6D04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B0E13-F9F3-43A1-99C9-2928A4A73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59FAD-3C94-488F-ADE0-23F1BDBF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BF59B-FA58-4ED2-96D9-789F8AC2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9EB76-A612-499B-809D-254F18CC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937D-4A38-4446-954D-58F47701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555B9-E582-47E9-B3AA-3FFA6196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2F002-52AF-4E2A-99A3-AE3C11CE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2520B-0CC0-43C2-BFBC-7697B9EB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4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A2BBB-916F-40C5-B7AE-D9530706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1D8B1-3FA0-4770-B299-C9B446C2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2C94B-94C2-437C-8C97-B9069287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965D-142B-45A9-AC1C-77315290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BF65-4AD9-4CF8-B047-513FF135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01E14-0E35-4248-A559-C8188BAC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879A-E144-44B5-B3DE-ED9B0026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19315-6DBB-46C9-865F-8880B48D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858B-9DBD-4AF9-B2E8-6DBE999F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A343-2968-406D-99A0-91070BFF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92CB1-766D-48A2-A75E-7719F949E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9F0B9-41BC-4214-931B-27333F74E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B7BE6-D06B-40D7-A63E-698767A9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462D-7BAF-4057-8449-1FA580FE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8E01E-434B-4099-BB6B-3A9CCD70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6B4A-6D82-4F8E-80D5-FC8FD311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F8CD-064F-4661-AC8D-2BCA0271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4B206-2F68-41C4-A44A-67394A62E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A25E-4B7D-45C5-8BE5-FB40CCC367E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D53B-20DD-455C-8E5F-08D756B3A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D522-F0D6-49DF-9DCD-B02400A2B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81E8-24E2-4D69-BFDB-BB7B5B89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5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BC68-7F61-4E7C-8381-50B6CAA2F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81B75-C4EB-4456-AE1C-8753A4212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467F-021D-450E-A662-565A055E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2E66E3-51F9-4592-8702-B439D475D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5" y="1990724"/>
            <a:ext cx="5938345" cy="467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37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415-6E74-45C4-A580-21CBD17B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Overall Death Rates for the last 10 years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E747-E6C9-43AD-840B-25612F54E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442730"/>
            <a:ext cx="8639175" cy="52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4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415-6E74-45C4-A580-21CBD17B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09537"/>
            <a:ext cx="11058525" cy="511175"/>
          </a:xfrm>
        </p:spPr>
        <p:txBody>
          <a:bodyPr>
            <a:normAutofit fontScale="90000"/>
          </a:bodyPr>
          <a:lstStyle/>
          <a:p>
            <a:r>
              <a:rPr lang="en-US" dirty="0"/>
              <a:t>US Overall Male Death Rates by State for the last 10 years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1EB739-EBF3-403A-8FD5-0506FDD8E9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735012"/>
            <a:ext cx="8705849" cy="631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3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7431-8252-466D-95A2-0F268317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441"/>
          </a:xfrm>
        </p:spPr>
        <p:txBody>
          <a:bodyPr>
            <a:normAutofit fontScale="90000"/>
          </a:bodyPr>
          <a:lstStyle/>
          <a:p>
            <a:r>
              <a:rPr lang="en-US" dirty="0"/>
              <a:t>US Overall Male Death Rates by Year for the last 10 years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7157E6-28CE-4DB2-9FDB-75569A6E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247775"/>
            <a:ext cx="1124902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35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415-6E74-45C4-A580-21CBD17B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09537"/>
            <a:ext cx="11058525" cy="511175"/>
          </a:xfrm>
        </p:spPr>
        <p:txBody>
          <a:bodyPr>
            <a:normAutofit fontScale="90000"/>
          </a:bodyPr>
          <a:lstStyle/>
          <a:p>
            <a:r>
              <a:rPr lang="en-US" dirty="0"/>
              <a:t>US Overall Female Death Rates by State for the last 10 years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1EB739-EBF3-403A-8FD5-0506FDD8E9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735012"/>
            <a:ext cx="8705849" cy="631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6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04BD-6274-4DE9-A253-65F13578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Overall Female Death Rates by Year for the last 10 years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3AA577-1B43-404C-8B3E-A73776D9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412164"/>
            <a:ext cx="1124902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1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FB2D-E780-4DF6-BE45-8F02A43E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365125"/>
            <a:ext cx="12034345" cy="812033"/>
          </a:xfrm>
        </p:spPr>
        <p:txBody>
          <a:bodyPr>
            <a:normAutofit fontScale="90000"/>
          </a:bodyPr>
          <a:lstStyle/>
          <a:p>
            <a:r>
              <a:rPr lang="en-US" dirty="0"/>
              <a:t>US Overall Death Rates and Gender Rates mean  for the last 10 years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87786-F4ED-47FD-A902-362CF5E5A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42806"/>
            <a:ext cx="6516414" cy="551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32FBF9-D76F-4C91-A816-85AC1C160E82}"/>
              </a:ext>
            </a:extLst>
          </p:cNvPr>
          <p:cNvSpPr txBox="1"/>
          <p:nvPr/>
        </p:nvSpPr>
        <p:spPr>
          <a:xfrm>
            <a:off x="7221746" y="807825"/>
            <a:ext cx="4455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last 10 </a:t>
            </a:r>
            <a:r>
              <a:rPr lang="en-US" dirty="0" err="1">
                <a:solidFill>
                  <a:srgbClr val="FF0000"/>
                </a:solidFill>
              </a:rPr>
              <a:t>yrs</a:t>
            </a:r>
            <a:r>
              <a:rPr lang="en-US" dirty="0">
                <a:solidFill>
                  <a:srgbClr val="FF0000"/>
                </a:solidFill>
              </a:rPr>
              <a:t> Male death rates are trending a little higher</a:t>
            </a:r>
          </a:p>
        </p:txBody>
      </p:sp>
    </p:spTree>
    <p:extLst>
      <p:ext uri="{BB962C8B-B14F-4D97-AF65-F5344CB8AC3E}">
        <p14:creationId xmlns:p14="http://schemas.microsoft.com/office/powerpoint/2010/main" val="32332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3F35-90A2-40FB-8FFE-D3169B20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Death Rate by State with Years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23EEABE-DEC9-4492-B3A4-25E9E9CE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41" y="893380"/>
            <a:ext cx="10198373" cy="60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CEF42-FB7F-45A8-906A-5366B3F56380}"/>
              </a:ext>
            </a:extLst>
          </p:cNvPr>
          <p:cNvSpPr txBox="1"/>
          <p:nvPr/>
        </p:nvSpPr>
        <p:spPr>
          <a:xfrm>
            <a:off x="9154511" y="62925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appears that the death rate has been going up in the last few years in a few states i.e. </a:t>
            </a:r>
            <a:r>
              <a:rPr lang="en-US" dirty="0" err="1"/>
              <a:t>AL,Ak,WV,KY,MN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1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48E1-B17F-4180-992E-306C6FDB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A779-B60E-4EDD-9012-1672F7525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52" y="1479106"/>
            <a:ext cx="6013025" cy="48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6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US Overall Death Rates for the last 10 years</vt:lpstr>
      <vt:lpstr>US Overall Male Death Rates by State for the last 10 years</vt:lpstr>
      <vt:lpstr>US Overall Male Death Rates by Year for the last 10 years</vt:lpstr>
      <vt:lpstr>US Overall Female Death Rates by State for the last 10 years</vt:lpstr>
      <vt:lpstr>US Overall Female Death Rates by Year for the last 10 years</vt:lpstr>
      <vt:lpstr>US Overall Death Rates and Gender Rates mean  for the last 10 years</vt:lpstr>
      <vt:lpstr>Overall Death Rate by State with Years</vt:lpstr>
      <vt:lpstr>PowerPoint Presentation</vt:lpstr>
      <vt:lpstr>Race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SATBEAR BATTH</dc:creator>
  <cp:lastModifiedBy>SATBEAR BATTH</cp:lastModifiedBy>
  <cp:revision>5</cp:revision>
  <dcterms:created xsi:type="dcterms:W3CDTF">2020-10-05T01:38:38Z</dcterms:created>
  <dcterms:modified xsi:type="dcterms:W3CDTF">2020-10-07T01:34:50Z</dcterms:modified>
</cp:coreProperties>
</file>