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5217-0C22-40AE-8B55-15AA1CBF9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75A7C-853D-4F09-9DB9-5D46BBB1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B196-47CF-47D6-80CA-B912A0F1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6F41-EFB0-4A1A-BE07-220C2F2A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0ACC-2239-4ADD-B660-BDE4145A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C56E-CF15-4D66-AB2D-8909BC89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081F-AB79-4D48-9A42-9A712925F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4B8E-ADE7-4CFD-8DDA-26DE886C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B434-204C-47DA-A5B1-031FF77E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A04E-C646-4611-A3A7-EE3933BA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24D78-0E1C-494E-BC9B-B2BC7B4E6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412EE-3426-4B4F-9DA5-6FF8F1ECA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00FA-B4AA-4599-B74F-9282346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7427-6A1D-41A2-A189-CDCE4DBE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0099-1804-495D-BA69-24D05E44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D18A-B2E9-49D0-A928-07E950FE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3636-E8D3-4499-B3DD-1CDF2152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7CB1-7F62-45E3-8502-A290DAD8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3727-D325-4C53-A4FE-90822766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5A34-36DF-49E2-80FE-F441F332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C052-0257-4310-8E37-E2B4B747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76DF4-2641-4432-9714-203B172F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6B42E-BBD3-4678-AB82-D84333D2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5966B-2E13-475D-9DB1-76099130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1D7A-0D1A-4F50-BDA4-DC6C758E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440A-6C02-47A7-803E-91BE339B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23ED-BC01-4432-87E6-E6C55E1EA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4DB91-4F07-4C2D-87A9-12D4FE528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D3AB6-10A6-4F7C-BA66-0EFE680E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F102F-888F-4CC0-AE58-CD7BFF88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51694-49B2-4CDA-96ED-3D8B4311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3090-1EE5-41E8-893F-28D39E35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C0EE6-3D62-43F9-B2A9-BB4B0B2E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08289-A366-4D20-9969-155FA2D49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72B78-4CEC-4513-AE17-1758EA7A6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0F9EA-D293-4032-B32C-8034EC7FA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7BDF2-DACB-4212-A22B-3B370631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B275-3270-4AEB-8ACB-6A08902A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A803A-A586-4461-BD92-A8E916C7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9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48B9-E97B-4CF6-AC9D-748FA69B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52926-1CA0-4D67-B475-73D0DB31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BE559-8EBA-4886-B9CE-25A8F0A7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7869-363F-46B4-A89D-127F1581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F106D-EA7E-49FD-ACB5-A0818BD7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59D17-F926-4FA0-A762-2792A96B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C9449-FEC9-4911-8B08-CC37FC4D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D977-B8D2-4868-B7BC-E8E1A7CF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8C66-B263-44D8-9304-DFD54DCA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BD75E-5F3F-448B-8EA8-0EC53F51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7C68-9B5F-4F9C-BD9B-01D200FF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127AB-FCC4-4AA6-BAEC-1F298F46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2DAB0-8BC1-4DC2-AA3D-20FC55FB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19DF-985B-4D4A-A8EE-79E09D1F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9F59D-C1BD-4063-96FB-1EBD383DD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D440-ADDA-474B-B50E-A590132B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1B555-2064-4591-B421-A2C38FAF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3BC72-4CB7-4D95-8155-364DF524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9D6EE-2E88-45F8-B564-C54C323A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3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7F8D5-FD17-43AE-8F53-27976BBD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07402-500E-4F8A-BD57-8F24E6DA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0CC23-6658-406E-B9A3-AB7DE3DA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5E88A-5DD8-430F-A89D-4C9A71FDFC7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E87-6D2D-44A8-9F5A-D6169B254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BBE3-11B9-465F-B2FF-7CF7AE0C4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5ED2-2E10-47C8-AC9C-103BC11E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8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52F1-9934-413C-89A5-E188AC2A4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D23B5-DA50-49D4-AEC8-2B9119853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6256-788B-48C4-AFF1-046EF814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Year Death Rate by Race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0CD000-7050-477B-920F-FC73FB13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55" y="1990724"/>
            <a:ext cx="5938345" cy="467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A8E1B6-FD00-49A1-89D7-1B5AFC3A7439}"/>
              </a:ext>
            </a:extLst>
          </p:cNvPr>
          <p:cNvSpPr txBox="1"/>
          <p:nvPr/>
        </p:nvSpPr>
        <p:spPr>
          <a:xfrm>
            <a:off x="8681545" y="3090040"/>
            <a:ext cx="215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Whites have the highest rates. Asians have </a:t>
            </a:r>
            <a:r>
              <a:rPr lang="en-US"/>
              <a:t>the lowest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1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10 Year Death Rate by 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SATBEAR BATTH</dc:creator>
  <cp:lastModifiedBy>SATBEAR BATTH</cp:lastModifiedBy>
  <cp:revision>1</cp:revision>
  <dcterms:created xsi:type="dcterms:W3CDTF">2020-10-05T05:48:02Z</dcterms:created>
  <dcterms:modified xsi:type="dcterms:W3CDTF">2020-10-05T05:50:01Z</dcterms:modified>
</cp:coreProperties>
</file>