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CD5F73-32FF-4CDF-A7E3-8D364DEB126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08EC94-B75A-4FEC-9C81-A0D742DEE4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34CEDF1-0BD7-4446-B64A-317195D46D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19C51E-0D1E-4D56-9ACE-077BA72894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20019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Articulated Robot Control with Deep Reinforcement Learning</a:t>
            </a:r>
            <a:endParaRPr b="0" lang="en-US" sz="6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463040" y="48369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Gregory Attra, M.S. Computer Science, Northeastern University, 2022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412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&lt;&lt;PICTURE OF ROBOT IN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SUMULATION&gt;&gt;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Leverage simulation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 reinforcement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learning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Evaluate performance of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various RL methods,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namely DQN and Actor-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Critic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Experiment with several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types of replay buffers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38080" y="161640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latin typeface="Arial"/>
              </a:rPr>
              <a:t>Problem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731520" y="353664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latin typeface="Arial"/>
              </a:rPr>
              <a:t>Approach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838440" y="213120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Learn a policy to move a robot arm end-effector to a target position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440" y="412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Simulation – NVIDIA Isaac Gym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12520" y="28346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GPU Accelerated Physics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Vectorized environments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Built on PyTorch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Robot Assets – Franka Arm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800" y="412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Methods - DQN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2022-04-24T21:45:05Z</dcterms:created>
  <dc:creator>Amato, Chris</dc:creator>
  <dc:description/>
  <dc:language>en-US</dc:language>
  <cp:lastModifiedBy/>
  <dcterms:modified xsi:type="dcterms:W3CDTF">2022-04-27T11:05:46Z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