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857d50e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857d50e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857d50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857d50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880a942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880a942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880a942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880a942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185c67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185c67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185c67c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185c67c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880a9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880a9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185c67c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185c67c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185c67c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185c67c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857d50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857d50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857d50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857d50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857d50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857d50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0.png"/><Relationship Id="rId13" Type="http://schemas.openxmlformats.org/officeDocument/2006/relationships/image" Target="../media/image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bogar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5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Course Sign Up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Application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1300" y="442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Guilherme Bauso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Querying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35500" y="1216325"/>
            <a:ext cx="41019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an Azure Function with a cron trigger that invokes a job endpoint on API.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 Layer retrieves data from Command Database and converts it to Query Data, writing on Cosmos DB.</a:t>
            </a:r>
            <a:endParaRPr sz="16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350" y="815950"/>
            <a:ext cx="42209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16425" y="47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Flow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100" y="661250"/>
            <a:ext cx="34223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5403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40300" y="1228675"/>
            <a:ext cx="77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Handle concurrency on Worker project (It has to be improved).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Worker dependency injection (Only supports singleton).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 on Azure Table (retrieving the successful job executions).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Figuring out the best time to synchronize databases.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5403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540300" y="1228675"/>
            <a:ext cx="83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Concurrency on Worker or figure out another way.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Service Bus configuration (lock and retries)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CI/CD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Containerization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Moving the s</a:t>
            </a:r>
            <a:r>
              <a:rPr lang="en" sz="1600"/>
              <a:t>ynchronization</a:t>
            </a:r>
            <a:r>
              <a:rPr lang="en" sz="1600"/>
              <a:t> process to Worker.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652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	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563" y="1793472"/>
            <a:ext cx="635500" cy="6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334" y="1793475"/>
            <a:ext cx="606862" cy="6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5459" y="1793475"/>
            <a:ext cx="798027" cy="6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762" y="1844598"/>
            <a:ext cx="504625" cy="5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0663" y="1819036"/>
            <a:ext cx="555750" cy="5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40567" y="2988500"/>
            <a:ext cx="555750" cy="50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9938" y="2891075"/>
            <a:ext cx="606850" cy="6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7864" y="2916627"/>
            <a:ext cx="555750" cy="5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84688" y="2876739"/>
            <a:ext cx="635500" cy="63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47688" y="1873225"/>
            <a:ext cx="555750" cy="5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67725" y="2876750"/>
            <a:ext cx="881626" cy="6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641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Design Topics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1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CQRS x Business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1: API for signing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2: Scaling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3: Querying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faced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403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887" y="1518525"/>
            <a:ext cx="3654225" cy="27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 x Business Layer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19250" y="1304875"/>
            <a:ext cx="8457900" cy="26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responsibility.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 cleaner and testable.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Optimized dependency injection.</a:t>
            </a:r>
            <a:endParaRPr sz="1600"/>
          </a:p>
        </p:txBody>
      </p:sp>
      <p:sp>
        <p:nvSpPr>
          <p:cNvPr id="90" name="Google Shape;90;p17"/>
          <p:cNvSpPr txBox="1"/>
          <p:nvPr/>
        </p:nvSpPr>
        <p:spPr>
          <a:xfrm>
            <a:off x="580375" y="42873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to jbogard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https://github.com/jbogard</a:t>
            </a:r>
            <a:r>
              <a:rPr lang="en"/>
              <a:t>) for provide MediatR to developers.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API for signing up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100" y="1216325"/>
            <a:ext cx="44772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 layers (API, Domain and Infrastructure).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Domain contains Contracts (Repositories, Interfaces), Services (Commands, Handlers) and Domain Entities (Aggregation root)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API contains DI, HTTP communication and Error Handling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Infrastructure implements Repositories interfaces of Domain.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Cross-Cutting contains the common exceptions </a:t>
            </a:r>
            <a:endParaRPr sz="16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700" y="1339525"/>
            <a:ext cx="30099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Flow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00" y="1709726"/>
            <a:ext cx="8023400" cy="172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Scaling out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216325"/>
            <a:ext cx="42603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a worker that subscribes to the course queue and </a:t>
            </a:r>
            <a:r>
              <a:rPr lang="en" sz="1600"/>
              <a:t>communicates</a:t>
            </a:r>
            <a:r>
              <a:rPr lang="en" sz="1600"/>
              <a:t> with the domain.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old endpoint invokes a command that publishes to the course queue.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Cross-Cutting has the Service Bus interfaces.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Infrastructure implements the Service Bus interfaces.</a:t>
            </a:r>
            <a:endParaRPr sz="16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000" y="1339525"/>
            <a:ext cx="4050300" cy="276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503625" y="33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Flow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375" y="1109325"/>
            <a:ext cx="53752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