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8A64-B06A-464C-B5EB-5411B2E6E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DC02A-0AFC-4DDD-9E46-D7B248603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203D5-EDFE-4400-9FB9-E9C25E1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878E-7870-4D80-80EA-FBFB98635B14}" type="datetimeFigureOut">
              <a:rPr lang="en-ZA" smtClean="0"/>
              <a:t>23/02/2022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E5BD-15E8-4BE2-AD58-F63E0CB3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8DEC2-4DB7-48FF-85C1-67EF71C0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7142-18FC-455C-A044-10360C8540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395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A14E-07C1-4213-B012-C8749D5C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97CB0-E6C5-4A35-8B31-EC2F59C8C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3C96-C5EB-4F5B-8C30-F2BDC37A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878E-7870-4D80-80EA-FBFB98635B14}" type="datetimeFigureOut">
              <a:rPr lang="en-ZA" smtClean="0"/>
              <a:t>23/02/2022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36870-0C73-450B-9A80-624CE21B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1486-90D2-4C42-9AAC-62A0012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7142-18FC-455C-A044-10360C8540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591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837CF-D325-4771-9B9A-D3BF1CF0C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149-0B49-4D03-81D2-909FFFEE6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095D-CCCA-4239-997E-DD3745BC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878E-7870-4D80-80EA-FBFB98635B14}" type="datetimeFigureOut">
              <a:rPr lang="en-ZA" smtClean="0"/>
              <a:t>23/02/2022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4720-37A2-49C6-9F5A-C28E43BB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7F1F8-1975-422B-B128-B6E789C8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7142-18FC-455C-A044-10360C8540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375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F7E1-5E50-4A32-888C-5319C3E1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FE4-B7E0-4F14-A696-D54336D1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DDE2-A49C-4D68-AB7F-A1E94390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878E-7870-4D80-80EA-FBFB98635B14}" type="datetimeFigureOut">
              <a:rPr lang="en-ZA" smtClean="0"/>
              <a:t>23/02/2022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8C46-1181-4982-A3A3-7DB768A5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8F32-3544-419B-AB6D-DBDF8ED6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7142-18FC-455C-A044-10360C8540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61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F878-FD38-4904-AF5C-77FE7F54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BD463-1531-49B0-9747-C89008BE6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2F51-E053-4D18-BB8A-5F5E4186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878E-7870-4D80-80EA-FBFB98635B14}" type="datetimeFigureOut">
              <a:rPr lang="en-ZA" smtClean="0"/>
              <a:t>23/02/2022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DA0C-66CB-4E05-A435-A15DE67D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C4AC2-C4FB-4EFE-BFFA-8D9F28C7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7142-18FC-455C-A044-10360C8540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574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E242-B7E1-462C-A894-80DDFF8C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E294-8F92-4B7F-BC59-8E929D404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1E5A2-7F74-4533-B73A-D3A5A991D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BC375-B36D-4964-9E15-EF1E91EC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878E-7870-4D80-80EA-FBFB98635B14}" type="datetimeFigureOut">
              <a:rPr lang="en-ZA" smtClean="0"/>
              <a:t>23/02/2022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429F9-075E-41D4-81E2-9A70068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EE1A1-C2EF-4AF5-A08A-1C8E0220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7142-18FC-455C-A044-10360C8540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091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74AD-885B-4F4A-901C-1C21C21A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09AAE-45CE-4708-826F-023F9379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A9D0C-F767-45D7-A67D-5022D41C8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16040-D007-43BC-9416-25B0C1D3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4521E-C18C-49B2-807C-5C699752B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F7BE2-18FD-4BB2-9063-9B747915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878E-7870-4D80-80EA-FBFB98635B14}" type="datetimeFigureOut">
              <a:rPr lang="en-ZA" smtClean="0"/>
              <a:t>23/02/2022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4752F-7D90-4BB2-9AF4-1BD56457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F47A8-AEDB-4D14-BB09-6F500E28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7142-18FC-455C-A044-10360C8540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62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7D91-AFE0-498C-9E47-55ADD039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5FB13-8FBA-42FD-A0A8-6B2E064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878E-7870-4D80-80EA-FBFB98635B14}" type="datetimeFigureOut">
              <a:rPr lang="en-ZA" smtClean="0"/>
              <a:t>23/02/2022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5689C-A58D-4BE3-A339-286A94ED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42ED4-075B-4EFA-BE87-96853246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7142-18FC-455C-A044-10360C8540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861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C2201-3786-4C15-B9E2-589E2094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878E-7870-4D80-80EA-FBFB98635B14}" type="datetimeFigureOut">
              <a:rPr lang="en-ZA" smtClean="0"/>
              <a:t>23/02/2022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03300-D1E7-4EA8-9CC5-D74A5135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1E8A-3A80-48F2-9A29-5358AC4A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7142-18FC-455C-A044-10360C8540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764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3C7D-B979-4288-88EB-3435234C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D585-BF48-4E46-AFFF-ECDE1C5D4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D91EC-9B99-4DF0-96C7-3004C9F3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3A773-DF0F-43DE-9B99-2B8730FA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878E-7870-4D80-80EA-FBFB98635B14}" type="datetimeFigureOut">
              <a:rPr lang="en-ZA" smtClean="0"/>
              <a:t>23/02/2022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2ACB-DFA5-4F3C-B144-C56FD9FA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2499D-C958-4D1B-8597-919886C9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7142-18FC-455C-A044-10360C8540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D8E2-E144-46C8-A5B4-A8D22776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FD90D-25B8-4B18-9998-49305C92A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83ECE-4388-4D66-A7BE-EBB8BCE2F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6E91B-6817-4CFC-B96F-FFE96CBA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878E-7870-4D80-80EA-FBFB98635B14}" type="datetimeFigureOut">
              <a:rPr lang="en-ZA" smtClean="0"/>
              <a:t>23/02/2022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FF844-B40C-4E8B-8177-BA1F8509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5AF5C-1921-488C-87B8-08B9AD12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7142-18FC-455C-A044-10360C8540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294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03D4A-63F9-4AE0-8514-A469BC73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B21A1-1080-423D-B34C-C29C6EF6B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93099-B3A1-490F-94CF-05852C56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B878E-7870-4D80-80EA-FBFB98635B14}" type="datetimeFigureOut">
              <a:rPr lang="en-ZA" smtClean="0"/>
              <a:t>23/02/2022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F889-BE34-444E-9E4C-A7345A1F2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C1D6-C7A8-4A87-8A6C-0F05D132B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7142-18FC-455C-A044-10360C8540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338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7E3C-E11B-4E50-B7BB-2E214AA65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NYDSA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8E4CC-407B-4EFE-85D4-59091A244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sz="3200" dirty="0"/>
              <a:t>Housing price prediction project</a:t>
            </a:r>
          </a:p>
          <a:p>
            <a:r>
              <a:rPr lang="en-ZA" dirty="0"/>
              <a:t>Jose, Johannes and Gerald</a:t>
            </a:r>
          </a:p>
        </p:txBody>
      </p:sp>
    </p:spTree>
    <p:extLst>
      <p:ext uri="{BB962C8B-B14F-4D97-AF65-F5344CB8AC3E}">
        <p14:creationId xmlns:p14="http://schemas.microsoft.com/office/powerpoint/2010/main" val="100610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07C8D3-8404-4658-B7B5-2503A9BB2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41145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586659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5559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Key Questions: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Answer: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75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Prediction of house 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9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To what end can the data be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1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Are we targeting a specific 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0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R? Python or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6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4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DBC11F-2758-49BA-8D7D-207E91AFE97C}"/>
              </a:ext>
            </a:extLst>
          </p:cNvPr>
          <p:cNvSpPr txBox="1"/>
          <p:nvPr/>
        </p:nvSpPr>
        <p:spPr>
          <a:xfrm>
            <a:off x="2373745" y="655782"/>
            <a:ext cx="6770255" cy="596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000" b="1" i="1" dirty="0"/>
              <a:t>Data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Feature Meanings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Features Categorized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Feature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Correlation Among Numerical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Outliers</a:t>
            </a:r>
          </a:p>
          <a:p>
            <a:r>
              <a:rPr lang="en-ZA" sz="2000" b="1" i="1" dirty="0"/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Drop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Handle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Handle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Feature Selection</a:t>
            </a:r>
          </a:p>
          <a:p>
            <a:r>
              <a:rPr lang="en-ZA" sz="2000" b="1" i="1" dirty="0"/>
              <a:t>Data </a:t>
            </a:r>
            <a:r>
              <a:rPr lang="en-ZA" sz="2000" b="1" i="1" dirty="0" err="1"/>
              <a:t>Modeling</a:t>
            </a:r>
            <a:endParaRPr lang="en-ZA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Compare and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Model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Recommendations and 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Future analysis and enhancements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E6F218-E362-42C2-87A0-5DF6BB34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15854"/>
              </p:ext>
            </p:extLst>
          </p:nvPr>
        </p:nvGraphicFramePr>
        <p:xfrm>
          <a:off x="2032000" y="24120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63767153"/>
                    </a:ext>
                  </a:extLst>
                </a:gridCol>
              </a:tblGrid>
              <a:tr h="276033">
                <a:tc>
                  <a:txBody>
                    <a:bodyPr/>
                    <a:lstStyle/>
                    <a:p>
                      <a:r>
                        <a:rPr lang="en-ZA" dirty="0"/>
                        <a:t>Possible suggested workflow: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7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92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NYDSA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NYDSA </dc:title>
  <dc:creator>Johannes Potgieter</dc:creator>
  <cp:lastModifiedBy>Johannes Potgieter</cp:lastModifiedBy>
  <cp:revision>2</cp:revision>
  <dcterms:created xsi:type="dcterms:W3CDTF">2022-02-23T10:42:55Z</dcterms:created>
  <dcterms:modified xsi:type="dcterms:W3CDTF">2022-02-23T11:27:56Z</dcterms:modified>
</cp:coreProperties>
</file>