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9" r:id="rId9"/>
    <p:sldId id="263" r:id="rId10"/>
    <p:sldId id="264" r:id="rId11"/>
    <p:sldId id="266" r:id="rId12"/>
    <p:sldId id="267" r:id="rId13"/>
    <p:sldId id="270" r:id="rId14"/>
    <p:sldId id="271" r:id="rId15"/>
    <p:sldId id="272" r:id="rId16"/>
    <p:sldId id="273" r:id="rId17"/>
    <p:sldId id="265"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7687"/>
  </p:normalViewPr>
  <p:slideViewPr>
    <p:cSldViewPr snapToGrid="0" snapToObjects="1">
      <p:cViewPr varScale="1">
        <p:scale>
          <a:sx n="42" d="100"/>
          <a:sy n="42" d="100"/>
        </p:scale>
        <p:origin x="3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55EBC1-D868-FF41-AD69-FF0A596BB534}" type="doc">
      <dgm:prSet loTypeId="urn:microsoft.com/office/officeart/2005/8/layout/cycle2" loCatId="" qsTypeId="urn:microsoft.com/office/officeart/2005/8/quickstyle/simple1" qsCatId="simple" csTypeId="urn:microsoft.com/office/officeart/2005/8/colors/accent1_2" csCatId="accent1" phldr="1"/>
      <dgm:spPr/>
      <dgm:t>
        <a:bodyPr/>
        <a:lstStyle/>
        <a:p>
          <a:endParaRPr lang="en-US"/>
        </a:p>
      </dgm:t>
    </dgm:pt>
    <dgm:pt modelId="{17C4A420-278B-E149-9A9E-BEB4E6811E67}">
      <dgm:prSet phldrT="[Text]"/>
      <dgm:spPr/>
      <dgm:t>
        <a:bodyPr/>
        <a:lstStyle/>
        <a:p>
          <a:r>
            <a:rPr lang="en-US" dirty="0"/>
            <a:t>State</a:t>
          </a:r>
        </a:p>
      </dgm:t>
    </dgm:pt>
    <dgm:pt modelId="{D614D395-D3DB-2E43-BBA7-862A8351286F}" type="parTrans" cxnId="{AE2A9A7E-FBD4-CD49-ACE9-7ECD2669BF89}">
      <dgm:prSet/>
      <dgm:spPr/>
      <dgm:t>
        <a:bodyPr/>
        <a:lstStyle/>
        <a:p>
          <a:endParaRPr lang="en-US"/>
        </a:p>
      </dgm:t>
    </dgm:pt>
    <dgm:pt modelId="{B07EDC56-9F19-2043-9A0E-B47C02F88B2C}" type="sibTrans" cxnId="{AE2A9A7E-FBD4-CD49-ACE9-7ECD2669BF89}">
      <dgm:prSet/>
      <dgm:spPr/>
      <dgm:t>
        <a:bodyPr/>
        <a:lstStyle/>
        <a:p>
          <a:endParaRPr lang="en-US"/>
        </a:p>
      </dgm:t>
    </dgm:pt>
    <dgm:pt modelId="{D9F9FE67-B01C-8949-91A0-5411DF8801C9}">
      <dgm:prSet phldrT="[Text]"/>
      <dgm:spPr/>
      <dgm:t>
        <a:bodyPr/>
        <a:lstStyle/>
        <a:p>
          <a:r>
            <a:rPr lang="en-US" dirty="0"/>
            <a:t>UI</a:t>
          </a:r>
        </a:p>
      </dgm:t>
    </dgm:pt>
    <dgm:pt modelId="{38816A54-D3F0-BF43-81E2-49A48599EBF3}" type="parTrans" cxnId="{68203572-A69D-864B-A3FF-083D3AADFB8F}">
      <dgm:prSet/>
      <dgm:spPr/>
      <dgm:t>
        <a:bodyPr/>
        <a:lstStyle/>
        <a:p>
          <a:endParaRPr lang="en-US"/>
        </a:p>
      </dgm:t>
    </dgm:pt>
    <dgm:pt modelId="{D8A88033-B849-2B48-98B8-1C6DACF7C618}" type="sibTrans" cxnId="{68203572-A69D-864B-A3FF-083D3AADFB8F}">
      <dgm:prSet/>
      <dgm:spPr/>
      <dgm:t>
        <a:bodyPr/>
        <a:lstStyle/>
        <a:p>
          <a:endParaRPr lang="en-US"/>
        </a:p>
      </dgm:t>
    </dgm:pt>
    <dgm:pt modelId="{2E0B7E70-1A4B-F746-8D9B-351F1A072D94}">
      <dgm:prSet phldrT="[Text]"/>
      <dgm:spPr/>
      <dgm:t>
        <a:bodyPr/>
        <a:lstStyle/>
        <a:p>
          <a:r>
            <a:rPr lang="en-US" dirty="0"/>
            <a:t>Actions</a:t>
          </a:r>
        </a:p>
      </dgm:t>
    </dgm:pt>
    <dgm:pt modelId="{CE8ABB86-36D8-F94B-A4CB-ECB56A2E0BB5}" type="parTrans" cxnId="{15CE3D5F-9D75-D646-8FE1-8A42B3C22F15}">
      <dgm:prSet/>
      <dgm:spPr/>
      <dgm:t>
        <a:bodyPr/>
        <a:lstStyle/>
        <a:p>
          <a:endParaRPr lang="en-US"/>
        </a:p>
      </dgm:t>
    </dgm:pt>
    <dgm:pt modelId="{EFF2DFBD-C028-F24E-9B50-BCB137630FEB}" type="sibTrans" cxnId="{15CE3D5F-9D75-D646-8FE1-8A42B3C22F15}">
      <dgm:prSet/>
      <dgm:spPr/>
      <dgm:t>
        <a:bodyPr/>
        <a:lstStyle/>
        <a:p>
          <a:endParaRPr lang="en-US"/>
        </a:p>
      </dgm:t>
    </dgm:pt>
    <dgm:pt modelId="{AAFA4727-59F7-414A-8AAA-36F992FAB967}">
      <dgm:prSet phldrT="[Text]"/>
      <dgm:spPr/>
      <dgm:t>
        <a:bodyPr/>
        <a:lstStyle/>
        <a:p>
          <a:r>
            <a:rPr lang="en-US" dirty="0"/>
            <a:t>Reducer</a:t>
          </a:r>
        </a:p>
      </dgm:t>
    </dgm:pt>
    <dgm:pt modelId="{B19AE1E7-3E20-DC42-B2B6-6A0D570AE360}" type="parTrans" cxnId="{9481172A-9BBB-0B47-9A62-C9109AB92ECF}">
      <dgm:prSet/>
      <dgm:spPr/>
      <dgm:t>
        <a:bodyPr/>
        <a:lstStyle/>
        <a:p>
          <a:endParaRPr lang="en-US"/>
        </a:p>
      </dgm:t>
    </dgm:pt>
    <dgm:pt modelId="{8CCB1EF7-7F26-6745-B87A-A5CED1A92AFB}" type="sibTrans" cxnId="{9481172A-9BBB-0B47-9A62-C9109AB92ECF}">
      <dgm:prSet/>
      <dgm:spPr/>
      <dgm:t>
        <a:bodyPr/>
        <a:lstStyle/>
        <a:p>
          <a:endParaRPr lang="en-US"/>
        </a:p>
      </dgm:t>
    </dgm:pt>
    <dgm:pt modelId="{B3138EA3-AD63-874C-8894-E4B7A4FFF8FC}">
      <dgm:prSet phldrT="[Text]"/>
      <dgm:spPr/>
      <dgm:t>
        <a:bodyPr/>
        <a:lstStyle/>
        <a:p>
          <a:r>
            <a:rPr lang="en-US" dirty="0"/>
            <a:t>Store</a:t>
          </a:r>
        </a:p>
      </dgm:t>
    </dgm:pt>
    <dgm:pt modelId="{0AB507C6-F226-6A41-81A2-C632441E0285}" type="parTrans" cxnId="{266ADF3D-C71A-F347-8368-C90DE6C85848}">
      <dgm:prSet/>
      <dgm:spPr/>
      <dgm:t>
        <a:bodyPr/>
        <a:lstStyle/>
        <a:p>
          <a:endParaRPr lang="en-US"/>
        </a:p>
      </dgm:t>
    </dgm:pt>
    <dgm:pt modelId="{40627172-4126-DD4F-AA57-FEFCC726EF62}" type="sibTrans" cxnId="{266ADF3D-C71A-F347-8368-C90DE6C85848}">
      <dgm:prSet/>
      <dgm:spPr/>
      <dgm:t>
        <a:bodyPr/>
        <a:lstStyle/>
        <a:p>
          <a:endParaRPr lang="en-US"/>
        </a:p>
      </dgm:t>
    </dgm:pt>
    <dgm:pt modelId="{80636F99-7198-C944-A8EB-B3A42E376859}" type="pres">
      <dgm:prSet presAssocID="{3155EBC1-D868-FF41-AD69-FF0A596BB534}" presName="cycle" presStyleCnt="0">
        <dgm:presLayoutVars>
          <dgm:dir/>
          <dgm:resizeHandles val="exact"/>
        </dgm:presLayoutVars>
      </dgm:prSet>
      <dgm:spPr/>
    </dgm:pt>
    <dgm:pt modelId="{C16C16A7-EC1F-1840-8634-94B4781E281D}" type="pres">
      <dgm:prSet presAssocID="{17C4A420-278B-E149-9A9E-BEB4E6811E67}" presName="node" presStyleLbl="node1" presStyleIdx="0" presStyleCnt="5">
        <dgm:presLayoutVars>
          <dgm:bulletEnabled val="1"/>
        </dgm:presLayoutVars>
      </dgm:prSet>
      <dgm:spPr/>
    </dgm:pt>
    <dgm:pt modelId="{04D52221-ADA9-7947-A778-2242EAA0CC1F}" type="pres">
      <dgm:prSet presAssocID="{B07EDC56-9F19-2043-9A0E-B47C02F88B2C}" presName="sibTrans" presStyleLbl="sibTrans2D1" presStyleIdx="0" presStyleCnt="5"/>
      <dgm:spPr/>
    </dgm:pt>
    <dgm:pt modelId="{15AF4EC4-FAEF-BF49-9B28-F634EF160F08}" type="pres">
      <dgm:prSet presAssocID="{B07EDC56-9F19-2043-9A0E-B47C02F88B2C}" presName="connectorText" presStyleLbl="sibTrans2D1" presStyleIdx="0" presStyleCnt="5"/>
      <dgm:spPr/>
    </dgm:pt>
    <dgm:pt modelId="{7A0D2DDC-D6F0-DF4A-9B2D-9AEF8A999A67}" type="pres">
      <dgm:prSet presAssocID="{D9F9FE67-B01C-8949-91A0-5411DF8801C9}" presName="node" presStyleLbl="node1" presStyleIdx="1" presStyleCnt="5">
        <dgm:presLayoutVars>
          <dgm:bulletEnabled val="1"/>
        </dgm:presLayoutVars>
      </dgm:prSet>
      <dgm:spPr/>
    </dgm:pt>
    <dgm:pt modelId="{E65BB5D5-2DEE-404D-B8EA-D6BFE3C8C04D}" type="pres">
      <dgm:prSet presAssocID="{D8A88033-B849-2B48-98B8-1C6DACF7C618}" presName="sibTrans" presStyleLbl="sibTrans2D1" presStyleIdx="1" presStyleCnt="5"/>
      <dgm:spPr/>
    </dgm:pt>
    <dgm:pt modelId="{0FEA6FD8-DE63-7E48-B286-DB9DF0FBD866}" type="pres">
      <dgm:prSet presAssocID="{D8A88033-B849-2B48-98B8-1C6DACF7C618}" presName="connectorText" presStyleLbl="sibTrans2D1" presStyleIdx="1" presStyleCnt="5"/>
      <dgm:spPr/>
    </dgm:pt>
    <dgm:pt modelId="{275A9321-89FA-444E-9F15-BD057B8C04FF}" type="pres">
      <dgm:prSet presAssocID="{2E0B7E70-1A4B-F746-8D9B-351F1A072D94}" presName="node" presStyleLbl="node1" presStyleIdx="2" presStyleCnt="5">
        <dgm:presLayoutVars>
          <dgm:bulletEnabled val="1"/>
        </dgm:presLayoutVars>
      </dgm:prSet>
      <dgm:spPr/>
    </dgm:pt>
    <dgm:pt modelId="{EA49423E-FEDC-7341-9779-4A4790433782}" type="pres">
      <dgm:prSet presAssocID="{EFF2DFBD-C028-F24E-9B50-BCB137630FEB}" presName="sibTrans" presStyleLbl="sibTrans2D1" presStyleIdx="2" presStyleCnt="5"/>
      <dgm:spPr/>
    </dgm:pt>
    <dgm:pt modelId="{488A20FC-D66B-BE49-8FB0-C6DDE885ECEA}" type="pres">
      <dgm:prSet presAssocID="{EFF2DFBD-C028-F24E-9B50-BCB137630FEB}" presName="connectorText" presStyleLbl="sibTrans2D1" presStyleIdx="2" presStyleCnt="5"/>
      <dgm:spPr/>
    </dgm:pt>
    <dgm:pt modelId="{518EDBE8-0376-A74A-B694-9B0704ABF0DC}" type="pres">
      <dgm:prSet presAssocID="{AAFA4727-59F7-414A-8AAA-36F992FAB967}" presName="node" presStyleLbl="node1" presStyleIdx="3" presStyleCnt="5">
        <dgm:presLayoutVars>
          <dgm:bulletEnabled val="1"/>
        </dgm:presLayoutVars>
      </dgm:prSet>
      <dgm:spPr/>
    </dgm:pt>
    <dgm:pt modelId="{464A6B41-1A95-C04D-BF7F-86BFB534A4AA}" type="pres">
      <dgm:prSet presAssocID="{8CCB1EF7-7F26-6745-B87A-A5CED1A92AFB}" presName="sibTrans" presStyleLbl="sibTrans2D1" presStyleIdx="3" presStyleCnt="5"/>
      <dgm:spPr/>
    </dgm:pt>
    <dgm:pt modelId="{BE2381A4-D3CC-824A-9CCE-A381C481AA6E}" type="pres">
      <dgm:prSet presAssocID="{8CCB1EF7-7F26-6745-B87A-A5CED1A92AFB}" presName="connectorText" presStyleLbl="sibTrans2D1" presStyleIdx="3" presStyleCnt="5"/>
      <dgm:spPr/>
    </dgm:pt>
    <dgm:pt modelId="{1D259795-346E-B441-9010-8355A4965F58}" type="pres">
      <dgm:prSet presAssocID="{B3138EA3-AD63-874C-8894-E4B7A4FFF8FC}" presName="node" presStyleLbl="node1" presStyleIdx="4" presStyleCnt="5">
        <dgm:presLayoutVars>
          <dgm:bulletEnabled val="1"/>
        </dgm:presLayoutVars>
      </dgm:prSet>
      <dgm:spPr/>
    </dgm:pt>
    <dgm:pt modelId="{16A5049D-7701-184A-9A01-202B71291F8B}" type="pres">
      <dgm:prSet presAssocID="{40627172-4126-DD4F-AA57-FEFCC726EF62}" presName="sibTrans" presStyleLbl="sibTrans2D1" presStyleIdx="4" presStyleCnt="5"/>
      <dgm:spPr/>
    </dgm:pt>
    <dgm:pt modelId="{97219160-3FBE-3F4E-99E9-4680C19BDD10}" type="pres">
      <dgm:prSet presAssocID="{40627172-4126-DD4F-AA57-FEFCC726EF62}" presName="connectorText" presStyleLbl="sibTrans2D1" presStyleIdx="4" presStyleCnt="5"/>
      <dgm:spPr/>
    </dgm:pt>
  </dgm:ptLst>
  <dgm:cxnLst>
    <dgm:cxn modelId="{C0A2A109-A7FB-064E-8201-1BB6AA39C9F5}" type="presOf" srcId="{AAFA4727-59F7-414A-8AAA-36F992FAB967}" destId="{518EDBE8-0376-A74A-B694-9B0704ABF0DC}" srcOrd="0" destOrd="0" presId="urn:microsoft.com/office/officeart/2005/8/layout/cycle2"/>
    <dgm:cxn modelId="{8164060A-9880-4E46-8C12-764F96CE939A}" type="presOf" srcId="{8CCB1EF7-7F26-6745-B87A-A5CED1A92AFB}" destId="{BE2381A4-D3CC-824A-9CCE-A381C481AA6E}" srcOrd="1" destOrd="0" presId="urn:microsoft.com/office/officeart/2005/8/layout/cycle2"/>
    <dgm:cxn modelId="{6858EF20-4FC6-D24A-8756-57F40F85938B}" type="presOf" srcId="{3155EBC1-D868-FF41-AD69-FF0A596BB534}" destId="{80636F99-7198-C944-A8EB-B3A42E376859}" srcOrd="0" destOrd="0" presId="urn:microsoft.com/office/officeart/2005/8/layout/cycle2"/>
    <dgm:cxn modelId="{9481172A-9BBB-0B47-9A62-C9109AB92ECF}" srcId="{3155EBC1-D868-FF41-AD69-FF0A596BB534}" destId="{AAFA4727-59F7-414A-8AAA-36F992FAB967}" srcOrd="3" destOrd="0" parTransId="{B19AE1E7-3E20-DC42-B2B6-6A0D570AE360}" sibTransId="{8CCB1EF7-7F26-6745-B87A-A5CED1A92AFB}"/>
    <dgm:cxn modelId="{A9E76335-1AA0-E54C-B111-15BA2A50CB41}" type="presOf" srcId="{EFF2DFBD-C028-F24E-9B50-BCB137630FEB}" destId="{488A20FC-D66B-BE49-8FB0-C6DDE885ECEA}" srcOrd="1" destOrd="0" presId="urn:microsoft.com/office/officeart/2005/8/layout/cycle2"/>
    <dgm:cxn modelId="{266ADF3D-C71A-F347-8368-C90DE6C85848}" srcId="{3155EBC1-D868-FF41-AD69-FF0A596BB534}" destId="{B3138EA3-AD63-874C-8894-E4B7A4FFF8FC}" srcOrd="4" destOrd="0" parTransId="{0AB507C6-F226-6A41-81A2-C632441E0285}" sibTransId="{40627172-4126-DD4F-AA57-FEFCC726EF62}"/>
    <dgm:cxn modelId="{15CE3D5F-9D75-D646-8FE1-8A42B3C22F15}" srcId="{3155EBC1-D868-FF41-AD69-FF0A596BB534}" destId="{2E0B7E70-1A4B-F746-8D9B-351F1A072D94}" srcOrd="2" destOrd="0" parTransId="{CE8ABB86-36D8-F94B-A4CB-ECB56A2E0BB5}" sibTransId="{EFF2DFBD-C028-F24E-9B50-BCB137630FEB}"/>
    <dgm:cxn modelId="{953C5A63-4600-9F45-AC14-0CB2268F93E0}" type="presOf" srcId="{D8A88033-B849-2B48-98B8-1C6DACF7C618}" destId="{0FEA6FD8-DE63-7E48-B286-DB9DF0FBD866}" srcOrd="1" destOrd="0" presId="urn:microsoft.com/office/officeart/2005/8/layout/cycle2"/>
    <dgm:cxn modelId="{5FE96047-C787-CB46-ADB5-901459A49111}" type="presOf" srcId="{D9F9FE67-B01C-8949-91A0-5411DF8801C9}" destId="{7A0D2DDC-D6F0-DF4A-9B2D-9AEF8A999A67}" srcOrd="0" destOrd="0" presId="urn:microsoft.com/office/officeart/2005/8/layout/cycle2"/>
    <dgm:cxn modelId="{B094F371-6279-FE44-A262-6569E5B61626}" type="presOf" srcId="{B3138EA3-AD63-874C-8894-E4B7A4FFF8FC}" destId="{1D259795-346E-B441-9010-8355A4965F58}" srcOrd="0" destOrd="0" presId="urn:microsoft.com/office/officeart/2005/8/layout/cycle2"/>
    <dgm:cxn modelId="{68203572-A69D-864B-A3FF-083D3AADFB8F}" srcId="{3155EBC1-D868-FF41-AD69-FF0A596BB534}" destId="{D9F9FE67-B01C-8949-91A0-5411DF8801C9}" srcOrd="1" destOrd="0" parTransId="{38816A54-D3F0-BF43-81E2-49A48599EBF3}" sibTransId="{D8A88033-B849-2B48-98B8-1C6DACF7C618}"/>
    <dgm:cxn modelId="{AE2A9A7E-FBD4-CD49-ACE9-7ECD2669BF89}" srcId="{3155EBC1-D868-FF41-AD69-FF0A596BB534}" destId="{17C4A420-278B-E149-9A9E-BEB4E6811E67}" srcOrd="0" destOrd="0" parTransId="{D614D395-D3DB-2E43-BBA7-862A8351286F}" sibTransId="{B07EDC56-9F19-2043-9A0E-B47C02F88B2C}"/>
    <dgm:cxn modelId="{643D6192-422F-6341-A3F5-622F48225D63}" type="presOf" srcId="{40627172-4126-DD4F-AA57-FEFCC726EF62}" destId="{97219160-3FBE-3F4E-99E9-4680C19BDD10}" srcOrd="1" destOrd="0" presId="urn:microsoft.com/office/officeart/2005/8/layout/cycle2"/>
    <dgm:cxn modelId="{A65276C2-A1F4-E043-BB40-A900F1DAE41B}" type="presOf" srcId="{B07EDC56-9F19-2043-9A0E-B47C02F88B2C}" destId="{04D52221-ADA9-7947-A778-2242EAA0CC1F}" srcOrd="0" destOrd="0" presId="urn:microsoft.com/office/officeart/2005/8/layout/cycle2"/>
    <dgm:cxn modelId="{B7651CC6-5C1B-F54C-9265-860099A12634}" type="presOf" srcId="{B07EDC56-9F19-2043-9A0E-B47C02F88B2C}" destId="{15AF4EC4-FAEF-BF49-9B28-F634EF160F08}" srcOrd="1" destOrd="0" presId="urn:microsoft.com/office/officeart/2005/8/layout/cycle2"/>
    <dgm:cxn modelId="{7E7D26D9-BB8E-2646-B020-43A07FDDDDF9}" type="presOf" srcId="{17C4A420-278B-E149-9A9E-BEB4E6811E67}" destId="{C16C16A7-EC1F-1840-8634-94B4781E281D}" srcOrd="0" destOrd="0" presId="urn:microsoft.com/office/officeart/2005/8/layout/cycle2"/>
    <dgm:cxn modelId="{C8FDBCEB-FAE3-7B4D-99C3-83369D2EF569}" type="presOf" srcId="{8CCB1EF7-7F26-6745-B87A-A5CED1A92AFB}" destId="{464A6B41-1A95-C04D-BF7F-86BFB534A4AA}" srcOrd="0" destOrd="0" presId="urn:microsoft.com/office/officeart/2005/8/layout/cycle2"/>
    <dgm:cxn modelId="{0F3657F4-F7F3-5F40-8AA7-D6276298302C}" type="presOf" srcId="{40627172-4126-DD4F-AA57-FEFCC726EF62}" destId="{16A5049D-7701-184A-9A01-202B71291F8B}" srcOrd="0" destOrd="0" presId="urn:microsoft.com/office/officeart/2005/8/layout/cycle2"/>
    <dgm:cxn modelId="{E129BDF7-BED3-F84B-95C6-5F9EB6B374C5}" type="presOf" srcId="{EFF2DFBD-C028-F24E-9B50-BCB137630FEB}" destId="{EA49423E-FEDC-7341-9779-4A4790433782}" srcOrd="0" destOrd="0" presId="urn:microsoft.com/office/officeart/2005/8/layout/cycle2"/>
    <dgm:cxn modelId="{4B6A7FFB-657E-B74A-90FB-3BB160FA96B9}" type="presOf" srcId="{2E0B7E70-1A4B-F746-8D9B-351F1A072D94}" destId="{275A9321-89FA-444E-9F15-BD057B8C04FF}" srcOrd="0" destOrd="0" presId="urn:microsoft.com/office/officeart/2005/8/layout/cycle2"/>
    <dgm:cxn modelId="{60B584FB-6F9E-0A4A-BF57-2210AA22629D}" type="presOf" srcId="{D8A88033-B849-2B48-98B8-1C6DACF7C618}" destId="{E65BB5D5-2DEE-404D-B8EA-D6BFE3C8C04D}" srcOrd="0" destOrd="0" presId="urn:microsoft.com/office/officeart/2005/8/layout/cycle2"/>
    <dgm:cxn modelId="{C5F00E92-4BA5-1F45-B9AC-8BCA006C62F8}" type="presParOf" srcId="{80636F99-7198-C944-A8EB-B3A42E376859}" destId="{C16C16A7-EC1F-1840-8634-94B4781E281D}" srcOrd="0" destOrd="0" presId="urn:microsoft.com/office/officeart/2005/8/layout/cycle2"/>
    <dgm:cxn modelId="{18E15294-E469-234E-8EC0-74B40589B9D2}" type="presParOf" srcId="{80636F99-7198-C944-A8EB-B3A42E376859}" destId="{04D52221-ADA9-7947-A778-2242EAA0CC1F}" srcOrd="1" destOrd="0" presId="urn:microsoft.com/office/officeart/2005/8/layout/cycle2"/>
    <dgm:cxn modelId="{A8270CF2-B466-394B-AF67-6008FA88762A}" type="presParOf" srcId="{04D52221-ADA9-7947-A778-2242EAA0CC1F}" destId="{15AF4EC4-FAEF-BF49-9B28-F634EF160F08}" srcOrd="0" destOrd="0" presId="urn:microsoft.com/office/officeart/2005/8/layout/cycle2"/>
    <dgm:cxn modelId="{7A3E96E9-B198-9148-84B9-907E1598A9D0}" type="presParOf" srcId="{80636F99-7198-C944-A8EB-B3A42E376859}" destId="{7A0D2DDC-D6F0-DF4A-9B2D-9AEF8A999A67}" srcOrd="2" destOrd="0" presId="urn:microsoft.com/office/officeart/2005/8/layout/cycle2"/>
    <dgm:cxn modelId="{8B4FDC8A-E0E4-034D-8905-77CD154B86A5}" type="presParOf" srcId="{80636F99-7198-C944-A8EB-B3A42E376859}" destId="{E65BB5D5-2DEE-404D-B8EA-D6BFE3C8C04D}" srcOrd="3" destOrd="0" presId="urn:microsoft.com/office/officeart/2005/8/layout/cycle2"/>
    <dgm:cxn modelId="{5402816C-E76C-274D-B97D-C69B6D164712}" type="presParOf" srcId="{E65BB5D5-2DEE-404D-B8EA-D6BFE3C8C04D}" destId="{0FEA6FD8-DE63-7E48-B286-DB9DF0FBD866}" srcOrd="0" destOrd="0" presId="urn:microsoft.com/office/officeart/2005/8/layout/cycle2"/>
    <dgm:cxn modelId="{49A4C45A-631E-7643-A93F-AF44DB6DEC21}" type="presParOf" srcId="{80636F99-7198-C944-A8EB-B3A42E376859}" destId="{275A9321-89FA-444E-9F15-BD057B8C04FF}" srcOrd="4" destOrd="0" presId="urn:microsoft.com/office/officeart/2005/8/layout/cycle2"/>
    <dgm:cxn modelId="{568ED3A9-468D-B640-9A89-EFC702647B07}" type="presParOf" srcId="{80636F99-7198-C944-A8EB-B3A42E376859}" destId="{EA49423E-FEDC-7341-9779-4A4790433782}" srcOrd="5" destOrd="0" presId="urn:microsoft.com/office/officeart/2005/8/layout/cycle2"/>
    <dgm:cxn modelId="{7FEB820F-85CF-DF44-B35B-50EA5C436941}" type="presParOf" srcId="{EA49423E-FEDC-7341-9779-4A4790433782}" destId="{488A20FC-D66B-BE49-8FB0-C6DDE885ECEA}" srcOrd="0" destOrd="0" presId="urn:microsoft.com/office/officeart/2005/8/layout/cycle2"/>
    <dgm:cxn modelId="{9D740A07-89DF-7049-B885-ED1A853BF4F3}" type="presParOf" srcId="{80636F99-7198-C944-A8EB-B3A42E376859}" destId="{518EDBE8-0376-A74A-B694-9B0704ABF0DC}" srcOrd="6" destOrd="0" presId="urn:microsoft.com/office/officeart/2005/8/layout/cycle2"/>
    <dgm:cxn modelId="{5339F950-4159-8A46-BD18-A952B8D35C37}" type="presParOf" srcId="{80636F99-7198-C944-A8EB-B3A42E376859}" destId="{464A6B41-1A95-C04D-BF7F-86BFB534A4AA}" srcOrd="7" destOrd="0" presId="urn:microsoft.com/office/officeart/2005/8/layout/cycle2"/>
    <dgm:cxn modelId="{5C06F645-72AF-0141-9BA7-16760833DFB6}" type="presParOf" srcId="{464A6B41-1A95-C04D-BF7F-86BFB534A4AA}" destId="{BE2381A4-D3CC-824A-9CCE-A381C481AA6E}" srcOrd="0" destOrd="0" presId="urn:microsoft.com/office/officeart/2005/8/layout/cycle2"/>
    <dgm:cxn modelId="{1C505567-8918-734F-BCE5-EBC9D0B0DC2E}" type="presParOf" srcId="{80636F99-7198-C944-A8EB-B3A42E376859}" destId="{1D259795-346E-B441-9010-8355A4965F58}" srcOrd="8" destOrd="0" presId="urn:microsoft.com/office/officeart/2005/8/layout/cycle2"/>
    <dgm:cxn modelId="{5F69B912-6753-B048-94BC-7D1A845C16F8}" type="presParOf" srcId="{80636F99-7198-C944-A8EB-B3A42E376859}" destId="{16A5049D-7701-184A-9A01-202B71291F8B}" srcOrd="9" destOrd="0" presId="urn:microsoft.com/office/officeart/2005/8/layout/cycle2"/>
    <dgm:cxn modelId="{68352E59-383E-B846-8BEE-4C9F3A1CFADE}" type="presParOf" srcId="{16A5049D-7701-184A-9A01-202B71291F8B}" destId="{97219160-3FBE-3F4E-99E9-4680C19BDD1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55EBC1-D868-FF41-AD69-FF0A596BB534}" type="doc">
      <dgm:prSet loTypeId="urn:microsoft.com/office/officeart/2005/8/layout/cycle2" loCatId="" qsTypeId="urn:microsoft.com/office/officeart/2005/8/quickstyle/simple1" qsCatId="simple" csTypeId="urn:microsoft.com/office/officeart/2005/8/colors/accent1_2" csCatId="accent1" phldr="1"/>
      <dgm:spPr/>
      <dgm:t>
        <a:bodyPr/>
        <a:lstStyle/>
        <a:p>
          <a:endParaRPr lang="en-US"/>
        </a:p>
      </dgm:t>
    </dgm:pt>
    <dgm:pt modelId="{17C4A420-278B-E149-9A9E-BEB4E6811E67}">
      <dgm:prSet phldrT="[Text]"/>
      <dgm:spPr/>
      <dgm:t>
        <a:bodyPr/>
        <a:lstStyle/>
        <a:p>
          <a:r>
            <a:rPr lang="en-US" dirty="0"/>
            <a:t>State</a:t>
          </a:r>
        </a:p>
      </dgm:t>
    </dgm:pt>
    <dgm:pt modelId="{D614D395-D3DB-2E43-BBA7-862A8351286F}" type="parTrans" cxnId="{AE2A9A7E-FBD4-CD49-ACE9-7ECD2669BF89}">
      <dgm:prSet/>
      <dgm:spPr/>
      <dgm:t>
        <a:bodyPr/>
        <a:lstStyle/>
        <a:p>
          <a:endParaRPr lang="en-US"/>
        </a:p>
      </dgm:t>
    </dgm:pt>
    <dgm:pt modelId="{B07EDC56-9F19-2043-9A0E-B47C02F88B2C}" type="sibTrans" cxnId="{AE2A9A7E-FBD4-CD49-ACE9-7ECD2669BF89}">
      <dgm:prSet/>
      <dgm:spPr/>
      <dgm:t>
        <a:bodyPr/>
        <a:lstStyle/>
        <a:p>
          <a:endParaRPr lang="en-US"/>
        </a:p>
      </dgm:t>
    </dgm:pt>
    <dgm:pt modelId="{D9F9FE67-B01C-8949-91A0-5411DF8801C9}">
      <dgm:prSet phldrT="[Text]"/>
      <dgm:spPr/>
      <dgm:t>
        <a:bodyPr/>
        <a:lstStyle/>
        <a:p>
          <a:r>
            <a:rPr lang="en-US" dirty="0"/>
            <a:t>UI</a:t>
          </a:r>
        </a:p>
      </dgm:t>
    </dgm:pt>
    <dgm:pt modelId="{38816A54-D3F0-BF43-81E2-49A48599EBF3}" type="parTrans" cxnId="{68203572-A69D-864B-A3FF-083D3AADFB8F}">
      <dgm:prSet/>
      <dgm:spPr/>
      <dgm:t>
        <a:bodyPr/>
        <a:lstStyle/>
        <a:p>
          <a:endParaRPr lang="en-US"/>
        </a:p>
      </dgm:t>
    </dgm:pt>
    <dgm:pt modelId="{D8A88033-B849-2B48-98B8-1C6DACF7C618}" type="sibTrans" cxnId="{68203572-A69D-864B-A3FF-083D3AADFB8F}">
      <dgm:prSet/>
      <dgm:spPr/>
      <dgm:t>
        <a:bodyPr/>
        <a:lstStyle/>
        <a:p>
          <a:endParaRPr lang="en-US"/>
        </a:p>
      </dgm:t>
    </dgm:pt>
    <dgm:pt modelId="{2E0B7E70-1A4B-F746-8D9B-351F1A072D94}">
      <dgm:prSet phldrT="[Text]"/>
      <dgm:spPr/>
      <dgm:t>
        <a:bodyPr/>
        <a:lstStyle/>
        <a:p>
          <a:r>
            <a:rPr lang="en-US" dirty="0"/>
            <a:t>Actions</a:t>
          </a:r>
        </a:p>
      </dgm:t>
    </dgm:pt>
    <dgm:pt modelId="{CE8ABB86-36D8-F94B-A4CB-ECB56A2E0BB5}" type="parTrans" cxnId="{15CE3D5F-9D75-D646-8FE1-8A42B3C22F15}">
      <dgm:prSet/>
      <dgm:spPr/>
      <dgm:t>
        <a:bodyPr/>
        <a:lstStyle/>
        <a:p>
          <a:endParaRPr lang="en-US"/>
        </a:p>
      </dgm:t>
    </dgm:pt>
    <dgm:pt modelId="{EFF2DFBD-C028-F24E-9B50-BCB137630FEB}" type="sibTrans" cxnId="{15CE3D5F-9D75-D646-8FE1-8A42B3C22F15}">
      <dgm:prSet/>
      <dgm:spPr/>
      <dgm:t>
        <a:bodyPr/>
        <a:lstStyle/>
        <a:p>
          <a:endParaRPr lang="en-US"/>
        </a:p>
      </dgm:t>
    </dgm:pt>
    <dgm:pt modelId="{80636F99-7198-C944-A8EB-B3A42E376859}" type="pres">
      <dgm:prSet presAssocID="{3155EBC1-D868-FF41-AD69-FF0A596BB534}" presName="cycle" presStyleCnt="0">
        <dgm:presLayoutVars>
          <dgm:dir/>
          <dgm:resizeHandles val="exact"/>
        </dgm:presLayoutVars>
      </dgm:prSet>
      <dgm:spPr/>
    </dgm:pt>
    <dgm:pt modelId="{C16C16A7-EC1F-1840-8634-94B4781E281D}" type="pres">
      <dgm:prSet presAssocID="{17C4A420-278B-E149-9A9E-BEB4E6811E67}" presName="node" presStyleLbl="node1" presStyleIdx="0" presStyleCnt="3">
        <dgm:presLayoutVars>
          <dgm:bulletEnabled val="1"/>
        </dgm:presLayoutVars>
      </dgm:prSet>
      <dgm:spPr/>
    </dgm:pt>
    <dgm:pt modelId="{04D52221-ADA9-7947-A778-2242EAA0CC1F}" type="pres">
      <dgm:prSet presAssocID="{B07EDC56-9F19-2043-9A0E-B47C02F88B2C}" presName="sibTrans" presStyleLbl="sibTrans2D1" presStyleIdx="0" presStyleCnt="3"/>
      <dgm:spPr/>
    </dgm:pt>
    <dgm:pt modelId="{15AF4EC4-FAEF-BF49-9B28-F634EF160F08}" type="pres">
      <dgm:prSet presAssocID="{B07EDC56-9F19-2043-9A0E-B47C02F88B2C}" presName="connectorText" presStyleLbl="sibTrans2D1" presStyleIdx="0" presStyleCnt="3"/>
      <dgm:spPr/>
    </dgm:pt>
    <dgm:pt modelId="{7A0D2DDC-D6F0-DF4A-9B2D-9AEF8A999A67}" type="pres">
      <dgm:prSet presAssocID="{D9F9FE67-B01C-8949-91A0-5411DF8801C9}" presName="node" presStyleLbl="node1" presStyleIdx="1" presStyleCnt="3">
        <dgm:presLayoutVars>
          <dgm:bulletEnabled val="1"/>
        </dgm:presLayoutVars>
      </dgm:prSet>
      <dgm:spPr/>
    </dgm:pt>
    <dgm:pt modelId="{E65BB5D5-2DEE-404D-B8EA-D6BFE3C8C04D}" type="pres">
      <dgm:prSet presAssocID="{D8A88033-B849-2B48-98B8-1C6DACF7C618}" presName="sibTrans" presStyleLbl="sibTrans2D1" presStyleIdx="1" presStyleCnt="3"/>
      <dgm:spPr/>
    </dgm:pt>
    <dgm:pt modelId="{0FEA6FD8-DE63-7E48-B286-DB9DF0FBD866}" type="pres">
      <dgm:prSet presAssocID="{D8A88033-B849-2B48-98B8-1C6DACF7C618}" presName="connectorText" presStyleLbl="sibTrans2D1" presStyleIdx="1" presStyleCnt="3"/>
      <dgm:spPr/>
    </dgm:pt>
    <dgm:pt modelId="{275A9321-89FA-444E-9F15-BD057B8C04FF}" type="pres">
      <dgm:prSet presAssocID="{2E0B7E70-1A4B-F746-8D9B-351F1A072D94}" presName="node" presStyleLbl="node1" presStyleIdx="2" presStyleCnt="3">
        <dgm:presLayoutVars>
          <dgm:bulletEnabled val="1"/>
        </dgm:presLayoutVars>
      </dgm:prSet>
      <dgm:spPr/>
    </dgm:pt>
    <dgm:pt modelId="{EA49423E-FEDC-7341-9779-4A4790433782}" type="pres">
      <dgm:prSet presAssocID="{EFF2DFBD-C028-F24E-9B50-BCB137630FEB}" presName="sibTrans" presStyleLbl="sibTrans2D1" presStyleIdx="2" presStyleCnt="3"/>
      <dgm:spPr/>
    </dgm:pt>
    <dgm:pt modelId="{488A20FC-D66B-BE49-8FB0-C6DDE885ECEA}" type="pres">
      <dgm:prSet presAssocID="{EFF2DFBD-C028-F24E-9B50-BCB137630FEB}" presName="connectorText" presStyleLbl="sibTrans2D1" presStyleIdx="2" presStyleCnt="3"/>
      <dgm:spPr/>
    </dgm:pt>
  </dgm:ptLst>
  <dgm:cxnLst>
    <dgm:cxn modelId="{6858EF20-4FC6-D24A-8756-57F40F85938B}" type="presOf" srcId="{3155EBC1-D868-FF41-AD69-FF0A596BB534}" destId="{80636F99-7198-C944-A8EB-B3A42E376859}" srcOrd="0" destOrd="0" presId="urn:microsoft.com/office/officeart/2005/8/layout/cycle2"/>
    <dgm:cxn modelId="{A9E76335-1AA0-E54C-B111-15BA2A50CB41}" type="presOf" srcId="{EFF2DFBD-C028-F24E-9B50-BCB137630FEB}" destId="{488A20FC-D66B-BE49-8FB0-C6DDE885ECEA}" srcOrd="1" destOrd="0" presId="urn:microsoft.com/office/officeart/2005/8/layout/cycle2"/>
    <dgm:cxn modelId="{15CE3D5F-9D75-D646-8FE1-8A42B3C22F15}" srcId="{3155EBC1-D868-FF41-AD69-FF0A596BB534}" destId="{2E0B7E70-1A4B-F746-8D9B-351F1A072D94}" srcOrd="2" destOrd="0" parTransId="{CE8ABB86-36D8-F94B-A4CB-ECB56A2E0BB5}" sibTransId="{EFF2DFBD-C028-F24E-9B50-BCB137630FEB}"/>
    <dgm:cxn modelId="{953C5A63-4600-9F45-AC14-0CB2268F93E0}" type="presOf" srcId="{D8A88033-B849-2B48-98B8-1C6DACF7C618}" destId="{0FEA6FD8-DE63-7E48-B286-DB9DF0FBD866}" srcOrd="1" destOrd="0" presId="urn:microsoft.com/office/officeart/2005/8/layout/cycle2"/>
    <dgm:cxn modelId="{5FE96047-C787-CB46-ADB5-901459A49111}" type="presOf" srcId="{D9F9FE67-B01C-8949-91A0-5411DF8801C9}" destId="{7A0D2DDC-D6F0-DF4A-9B2D-9AEF8A999A67}" srcOrd="0" destOrd="0" presId="urn:microsoft.com/office/officeart/2005/8/layout/cycle2"/>
    <dgm:cxn modelId="{68203572-A69D-864B-A3FF-083D3AADFB8F}" srcId="{3155EBC1-D868-FF41-AD69-FF0A596BB534}" destId="{D9F9FE67-B01C-8949-91A0-5411DF8801C9}" srcOrd="1" destOrd="0" parTransId="{38816A54-D3F0-BF43-81E2-49A48599EBF3}" sibTransId="{D8A88033-B849-2B48-98B8-1C6DACF7C618}"/>
    <dgm:cxn modelId="{AE2A9A7E-FBD4-CD49-ACE9-7ECD2669BF89}" srcId="{3155EBC1-D868-FF41-AD69-FF0A596BB534}" destId="{17C4A420-278B-E149-9A9E-BEB4E6811E67}" srcOrd="0" destOrd="0" parTransId="{D614D395-D3DB-2E43-BBA7-862A8351286F}" sibTransId="{B07EDC56-9F19-2043-9A0E-B47C02F88B2C}"/>
    <dgm:cxn modelId="{A65276C2-A1F4-E043-BB40-A900F1DAE41B}" type="presOf" srcId="{B07EDC56-9F19-2043-9A0E-B47C02F88B2C}" destId="{04D52221-ADA9-7947-A778-2242EAA0CC1F}" srcOrd="0" destOrd="0" presId="urn:microsoft.com/office/officeart/2005/8/layout/cycle2"/>
    <dgm:cxn modelId="{B7651CC6-5C1B-F54C-9265-860099A12634}" type="presOf" srcId="{B07EDC56-9F19-2043-9A0E-B47C02F88B2C}" destId="{15AF4EC4-FAEF-BF49-9B28-F634EF160F08}" srcOrd="1" destOrd="0" presId="urn:microsoft.com/office/officeart/2005/8/layout/cycle2"/>
    <dgm:cxn modelId="{7E7D26D9-BB8E-2646-B020-43A07FDDDDF9}" type="presOf" srcId="{17C4A420-278B-E149-9A9E-BEB4E6811E67}" destId="{C16C16A7-EC1F-1840-8634-94B4781E281D}" srcOrd="0" destOrd="0" presId="urn:microsoft.com/office/officeart/2005/8/layout/cycle2"/>
    <dgm:cxn modelId="{E129BDF7-BED3-F84B-95C6-5F9EB6B374C5}" type="presOf" srcId="{EFF2DFBD-C028-F24E-9B50-BCB137630FEB}" destId="{EA49423E-FEDC-7341-9779-4A4790433782}" srcOrd="0" destOrd="0" presId="urn:microsoft.com/office/officeart/2005/8/layout/cycle2"/>
    <dgm:cxn modelId="{4B6A7FFB-657E-B74A-90FB-3BB160FA96B9}" type="presOf" srcId="{2E0B7E70-1A4B-F746-8D9B-351F1A072D94}" destId="{275A9321-89FA-444E-9F15-BD057B8C04FF}" srcOrd="0" destOrd="0" presId="urn:microsoft.com/office/officeart/2005/8/layout/cycle2"/>
    <dgm:cxn modelId="{60B584FB-6F9E-0A4A-BF57-2210AA22629D}" type="presOf" srcId="{D8A88033-B849-2B48-98B8-1C6DACF7C618}" destId="{E65BB5D5-2DEE-404D-B8EA-D6BFE3C8C04D}" srcOrd="0" destOrd="0" presId="urn:microsoft.com/office/officeart/2005/8/layout/cycle2"/>
    <dgm:cxn modelId="{C5F00E92-4BA5-1F45-B9AC-8BCA006C62F8}" type="presParOf" srcId="{80636F99-7198-C944-A8EB-B3A42E376859}" destId="{C16C16A7-EC1F-1840-8634-94B4781E281D}" srcOrd="0" destOrd="0" presId="urn:microsoft.com/office/officeart/2005/8/layout/cycle2"/>
    <dgm:cxn modelId="{18E15294-E469-234E-8EC0-74B40589B9D2}" type="presParOf" srcId="{80636F99-7198-C944-A8EB-B3A42E376859}" destId="{04D52221-ADA9-7947-A778-2242EAA0CC1F}" srcOrd="1" destOrd="0" presId="urn:microsoft.com/office/officeart/2005/8/layout/cycle2"/>
    <dgm:cxn modelId="{A8270CF2-B466-394B-AF67-6008FA88762A}" type="presParOf" srcId="{04D52221-ADA9-7947-A778-2242EAA0CC1F}" destId="{15AF4EC4-FAEF-BF49-9B28-F634EF160F08}" srcOrd="0" destOrd="0" presId="urn:microsoft.com/office/officeart/2005/8/layout/cycle2"/>
    <dgm:cxn modelId="{7A3E96E9-B198-9148-84B9-907E1598A9D0}" type="presParOf" srcId="{80636F99-7198-C944-A8EB-B3A42E376859}" destId="{7A0D2DDC-D6F0-DF4A-9B2D-9AEF8A999A67}" srcOrd="2" destOrd="0" presId="urn:microsoft.com/office/officeart/2005/8/layout/cycle2"/>
    <dgm:cxn modelId="{8B4FDC8A-E0E4-034D-8905-77CD154B86A5}" type="presParOf" srcId="{80636F99-7198-C944-A8EB-B3A42E376859}" destId="{E65BB5D5-2DEE-404D-B8EA-D6BFE3C8C04D}" srcOrd="3" destOrd="0" presId="urn:microsoft.com/office/officeart/2005/8/layout/cycle2"/>
    <dgm:cxn modelId="{5402816C-E76C-274D-B97D-C69B6D164712}" type="presParOf" srcId="{E65BB5D5-2DEE-404D-B8EA-D6BFE3C8C04D}" destId="{0FEA6FD8-DE63-7E48-B286-DB9DF0FBD866}" srcOrd="0" destOrd="0" presId="urn:microsoft.com/office/officeart/2005/8/layout/cycle2"/>
    <dgm:cxn modelId="{49A4C45A-631E-7643-A93F-AF44DB6DEC21}" type="presParOf" srcId="{80636F99-7198-C944-A8EB-B3A42E376859}" destId="{275A9321-89FA-444E-9F15-BD057B8C04FF}" srcOrd="4" destOrd="0" presId="urn:microsoft.com/office/officeart/2005/8/layout/cycle2"/>
    <dgm:cxn modelId="{568ED3A9-468D-B640-9A89-EFC702647B07}" type="presParOf" srcId="{80636F99-7198-C944-A8EB-B3A42E376859}" destId="{EA49423E-FEDC-7341-9779-4A4790433782}" srcOrd="5" destOrd="0" presId="urn:microsoft.com/office/officeart/2005/8/layout/cycle2"/>
    <dgm:cxn modelId="{7FEB820F-85CF-DF44-B35B-50EA5C436941}" type="presParOf" srcId="{EA49423E-FEDC-7341-9779-4A4790433782}" destId="{488A20FC-D66B-BE49-8FB0-C6DDE885ECEA}"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6C16A7-EC1F-1840-8634-94B4781E281D}">
      <dsp:nvSpPr>
        <dsp:cNvPr id="0" name=""/>
        <dsp:cNvSpPr/>
      </dsp:nvSpPr>
      <dsp:spPr>
        <a:xfrm>
          <a:off x="4379788" y="695"/>
          <a:ext cx="1756023" cy="17560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State</a:t>
          </a:r>
        </a:p>
      </dsp:txBody>
      <dsp:txXfrm>
        <a:off x="4636952" y="257859"/>
        <a:ext cx="1241695" cy="1241695"/>
      </dsp:txXfrm>
    </dsp:sp>
    <dsp:sp modelId="{04D52221-ADA9-7947-A778-2242EAA0CC1F}">
      <dsp:nvSpPr>
        <dsp:cNvPr id="0" name=""/>
        <dsp:cNvSpPr/>
      </dsp:nvSpPr>
      <dsp:spPr>
        <a:xfrm rot="2160000">
          <a:off x="6080049" y="1348957"/>
          <a:ext cx="465711" cy="5926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6093390" y="1426427"/>
        <a:ext cx="325998" cy="355595"/>
      </dsp:txXfrm>
    </dsp:sp>
    <dsp:sp modelId="{7A0D2DDC-D6F0-DF4A-9B2D-9AEF8A999A67}">
      <dsp:nvSpPr>
        <dsp:cNvPr id="0" name=""/>
        <dsp:cNvSpPr/>
      </dsp:nvSpPr>
      <dsp:spPr>
        <a:xfrm>
          <a:off x="6511324" y="1549347"/>
          <a:ext cx="1756023" cy="17560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UI</a:t>
          </a:r>
        </a:p>
      </dsp:txBody>
      <dsp:txXfrm>
        <a:off x="6768488" y="1806511"/>
        <a:ext cx="1241695" cy="1241695"/>
      </dsp:txXfrm>
    </dsp:sp>
    <dsp:sp modelId="{E65BB5D5-2DEE-404D-B8EA-D6BFE3C8C04D}">
      <dsp:nvSpPr>
        <dsp:cNvPr id="0" name=""/>
        <dsp:cNvSpPr/>
      </dsp:nvSpPr>
      <dsp:spPr>
        <a:xfrm rot="6480000">
          <a:off x="6753466" y="3371380"/>
          <a:ext cx="465711" cy="5926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rot="10800000">
        <a:off x="6844909" y="3423474"/>
        <a:ext cx="325998" cy="355595"/>
      </dsp:txXfrm>
    </dsp:sp>
    <dsp:sp modelId="{275A9321-89FA-444E-9F15-BD057B8C04FF}">
      <dsp:nvSpPr>
        <dsp:cNvPr id="0" name=""/>
        <dsp:cNvSpPr/>
      </dsp:nvSpPr>
      <dsp:spPr>
        <a:xfrm>
          <a:off x="5697150" y="4055119"/>
          <a:ext cx="1756023" cy="17560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Actions</a:t>
          </a:r>
        </a:p>
      </dsp:txBody>
      <dsp:txXfrm>
        <a:off x="5954314" y="4312283"/>
        <a:ext cx="1241695" cy="1241695"/>
      </dsp:txXfrm>
    </dsp:sp>
    <dsp:sp modelId="{EA49423E-FEDC-7341-9779-4A4790433782}">
      <dsp:nvSpPr>
        <dsp:cNvPr id="0" name=""/>
        <dsp:cNvSpPr/>
      </dsp:nvSpPr>
      <dsp:spPr>
        <a:xfrm rot="10800000">
          <a:off x="5038124" y="4636801"/>
          <a:ext cx="465711" cy="5926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rot="10800000">
        <a:off x="5177837" y="4755332"/>
        <a:ext cx="325998" cy="355595"/>
      </dsp:txXfrm>
    </dsp:sp>
    <dsp:sp modelId="{518EDBE8-0376-A74A-B694-9B0704ABF0DC}">
      <dsp:nvSpPr>
        <dsp:cNvPr id="0" name=""/>
        <dsp:cNvSpPr/>
      </dsp:nvSpPr>
      <dsp:spPr>
        <a:xfrm>
          <a:off x="3062426" y="4055119"/>
          <a:ext cx="1756023" cy="17560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Reducer</a:t>
          </a:r>
        </a:p>
      </dsp:txBody>
      <dsp:txXfrm>
        <a:off x="3319590" y="4312283"/>
        <a:ext cx="1241695" cy="1241695"/>
      </dsp:txXfrm>
    </dsp:sp>
    <dsp:sp modelId="{464A6B41-1A95-C04D-BF7F-86BFB534A4AA}">
      <dsp:nvSpPr>
        <dsp:cNvPr id="0" name=""/>
        <dsp:cNvSpPr/>
      </dsp:nvSpPr>
      <dsp:spPr>
        <a:xfrm rot="15120000">
          <a:off x="3304568" y="3396451"/>
          <a:ext cx="465711" cy="5926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rot="10800000">
        <a:off x="3396011" y="3581419"/>
        <a:ext cx="325998" cy="355595"/>
      </dsp:txXfrm>
    </dsp:sp>
    <dsp:sp modelId="{1D259795-346E-B441-9010-8355A4965F58}">
      <dsp:nvSpPr>
        <dsp:cNvPr id="0" name=""/>
        <dsp:cNvSpPr/>
      </dsp:nvSpPr>
      <dsp:spPr>
        <a:xfrm>
          <a:off x="2248252" y="1549347"/>
          <a:ext cx="1756023" cy="17560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Store</a:t>
          </a:r>
        </a:p>
      </dsp:txBody>
      <dsp:txXfrm>
        <a:off x="2505416" y="1806511"/>
        <a:ext cx="1241695" cy="1241695"/>
      </dsp:txXfrm>
    </dsp:sp>
    <dsp:sp modelId="{16A5049D-7701-184A-9A01-202B71291F8B}">
      <dsp:nvSpPr>
        <dsp:cNvPr id="0" name=""/>
        <dsp:cNvSpPr/>
      </dsp:nvSpPr>
      <dsp:spPr>
        <a:xfrm rot="19440000">
          <a:off x="3948512" y="1364451"/>
          <a:ext cx="465711" cy="5926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3961853" y="1524043"/>
        <a:ext cx="325998" cy="3555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6C16A7-EC1F-1840-8634-94B4781E281D}">
      <dsp:nvSpPr>
        <dsp:cNvPr id="0" name=""/>
        <dsp:cNvSpPr/>
      </dsp:nvSpPr>
      <dsp:spPr>
        <a:xfrm>
          <a:off x="2553779" y="273"/>
          <a:ext cx="2527681" cy="252768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State</a:t>
          </a:r>
        </a:p>
      </dsp:txBody>
      <dsp:txXfrm>
        <a:off x="2923949" y="370443"/>
        <a:ext cx="1787341" cy="1787341"/>
      </dsp:txXfrm>
    </dsp:sp>
    <dsp:sp modelId="{04D52221-ADA9-7947-A778-2242EAA0CC1F}">
      <dsp:nvSpPr>
        <dsp:cNvPr id="0" name=""/>
        <dsp:cNvSpPr/>
      </dsp:nvSpPr>
      <dsp:spPr>
        <a:xfrm rot="3600000">
          <a:off x="4421102" y="2462954"/>
          <a:ext cx="669869" cy="8530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4471342" y="2546553"/>
        <a:ext cx="468908" cy="511856"/>
      </dsp:txXfrm>
    </dsp:sp>
    <dsp:sp modelId="{7A0D2DDC-D6F0-DF4A-9B2D-9AEF8A999A67}">
      <dsp:nvSpPr>
        <dsp:cNvPr id="0" name=""/>
        <dsp:cNvSpPr/>
      </dsp:nvSpPr>
      <dsp:spPr>
        <a:xfrm>
          <a:off x="4449571" y="3283882"/>
          <a:ext cx="2527681" cy="252768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UI</a:t>
          </a:r>
        </a:p>
      </dsp:txBody>
      <dsp:txXfrm>
        <a:off x="4819741" y="3654052"/>
        <a:ext cx="1787341" cy="1787341"/>
      </dsp:txXfrm>
    </dsp:sp>
    <dsp:sp modelId="{E65BB5D5-2DEE-404D-B8EA-D6BFE3C8C04D}">
      <dsp:nvSpPr>
        <dsp:cNvPr id="0" name=""/>
        <dsp:cNvSpPr/>
      </dsp:nvSpPr>
      <dsp:spPr>
        <a:xfrm rot="10800000">
          <a:off x="3501644" y="4121177"/>
          <a:ext cx="669869" cy="8530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rot="10800000">
        <a:off x="3702605" y="4291795"/>
        <a:ext cx="468908" cy="511856"/>
      </dsp:txXfrm>
    </dsp:sp>
    <dsp:sp modelId="{275A9321-89FA-444E-9F15-BD057B8C04FF}">
      <dsp:nvSpPr>
        <dsp:cNvPr id="0" name=""/>
        <dsp:cNvSpPr/>
      </dsp:nvSpPr>
      <dsp:spPr>
        <a:xfrm>
          <a:off x="657986" y="3283882"/>
          <a:ext cx="2527681" cy="252768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Actions</a:t>
          </a:r>
        </a:p>
      </dsp:txBody>
      <dsp:txXfrm>
        <a:off x="1028156" y="3654052"/>
        <a:ext cx="1787341" cy="1787341"/>
      </dsp:txXfrm>
    </dsp:sp>
    <dsp:sp modelId="{EA49423E-FEDC-7341-9779-4A4790433782}">
      <dsp:nvSpPr>
        <dsp:cNvPr id="0" name=""/>
        <dsp:cNvSpPr/>
      </dsp:nvSpPr>
      <dsp:spPr>
        <a:xfrm rot="18000000">
          <a:off x="2525309" y="2495791"/>
          <a:ext cx="669869" cy="8530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2575549" y="2753428"/>
        <a:ext cx="468908" cy="51185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CC0E3E-D08A-2247-9987-DC6A73A27402}"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A264F7-3919-5242-BB33-F04D2E416BD0}" type="slidenum">
              <a:rPr lang="en-US" smtClean="0"/>
              <a:t>‹#›</a:t>
            </a:fld>
            <a:endParaRPr lang="en-US"/>
          </a:p>
        </p:txBody>
      </p:sp>
    </p:spTree>
    <p:extLst>
      <p:ext uri="{BB962C8B-B14F-4D97-AF65-F5344CB8AC3E}">
        <p14:creationId xmlns:p14="http://schemas.microsoft.com/office/powerpoint/2010/main" val="2903731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reduxjs/react-redux"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redux.js.org/" TargetMode="External"/><Relationship Id="rId4" Type="http://schemas.openxmlformats.org/officeDocument/2006/relationships/hyperlink" Target="https://reactjs.org/"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Store is where everything starts, it contains states. It other words it is our memory. State, stored in the Store is the definition of the UI. It means for us that we have a data-driven UI. UI is also a source of the actions. Interaction with the application trigger Actions that are sent to Reducer. Action says what has to be changed, the Reducer knows how is has to be done. Reducer updated the Store and we close the cycle. </a:t>
            </a:r>
          </a:p>
        </p:txBody>
      </p:sp>
      <p:sp>
        <p:nvSpPr>
          <p:cNvPr id="4" name="Slide Number Placeholder 3"/>
          <p:cNvSpPr>
            <a:spLocks noGrp="1"/>
          </p:cNvSpPr>
          <p:nvPr>
            <p:ph type="sldNum" sz="quarter" idx="5"/>
          </p:nvPr>
        </p:nvSpPr>
        <p:spPr/>
        <p:txBody>
          <a:bodyPr/>
          <a:lstStyle/>
          <a:p>
            <a:fld id="{38A264F7-3919-5242-BB33-F04D2E416BD0}" type="slidenum">
              <a:rPr lang="en-US" smtClean="0"/>
              <a:t>7</a:t>
            </a:fld>
            <a:endParaRPr lang="en-US"/>
          </a:p>
        </p:txBody>
      </p:sp>
    </p:spTree>
    <p:extLst>
      <p:ext uri="{BB962C8B-B14F-4D97-AF65-F5344CB8AC3E}">
        <p14:creationId xmlns:p14="http://schemas.microsoft.com/office/powerpoint/2010/main" val="3108780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simplified view on this cycle. State is represented in the UI, UI is the source of Actions, Actions modify the State. </a:t>
            </a:r>
          </a:p>
        </p:txBody>
      </p:sp>
      <p:sp>
        <p:nvSpPr>
          <p:cNvPr id="4" name="Slide Number Placeholder 3"/>
          <p:cNvSpPr>
            <a:spLocks noGrp="1"/>
          </p:cNvSpPr>
          <p:nvPr>
            <p:ph type="sldNum" sz="quarter" idx="5"/>
          </p:nvPr>
        </p:nvSpPr>
        <p:spPr/>
        <p:txBody>
          <a:bodyPr/>
          <a:lstStyle/>
          <a:p>
            <a:fld id="{38A264F7-3919-5242-BB33-F04D2E416BD0}" type="slidenum">
              <a:rPr lang="en-US" smtClean="0"/>
              <a:t>8</a:t>
            </a:fld>
            <a:endParaRPr lang="en-US"/>
          </a:p>
        </p:txBody>
      </p:sp>
    </p:spTree>
    <p:extLst>
      <p:ext uri="{BB962C8B-B14F-4D97-AF65-F5344CB8AC3E}">
        <p14:creationId xmlns:p14="http://schemas.microsoft.com/office/powerpoint/2010/main" val="618527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u="sng" dirty="0">
                <a:effectLst/>
                <a:hlinkClick r:id="rId3"/>
              </a:rPr>
              <a:t>React Redux</a:t>
            </a:r>
            <a:r>
              <a:rPr lang="en-CA" dirty="0"/>
              <a:t> is the official </a:t>
            </a:r>
            <a:r>
              <a:rPr lang="en-CA" u="sng" dirty="0">
                <a:effectLst/>
                <a:hlinkClick r:id="rId4"/>
              </a:rPr>
              <a:t>React</a:t>
            </a:r>
            <a:r>
              <a:rPr lang="en-CA" dirty="0"/>
              <a:t> binding for </a:t>
            </a:r>
            <a:r>
              <a:rPr lang="en-CA" u="sng" dirty="0">
                <a:effectLst/>
                <a:hlinkClick r:id="rId5"/>
              </a:rPr>
              <a:t>Redux</a:t>
            </a:r>
            <a:r>
              <a:rPr lang="en-CA" dirty="0"/>
              <a:t>. It lets your React components read data from a Redux store, and dispatch actions to the store to update data.</a:t>
            </a:r>
          </a:p>
          <a:p>
            <a:endParaRPr lang="en-CA" dirty="0"/>
          </a:p>
          <a:p>
            <a:r>
              <a:rPr lang="en-CA" dirty="0"/>
              <a:t>As of React Native 0.18, React Redux 5.x should work with React Native. If you have any issues with React Redux 5.x on React Native, run </a:t>
            </a:r>
          </a:p>
          <a:p>
            <a:r>
              <a:rPr lang="en-CA" dirty="0">
                <a:latin typeface="Courier" pitchFamily="2" charset="0"/>
              </a:rPr>
              <a:t>	</a:t>
            </a:r>
            <a:r>
              <a:rPr lang="en-CA" dirty="0" err="1">
                <a:latin typeface="Courier" pitchFamily="2" charset="0"/>
              </a:rPr>
              <a:t>npm</a:t>
            </a:r>
            <a:r>
              <a:rPr lang="en-CA" dirty="0">
                <a:latin typeface="Courier" pitchFamily="2" charset="0"/>
              </a:rPr>
              <a:t> ls react </a:t>
            </a:r>
          </a:p>
          <a:p>
            <a:r>
              <a:rPr lang="en-CA" dirty="0"/>
              <a:t>and make sure you don’t have a duplicate React installation in your </a:t>
            </a:r>
            <a:r>
              <a:rPr lang="en-CA" dirty="0" err="1"/>
              <a:t>node_modules</a:t>
            </a:r>
            <a:r>
              <a:rPr lang="en-CA" dirty="0"/>
              <a:t>. It is recommended that you use npm@3.xwhich is better at avoiding these kinds of issues.</a:t>
            </a:r>
            <a:endParaRPr lang="en-US" dirty="0"/>
          </a:p>
        </p:txBody>
      </p:sp>
      <p:sp>
        <p:nvSpPr>
          <p:cNvPr id="4" name="Slide Number Placeholder 3"/>
          <p:cNvSpPr>
            <a:spLocks noGrp="1"/>
          </p:cNvSpPr>
          <p:nvPr>
            <p:ph type="sldNum" sz="quarter" idx="5"/>
          </p:nvPr>
        </p:nvSpPr>
        <p:spPr/>
        <p:txBody>
          <a:bodyPr/>
          <a:lstStyle/>
          <a:p>
            <a:fld id="{38A264F7-3919-5242-BB33-F04D2E416BD0}" type="slidenum">
              <a:rPr lang="en-US" smtClean="0"/>
              <a:t>10</a:t>
            </a:fld>
            <a:endParaRPr lang="en-US"/>
          </a:p>
        </p:txBody>
      </p:sp>
    </p:spTree>
    <p:extLst>
      <p:ext uri="{BB962C8B-B14F-4D97-AF65-F5344CB8AC3E}">
        <p14:creationId xmlns:p14="http://schemas.microsoft.com/office/powerpoint/2010/main" val="3099709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A264F7-3919-5242-BB33-F04D2E416BD0}" type="slidenum">
              <a:rPr lang="en-US" smtClean="0"/>
              <a:t>12</a:t>
            </a:fld>
            <a:endParaRPr lang="en-US"/>
          </a:p>
        </p:txBody>
      </p:sp>
    </p:spTree>
    <p:extLst>
      <p:ext uri="{BB962C8B-B14F-4D97-AF65-F5344CB8AC3E}">
        <p14:creationId xmlns:p14="http://schemas.microsoft.com/office/powerpoint/2010/main" val="3814154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Pure function does not change the state itself, rather it returns new state. </a:t>
            </a:r>
          </a:p>
        </p:txBody>
      </p:sp>
      <p:sp>
        <p:nvSpPr>
          <p:cNvPr id="4" name="Slide Number Placeholder 3"/>
          <p:cNvSpPr>
            <a:spLocks noGrp="1"/>
          </p:cNvSpPr>
          <p:nvPr>
            <p:ph type="sldNum" sz="quarter" idx="5"/>
          </p:nvPr>
        </p:nvSpPr>
        <p:spPr/>
        <p:txBody>
          <a:bodyPr/>
          <a:lstStyle/>
          <a:p>
            <a:fld id="{38A264F7-3919-5242-BB33-F04D2E416BD0}" type="slidenum">
              <a:rPr lang="en-US" smtClean="0"/>
              <a:t>13</a:t>
            </a:fld>
            <a:endParaRPr lang="en-US"/>
          </a:p>
        </p:txBody>
      </p:sp>
    </p:spTree>
    <p:extLst>
      <p:ext uri="{BB962C8B-B14F-4D97-AF65-F5344CB8AC3E}">
        <p14:creationId xmlns:p14="http://schemas.microsoft.com/office/powerpoint/2010/main" val="828142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A264F7-3919-5242-BB33-F04D2E416BD0}" type="slidenum">
              <a:rPr lang="en-US" smtClean="0"/>
              <a:t>16</a:t>
            </a:fld>
            <a:endParaRPr lang="en-US"/>
          </a:p>
        </p:txBody>
      </p:sp>
    </p:spTree>
    <p:extLst>
      <p:ext uri="{BB962C8B-B14F-4D97-AF65-F5344CB8AC3E}">
        <p14:creationId xmlns:p14="http://schemas.microsoft.com/office/powerpoint/2010/main" val="1593028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5746B-F3E5-734A-B349-0BEC52232C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05C4CF-8504-3C48-9E07-8C4E6EEE39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7D7AAB-7C50-6943-876A-6685CC2FE4E7}"/>
              </a:ext>
            </a:extLst>
          </p:cNvPr>
          <p:cNvSpPr>
            <a:spLocks noGrp="1"/>
          </p:cNvSpPr>
          <p:nvPr>
            <p:ph type="dt" sz="half" idx="10"/>
          </p:nvPr>
        </p:nvSpPr>
        <p:spPr/>
        <p:txBody>
          <a:bodyPr/>
          <a:lstStyle/>
          <a:p>
            <a:fld id="{D6B68104-9D70-7A44-B1CD-FD81EC86E904}" type="datetimeFigureOut">
              <a:rPr lang="en-US" smtClean="0"/>
              <a:t>12/8/2020</a:t>
            </a:fld>
            <a:endParaRPr lang="en-US"/>
          </a:p>
        </p:txBody>
      </p:sp>
      <p:sp>
        <p:nvSpPr>
          <p:cNvPr id="5" name="Footer Placeholder 4">
            <a:extLst>
              <a:ext uri="{FF2B5EF4-FFF2-40B4-BE49-F238E27FC236}">
                <a16:creationId xmlns:a16="http://schemas.microsoft.com/office/drawing/2014/main" id="{A86D6AF6-EE1E-EC4B-BB51-F433D18A63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403417-20E1-8F4B-99A8-B41F1E421CF7}"/>
              </a:ext>
            </a:extLst>
          </p:cNvPr>
          <p:cNvSpPr>
            <a:spLocks noGrp="1"/>
          </p:cNvSpPr>
          <p:nvPr>
            <p:ph type="sldNum" sz="quarter" idx="12"/>
          </p:nvPr>
        </p:nvSpPr>
        <p:spPr/>
        <p:txBody>
          <a:bodyPr/>
          <a:lstStyle/>
          <a:p>
            <a:fld id="{F0401CC7-5627-D54E-874B-774DD622F0A1}" type="slidenum">
              <a:rPr lang="en-US" smtClean="0"/>
              <a:t>‹#›</a:t>
            </a:fld>
            <a:endParaRPr lang="en-US"/>
          </a:p>
        </p:txBody>
      </p:sp>
    </p:spTree>
    <p:extLst>
      <p:ext uri="{BB962C8B-B14F-4D97-AF65-F5344CB8AC3E}">
        <p14:creationId xmlns:p14="http://schemas.microsoft.com/office/powerpoint/2010/main" val="1936355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B0CF9-D188-084D-A786-A5E101DD1A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C16453-22EF-3143-9D77-933B9D7EEF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1EDAB2-5F53-3045-A9EF-8A1955E068A8}"/>
              </a:ext>
            </a:extLst>
          </p:cNvPr>
          <p:cNvSpPr>
            <a:spLocks noGrp="1"/>
          </p:cNvSpPr>
          <p:nvPr>
            <p:ph type="dt" sz="half" idx="10"/>
          </p:nvPr>
        </p:nvSpPr>
        <p:spPr/>
        <p:txBody>
          <a:bodyPr/>
          <a:lstStyle/>
          <a:p>
            <a:fld id="{D6B68104-9D70-7A44-B1CD-FD81EC86E904}" type="datetimeFigureOut">
              <a:rPr lang="en-US" smtClean="0"/>
              <a:t>12/8/2020</a:t>
            </a:fld>
            <a:endParaRPr lang="en-US"/>
          </a:p>
        </p:txBody>
      </p:sp>
      <p:sp>
        <p:nvSpPr>
          <p:cNvPr id="5" name="Footer Placeholder 4">
            <a:extLst>
              <a:ext uri="{FF2B5EF4-FFF2-40B4-BE49-F238E27FC236}">
                <a16:creationId xmlns:a16="http://schemas.microsoft.com/office/drawing/2014/main" id="{2B29BCAB-18C3-AF43-9A83-2660E1DC5B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7B4B49-764B-3746-8CC8-BB84B82FD68F}"/>
              </a:ext>
            </a:extLst>
          </p:cNvPr>
          <p:cNvSpPr>
            <a:spLocks noGrp="1"/>
          </p:cNvSpPr>
          <p:nvPr>
            <p:ph type="sldNum" sz="quarter" idx="12"/>
          </p:nvPr>
        </p:nvSpPr>
        <p:spPr/>
        <p:txBody>
          <a:bodyPr/>
          <a:lstStyle/>
          <a:p>
            <a:fld id="{F0401CC7-5627-D54E-874B-774DD622F0A1}" type="slidenum">
              <a:rPr lang="en-US" smtClean="0"/>
              <a:t>‹#›</a:t>
            </a:fld>
            <a:endParaRPr lang="en-US"/>
          </a:p>
        </p:txBody>
      </p:sp>
    </p:spTree>
    <p:extLst>
      <p:ext uri="{BB962C8B-B14F-4D97-AF65-F5344CB8AC3E}">
        <p14:creationId xmlns:p14="http://schemas.microsoft.com/office/powerpoint/2010/main" val="660727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1B77D-4616-3A43-8544-FABA7990D0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C6C396-BE36-C04D-B8D2-CEA8F50BC5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5B8F4-6733-7547-A9AB-D08F5ACCDA21}"/>
              </a:ext>
            </a:extLst>
          </p:cNvPr>
          <p:cNvSpPr>
            <a:spLocks noGrp="1"/>
          </p:cNvSpPr>
          <p:nvPr>
            <p:ph type="dt" sz="half" idx="10"/>
          </p:nvPr>
        </p:nvSpPr>
        <p:spPr/>
        <p:txBody>
          <a:bodyPr/>
          <a:lstStyle/>
          <a:p>
            <a:fld id="{D6B68104-9D70-7A44-B1CD-FD81EC86E904}" type="datetimeFigureOut">
              <a:rPr lang="en-US" smtClean="0"/>
              <a:t>12/8/2020</a:t>
            </a:fld>
            <a:endParaRPr lang="en-US"/>
          </a:p>
        </p:txBody>
      </p:sp>
      <p:sp>
        <p:nvSpPr>
          <p:cNvPr id="5" name="Footer Placeholder 4">
            <a:extLst>
              <a:ext uri="{FF2B5EF4-FFF2-40B4-BE49-F238E27FC236}">
                <a16:creationId xmlns:a16="http://schemas.microsoft.com/office/drawing/2014/main" id="{DCFDD564-A451-2B4B-B4AA-6AD0E71DB7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308450-F56B-4F46-9567-A70C75BE6E27}"/>
              </a:ext>
            </a:extLst>
          </p:cNvPr>
          <p:cNvSpPr>
            <a:spLocks noGrp="1"/>
          </p:cNvSpPr>
          <p:nvPr>
            <p:ph type="sldNum" sz="quarter" idx="12"/>
          </p:nvPr>
        </p:nvSpPr>
        <p:spPr/>
        <p:txBody>
          <a:bodyPr/>
          <a:lstStyle/>
          <a:p>
            <a:fld id="{F0401CC7-5627-D54E-874B-774DD622F0A1}" type="slidenum">
              <a:rPr lang="en-US" smtClean="0"/>
              <a:t>‹#›</a:t>
            </a:fld>
            <a:endParaRPr lang="en-US"/>
          </a:p>
        </p:txBody>
      </p:sp>
    </p:spTree>
    <p:extLst>
      <p:ext uri="{BB962C8B-B14F-4D97-AF65-F5344CB8AC3E}">
        <p14:creationId xmlns:p14="http://schemas.microsoft.com/office/powerpoint/2010/main" val="362579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0EEB-9C08-564C-98DD-7E1BABDFFF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DD9871-A2FF-964C-BAA5-C21255C660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35C51C-D33B-A54E-BACB-3070575A6C39}"/>
              </a:ext>
            </a:extLst>
          </p:cNvPr>
          <p:cNvSpPr>
            <a:spLocks noGrp="1"/>
          </p:cNvSpPr>
          <p:nvPr>
            <p:ph type="dt" sz="half" idx="10"/>
          </p:nvPr>
        </p:nvSpPr>
        <p:spPr/>
        <p:txBody>
          <a:bodyPr/>
          <a:lstStyle/>
          <a:p>
            <a:fld id="{D6B68104-9D70-7A44-B1CD-FD81EC86E904}" type="datetimeFigureOut">
              <a:rPr lang="en-US" smtClean="0"/>
              <a:t>12/8/2020</a:t>
            </a:fld>
            <a:endParaRPr lang="en-US"/>
          </a:p>
        </p:txBody>
      </p:sp>
      <p:sp>
        <p:nvSpPr>
          <p:cNvPr id="5" name="Footer Placeholder 4">
            <a:extLst>
              <a:ext uri="{FF2B5EF4-FFF2-40B4-BE49-F238E27FC236}">
                <a16:creationId xmlns:a16="http://schemas.microsoft.com/office/drawing/2014/main" id="{3B5AD336-F3EA-4244-B4AE-FEEAF982EB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98D375-6C73-5548-9DD4-02B31188CE63}"/>
              </a:ext>
            </a:extLst>
          </p:cNvPr>
          <p:cNvSpPr>
            <a:spLocks noGrp="1"/>
          </p:cNvSpPr>
          <p:nvPr>
            <p:ph type="sldNum" sz="quarter" idx="12"/>
          </p:nvPr>
        </p:nvSpPr>
        <p:spPr/>
        <p:txBody>
          <a:bodyPr/>
          <a:lstStyle/>
          <a:p>
            <a:fld id="{F0401CC7-5627-D54E-874B-774DD622F0A1}" type="slidenum">
              <a:rPr lang="en-US" smtClean="0"/>
              <a:t>‹#›</a:t>
            </a:fld>
            <a:endParaRPr lang="en-US"/>
          </a:p>
        </p:txBody>
      </p:sp>
    </p:spTree>
    <p:extLst>
      <p:ext uri="{BB962C8B-B14F-4D97-AF65-F5344CB8AC3E}">
        <p14:creationId xmlns:p14="http://schemas.microsoft.com/office/powerpoint/2010/main" val="3541367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32E27-A94F-414A-82B8-540BFCA2A9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695C8C-1A66-C04C-8930-EA47ACDCA3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EDEA4-98EB-E846-A8C6-27FF2C134478}"/>
              </a:ext>
            </a:extLst>
          </p:cNvPr>
          <p:cNvSpPr>
            <a:spLocks noGrp="1"/>
          </p:cNvSpPr>
          <p:nvPr>
            <p:ph type="dt" sz="half" idx="10"/>
          </p:nvPr>
        </p:nvSpPr>
        <p:spPr/>
        <p:txBody>
          <a:bodyPr/>
          <a:lstStyle/>
          <a:p>
            <a:fld id="{D6B68104-9D70-7A44-B1CD-FD81EC86E904}" type="datetimeFigureOut">
              <a:rPr lang="en-US" smtClean="0"/>
              <a:t>12/8/2020</a:t>
            </a:fld>
            <a:endParaRPr lang="en-US"/>
          </a:p>
        </p:txBody>
      </p:sp>
      <p:sp>
        <p:nvSpPr>
          <p:cNvPr id="5" name="Footer Placeholder 4">
            <a:extLst>
              <a:ext uri="{FF2B5EF4-FFF2-40B4-BE49-F238E27FC236}">
                <a16:creationId xmlns:a16="http://schemas.microsoft.com/office/drawing/2014/main" id="{A1C0DE94-B213-0841-A417-479FC00E75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93174F-F633-5049-AF5C-870644DB1805}"/>
              </a:ext>
            </a:extLst>
          </p:cNvPr>
          <p:cNvSpPr>
            <a:spLocks noGrp="1"/>
          </p:cNvSpPr>
          <p:nvPr>
            <p:ph type="sldNum" sz="quarter" idx="12"/>
          </p:nvPr>
        </p:nvSpPr>
        <p:spPr/>
        <p:txBody>
          <a:bodyPr/>
          <a:lstStyle/>
          <a:p>
            <a:fld id="{F0401CC7-5627-D54E-874B-774DD622F0A1}" type="slidenum">
              <a:rPr lang="en-US" smtClean="0"/>
              <a:t>‹#›</a:t>
            </a:fld>
            <a:endParaRPr lang="en-US"/>
          </a:p>
        </p:txBody>
      </p:sp>
    </p:spTree>
    <p:extLst>
      <p:ext uri="{BB962C8B-B14F-4D97-AF65-F5344CB8AC3E}">
        <p14:creationId xmlns:p14="http://schemas.microsoft.com/office/powerpoint/2010/main" val="1197385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733E-F719-5F4C-86A6-0E87018807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80CEAD-C4E5-774E-8676-9C8F884CBA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0B1EAF-ACB3-3E47-B6A6-9E5F5CD704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772802-8063-304E-8BB3-0A8348A39375}"/>
              </a:ext>
            </a:extLst>
          </p:cNvPr>
          <p:cNvSpPr>
            <a:spLocks noGrp="1"/>
          </p:cNvSpPr>
          <p:nvPr>
            <p:ph type="dt" sz="half" idx="10"/>
          </p:nvPr>
        </p:nvSpPr>
        <p:spPr/>
        <p:txBody>
          <a:bodyPr/>
          <a:lstStyle/>
          <a:p>
            <a:fld id="{D6B68104-9D70-7A44-B1CD-FD81EC86E904}" type="datetimeFigureOut">
              <a:rPr lang="en-US" smtClean="0"/>
              <a:t>12/8/2020</a:t>
            </a:fld>
            <a:endParaRPr lang="en-US"/>
          </a:p>
        </p:txBody>
      </p:sp>
      <p:sp>
        <p:nvSpPr>
          <p:cNvPr id="6" name="Footer Placeholder 5">
            <a:extLst>
              <a:ext uri="{FF2B5EF4-FFF2-40B4-BE49-F238E27FC236}">
                <a16:creationId xmlns:a16="http://schemas.microsoft.com/office/drawing/2014/main" id="{CD159D47-CB8F-2347-A460-B52ECA70C2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1EF6BA-85E0-AC40-985F-915A3FBE2454}"/>
              </a:ext>
            </a:extLst>
          </p:cNvPr>
          <p:cNvSpPr>
            <a:spLocks noGrp="1"/>
          </p:cNvSpPr>
          <p:nvPr>
            <p:ph type="sldNum" sz="quarter" idx="12"/>
          </p:nvPr>
        </p:nvSpPr>
        <p:spPr/>
        <p:txBody>
          <a:bodyPr/>
          <a:lstStyle/>
          <a:p>
            <a:fld id="{F0401CC7-5627-D54E-874B-774DD622F0A1}" type="slidenum">
              <a:rPr lang="en-US" smtClean="0"/>
              <a:t>‹#›</a:t>
            </a:fld>
            <a:endParaRPr lang="en-US"/>
          </a:p>
        </p:txBody>
      </p:sp>
    </p:spTree>
    <p:extLst>
      <p:ext uri="{BB962C8B-B14F-4D97-AF65-F5344CB8AC3E}">
        <p14:creationId xmlns:p14="http://schemas.microsoft.com/office/powerpoint/2010/main" val="91522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B3451-3C85-2D4B-B6D0-A35F511B6A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1EB90D-5F12-2044-8FE9-320068077D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294376-88BF-534A-BD41-6A7011AAB5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4A30DA-DEFA-E04E-A12B-BC88E0EF0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4EFF0-A9CE-B74F-B076-C5859EB344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300DB7-B65D-4947-B87F-6F5CF3543593}"/>
              </a:ext>
            </a:extLst>
          </p:cNvPr>
          <p:cNvSpPr>
            <a:spLocks noGrp="1"/>
          </p:cNvSpPr>
          <p:nvPr>
            <p:ph type="dt" sz="half" idx="10"/>
          </p:nvPr>
        </p:nvSpPr>
        <p:spPr/>
        <p:txBody>
          <a:bodyPr/>
          <a:lstStyle/>
          <a:p>
            <a:fld id="{D6B68104-9D70-7A44-B1CD-FD81EC86E904}" type="datetimeFigureOut">
              <a:rPr lang="en-US" smtClean="0"/>
              <a:t>12/8/2020</a:t>
            </a:fld>
            <a:endParaRPr lang="en-US"/>
          </a:p>
        </p:txBody>
      </p:sp>
      <p:sp>
        <p:nvSpPr>
          <p:cNvPr id="8" name="Footer Placeholder 7">
            <a:extLst>
              <a:ext uri="{FF2B5EF4-FFF2-40B4-BE49-F238E27FC236}">
                <a16:creationId xmlns:a16="http://schemas.microsoft.com/office/drawing/2014/main" id="{34534C4B-B0A4-D34D-9E0C-109E9CF123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0E0E4E-93FF-7345-B614-FFDD5A0CB7DC}"/>
              </a:ext>
            </a:extLst>
          </p:cNvPr>
          <p:cNvSpPr>
            <a:spLocks noGrp="1"/>
          </p:cNvSpPr>
          <p:nvPr>
            <p:ph type="sldNum" sz="quarter" idx="12"/>
          </p:nvPr>
        </p:nvSpPr>
        <p:spPr/>
        <p:txBody>
          <a:bodyPr/>
          <a:lstStyle/>
          <a:p>
            <a:fld id="{F0401CC7-5627-D54E-874B-774DD622F0A1}" type="slidenum">
              <a:rPr lang="en-US" smtClean="0"/>
              <a:t>‹#›</a:t>
            </a:fld>
            <a:endParaRPr lang="en-US"/>
          </a:p>
        </p:txBody>
      </p:sp>
    </p:spTree>
    <p:extLst>
      <p:ext uri="{BB962C8B-B14F-4D97-AF65-F5344CB8AC3E}">
        <p14:creationId xmlns:p14="http://schemas.microsoft.com/office/powerpoint/2010/main" val="1357725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8A0C8-D1A5-AD40-BC39-005801BA22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B462D8-6122-974C-A582-93977DD57AD7}"/>
              </a:ext>
            </a:extLst>
          </p:cNvPr>
          <p:cNvSpPr>
            <a:spLocks noGrp="1"/>
          </p:cNvSpPr>
          <p:nvPr>
            <p:ph type="dt" sz="half" idx="10"/>
          </p:nvPr>
        </p:nvSpPr>
        <p:spPr/>
        <p:txBody>
          <a:bodyPr/>
          <a:lstStyle/>
          <a:p>
            <a:fld id="{D6B68104-9D70-7A44-B1CD-FD81EC86E904}" type="datetimeFigureOut">
              <a:rPr lang="en-US" smtClean="0"/>
              <a:t>12/8/2020</a:t>
            </a:fld>
            <a:endParaRPr lang="en-US"/>
          </a:p>
        </p:txBody>
      </p:sp>
      <p:sp>
        <p:nvSpPr>
          <p:cNvPr id="4" name="Footer Placeholder 3">
            <a:extLst>
              <a:ext uri="{FF2B5EF4-FFF2-40B4-BE49-F238E27FC236}">
                <a16:creationId xmlns:a16="http://schemas.microsoft.com/office/drawing/2014/main" id="{984664E8-59CA-484D-A132-8A1479DA54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B136B4-C6E9-EC46-8098-5265A8A55E1B}"/>
              </a:ext>
            </a:extLst>
          </p:cNvPr>
          <p:cNvSpPr>
            <a:spLocks noGrp="1"/>
          </p:cNvSpPr>
          <p:nvPr>
            <p:ph type="sldNum" sz="quarter" idx="12"/>
          </p:nvPr>
        </p:nvSpPr>
        <p:spPr/>
        <p:txBody>
          <a:bodyPr/>
          <a:lstStyle/>
          <a:p>
            <a:fld id="{F0401CC7-5627-D54E-874B-774DD622F0A1}" type="slidenum">
              <a:rPr lang="en-US" smtClean="0"/>
              <a:t>‹#›</a:t>
            </a:fld>
            <a:endParaRPr lang="en-US"/>
          </a:p>
        </p:txBody>
      </p:sp>
    </p:spTree>
    <p:extLst>
      <p:ext uri="{BB962C8B-B14F-4D97-AF65-F5344CB8AC3E}">
        <p14:creationId xmlns:p14="http://schemas.microsoft.com/office/powerpoint/2010/main" val="3427164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73116C-C638-5046-832A-59A8A77E8CFC}"/>
              </a:ext>
            </a:extLst>
          </p:cNvPr>
          <p:cNvSpPr>
            <a:spLocks noGrp="1"/>
          </p:cNvSpPr>
          <p:nvPr>
            <p:ph type="dt" sz="half" idx="10"/>
          </p:nvPr>
        </p:nvSpPr>
        <p:spPr/>
        <p:txBody>
          <a:bodyPr/>
          <a:lstStyle/>
          <a:p>
            <a:fld id="{D6B68104-9D70-7A44-B1CD-FD81EC86E904}" type="datetimeFigureOut">
              <a:rPr lang="en-US" smtClean="0"/>
              <a:t>12/8/2020</a:t>
            </a:fld>
            <a:endParaRPr lang="en-US"/>
          </a:p>
        </p:txBody>
      </p:sp>
      <p:sp>
        <p:nvSpPr>
          <p:cNvPr id="3" name="Footer Placeholder 2">
            <a:extLst>
              <a:ext uri="{FF2B5EF4-FFF2-40B4-BE49-F238E27FC236}">
                <a16:creationId xmlns:a16="http://schemas.microsoft.com/office/drawing/2014/main" id="{B167277E-614C-9C48-8990-F7339DE19A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71F8FA-EFCB-854D-A375-13F4B0B48AE9}"/>
              </a:ext>
            </a:extLst>
          </p:cNvPr>
          <p:cNvSpPr>
            <a:spLocks noGrp="1"/>
          </p:cNvSpPr>
          <p:nvPr>
            <p:ph type="sldNum" sz="quarter" idx="12"/>
          </p:nvPr>
        </p:nvSpPr>
        <p:spPr/>
        <p:txBody>
          <a:bodyPr/>
          <a:lstStyle/>
          <a:p>
            <a:fld id="{F0401CC7-5627-D54E-874B-774DD622F0A1}" type="slidenum">
              <a:rPr lang="en-US" smtClean="0"/>
              <a:t>‹#›</a:t>
            </a:fld>
            <a:endParaRPr lang="en-US"/>
          </a:p>
        </p:txBody>
      </p:sp>
    </p:spTree>
    <p:extLst>
      <p:ext uri="{BB962C8B-B14F-4D97-AF65-F5344CB8AC3E}">
        <p14:creationId xmlns:p14="http://schemas.microsoft.com/office/powerpoint/2010/main" val="274844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3534-5535-6C4A-B566-D30DAA0996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3460BA-4CD5-9446-9535-4981FD0DA2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43759E-0464-3341-B8A2-AEE1C2552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6C221A-5263-0D41-9169-C5C63D082B6B}"/>
              </a:ext>
            </a:extLst>
          </p:cNvPr>
          <p:cNvSpPr>
            <a:spLocks noGrp="1"/>
          </p:cNvSpPr>
          <p:nvPr>
            <p:ph type="dt" sz="half" idx="10"/>
          </p:nvPr>
        </p:nvSpPr>
        <p:spPr/>
        <p:txBody>
          <a:bodyPr/>
          <a:lstStyle/>
          <a:p>
            <a:fld id="{D6B68104-9D70-7A44-B1CD-FD81EC86E904}" type="datetimeFigureOut">
              <a:rPr lang="en-US" smtClean="0"/>
              <a:t>12/8/2020</a:t>
            </a:fld>
            <a:endParaRPr lang="en-US"/>
          </a:p>
        </p:txBody>
      </p:sp>
      <p:sp>
        <p:nvSpPr>
          <p:cNvPr id="6" name="Footer Placeholder 5">
            <a:extLst>
              <a:ext uri="{FF2B5EF4-FFF2-40B4-BE49-F238E27FC236}">
                <a16:creationId xmlns:a16="http://schemas.microsoft.com/office/drawing/2014/main" id="{AE7619F8-D72E-454D-9B5D-25B9C8D77D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004B8A-D591-7A4D-886C-87789248D55C}"/>
              </a:ext>
            </a:extLst>
          </p:cNvPr>
          <p:cNvSpPr>
            <a:spLocks noGrp="1"/>
          </p:cNvSpPr>
          <p:nvPr>
            <p:ph type="sldNum" sz="quarter" idx="12"/>
          </p:nvPr>
        </p:nvSpPr>
        <p:spPr/>
        <p:txBody>
          <a:bodyPr/>
          <a:lstStyle/>
          <a:p>
            <a:fld id="{F0401CC7-5627-D54E-874B-774DD622F0A1}" type="slidenum">
              <a:rPr lang="en-US" smtClean="0"/>
              <a:t>‹#›</a:t>
            </a:fld>
            <a:endParaRPr lang="en-US"/>
          </a:p>
        </p:txBody>
      </p:sp>
    </p:spTree>
    <p:extLst>
      <p:ext uri="{BB962C8B-B14F-4D97-AF65-F5344CB8AC3E}">
        <p14:creationId xmlns:p14="http://schemas.microsoft.com/office/powerpoint/2010/main" val="4138447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20BC2-4085-A942-BBA8-58A838E038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0CF1BB-0C34-A94E-ACBF-4F5A109C19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ED3DD4-5407-D548-AF8E-01F91D704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C23119-8B1D-8B4F-92AB-7B0A2F7E4679}"/>
              </a:ext>
            </a:extLst>
          </p:cNvPr>
          <p:cNvSpPr>
            <a:spLocks noGrp="1"/>
          </p:cNvSpPr>
          <p:nvPr>
            <p:ph type="dt" sz="half" idx="10"/>
          </p:nvPr>
        </p:nvSpPr>
        <p:spPr/>
        <p:txBody>
          <a:bodyPr/>
          <a:lstStyle/>
          <a:p>
            <a:fld id="{D6B68104-9D70-7A44-B1CD-FD81EC86E904}" type="datetimeFigureOut">
              <a:rPr lang="en-US" smtClean="0"/>
              <a:t>12/8/2020</a:t>
            </a:fld>
            <a:endParaRPr lang="en-US"/>
          </a:p>
        </p:txBody>
      </p:sp>
      <p:sp>
        <p:nvSpPr>
          <p:cNvPr id="6" name="Footer Placeholder 5">
            <a:extLst>
              <a:ext uri="{FF2B5EF4-FFF2-40B4-BE49-F238E27FC236}">
                <a16:creationId xmlns:a16="http://schemas.microsoft.com/office/drawing/2014/main" id="{881D1895-D242-4446-9B0F-A69ED37C18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C7C6B4-5770-CF4A-BAC0-536BF1B39041}"/>
              </a:ext>
            </a:extLst>
          </p:cNvPr>
          <p:cNvSpPr>
            <a:spLocks noGrp="1"/>
          </p:cNvSpPr>
          <p:nvPr>
            <p:ph type="sldNum" sz="quarter" idx="12"/>
          </p:nvPr>
        </p:nvSpPr>
        <p:spPr/>
        <p:txBody>
          <a:bodyPr/>
          <a:lstStyle/>
          <a:p>
            <a:fld id="{F0401CC7-5627-D54E-874B-774DD622F0A1}" type="slidenum">
              <a:rPr lang="en-US" smtClean="0"/>
              <a:t>‹#›</a:t>
            </a:fld>
            <a:endParaRPr lang="en-US"/>
          </a:p>
        </p:txBody>
      </p:sp>
    </p:spTree>
    <p:extLst>
      <p:ext uri="{BB962C8B-B14F-4D97-AF65-F5344CB8AC3E}">
        <p14:creationId xmlns:p14="http://schemas.microsoft.com/office/powerpoint/2010/main" val="1071923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9BAD4-F11D-E642-BEA5-1A65D5C250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9D1B2E-192B-A540-AF8B-2BCBB71C7F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CBB15-E5A8-734E-9A88-2DE64B874E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B68104-9D70-7A44-B1CD-FD81EC86E904}" type="datetimeFigureOut">
              <a:rPr lang="en-US" smtClean="0"/>
              <a:t>12/8/2020</a:t>
            </a:fld>
            <a:endParaRPr lang="en-US"/>
          </a:p>
        </p:txBody>
      </p:sp>
      <p:sp>
        <p:nvSpPr>
          <p:cNvPr id="5" name="Footer Placeholder 4">
            <a:extLst>
              <a:ext uri="{FF2B5EF4-FFF2-40B4-BE49-F238E27FC236}">
                <a16:creationId xmlns:a16="http://schemas.microsoft.com/office/drawing/2014/main" id="{7F528596-8B54-E444-B081-F9832C479A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5E702D-47B1-9B4F-948D-5DF8A7B77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401CC7-5627-D54E-874B-774DD622F0A1}" type="slidenum">
              <a:rPr lang="en-US" smtClean="0"/>
              <a:t>‹#›</a:t>
            </a:fld>
            <a:endParaRPr lang="en-US"/>
          </a:p>
        </p:txBody>
      </p:sp>
    </p:spTree>
    <p:extLst>
      <p:ext uri="{BB962C8B-B14F-4D97-AF65-F5344CB8AC3E}">
        <p14:creationId xmlns:p14="http://schemas.microsoft.com/office/powerpoint/2010/main" val="2299210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linkedin.com/learning/create-a-crm-mobile-application-with-react-native-2/get-started-with-redux?u=2155426"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reduxjs/redux-devtoo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5DE5A-F07D-9844-81C1-2B6074765007}"/>
              </a:ext>
            </a:extLst>
          </p:cNvPr>
          <p:cNvSpPr>
            <a:spLocks noGrp="1"/>
          </p:cNvSpPr>
          <p:nvPr>
            <p:ph type="ctrTitle"/>
          </p:nvPr>
        </p:nvSpPr>
        <p:spPr/>
        <p:txBody>
          <a:bodyPr/>
          <a:lstStyle/>
          <a:p>
            <a:r>
              <a:rPr lang="en-US" dirty="0"/>
              <a:t>COMP 3074 Mobile App Development I</a:t>
            </a:r>
          </a:p>
        </p:txBody>
      </p:sp>
      <p:sp>
        <p:nvSpPr>
          <p:cNvPr id="3" name="Subtitle 2">
            <a:extLst>
              <a:ext uri="{FF2B5EF4-FFF2-40B4-BE49-F238E27FC236}">
                <a16:creationId xmlns:a16="http://schemas.microsoft.com/office/drawing/2014/main" id="{4AFB3E99-A816-6142-A637-58FD40A0B6B4}"/>
              </a:ext>
            </a:extLst>
          </p:cNvPr>
          <p:cNvSpPr>
            <a:spLocks noGrp="1"/>
          </p:cNvSpPr>
          <p:nvPr>
            <p:ph type="subTitle" idx="1"/>
          </p:nvPr>
        </p:nvSpPr>
        <p:spPr/>
        <p:txBody>
          <a:bodyPr/>
          <a:lstStyle/>
          <a:p>
            <a:r>
              <a:rPr lang="en-US" dirty="0"/>
              <a:t>Week 12</a:t>
            </a:r>
          </a:p>
        </p:txBody>
      </p:sp>
    </p:spTree>
    <p:extLst>
      <p:ext uri="{BB962C8B-B14F-4D97-AF65-F5344CB8AC3E}">
        <p14:creationId xmlns:p14="http://schemas.microsoft.com/office/powerpoint/2010/main" val="270826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23295-7559-4D4E-AAF0-FE26C4493B06}"/>
              </a:ext>
            </a:extLst>
          </p:cNvPr>
          <p:cNvSpPr>
            <a:spLocks noGrp="1"/>
          </p:cNvSpPr>
          <p:nvPr>
            <p:ph type="title"/>
          </p:nvPr>
        </p:nvSpPr>
        <p:spPr/>
        <p:txBody>
          <a:bodyPr/>
          <a:lstStyle/>
          <a:p>
            <a:r>
              <a:rPr lang="en-US" dirty="0"/>
              <a:t>Installing Redux</a:t>
            </a:r>
          </a:p>
        </p:txBody>
      </p:sp>
      <p:sp>
        <p:nvSpPr>
          <p:cNvPr id="3" name="Content Placeholder 2">
            <a:extLst>
              <a:ext uri="{FF2B5EF4-FFF2-40B4-BE49-F238E27FC236}">
                <a16:creationId xmlns:a16="http://schemas.microsoft.com/office/drawing/2014/main" id="{9CB7E23A-7383-724E-8BE0-958DC93CA13E}"/>
              </a:ext>
            </a:extLst>
          </p:cNvPr>
          <p:cNvSpPr>
            <a:spLocks noGrp="1"/>
          </p:cNvSpPr>
          <p:nvPr>
            <p:ph idx="1"/>
          </p:nvPr>
        </p:nvSpPr>
        <p:spPr/>
        <p:txBody>
          <a:bodyPr/>
          <a:lstStyle/>
          <a:p>
            <a:r>
              <a:rPr lang="en-US" dirty="0"/>
              <a:t>Since we know how to create the app and run it on the device, we will jump ahead and install the Redux library</a:t>
            </a:r>
          </a:p>
          <a:p>
            <a:pPr marL="0" indent="0">
              <a:buNone/>
            </a:pPr>
            <a:endParaRPr lang="en-CA" dirty="0"/>
          </a:p>
          <a:p>
            <a:pPr marL="457200" lvl="1" indent="0">
              <a:buNone/>
            </a:pPr>
            <a:r>
              <a:rPr lang="en-CA" dirty="0" err="1">
                <a:latin typeface="Courier" pitchFamily="2" charset="0"/>
              </a:rPr>
              <a:t>npm</a:t>
            </a:r>
            <a:r>
              <a:rPr lang="en-CA" dirty="0">
                <a:latin typeface="Courier" pitchFamily="2" charset="0"/>
              </a:rPr>
              <a:t> install react-redux </a:t>
            </a:r>
          </a:p>
          <a:p>
            <a:pPr marL="457200" lvl="1" indent="0">
              <a:buNone/>
            </a:pPr>
            <a:r>
              <a:rPr lang="en-CA" dirty="0" err="1">
                <a:latin typeface="Courier" pitchFamily="2" charset="0"/>
              </a:rPr>
              <a:t>npm</a:t>
            </a:r>
            <a:r>
              <a:rPr lang="en-CA" dirty="0">
                <a:latin typeface="Courier" pitchFamily="2" charset="0"/>
              </a:rPr>
              <a:t> install redux</a:t>
            </a:r>
            <a:endParaRPr lang="en-US" dirty="0">
              <a:latin typeface="Courier" pitchFamily="2" charset="0"/>
            </a:endParaRPr>
          </a:p>
        </p:txBody>
      </p:sp>
    </p:spTree>
    <p:extLst>
      <p:ext uri="{BB962C8B-B14F-4D97-AF65-F5344CB8AC3E}">
        <p14:creationId xmlns:p14="http://schemas.microsoft.com/office/powerpoint/2010/main" val="2739772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DB643-0244-254F-BDFC-78699CC692FE}"/>
              </a:ext>
            </a:extLst>
          </p:cNvPr>
          <p:cNvSpPr>
            <a:spLocks noGrp="1"/>
          </p:cNvSpPr>
          <p:nvPr>
            <p:ph type="title"/>
          </p:nvPr>
        </p:nvSpPr>
        <p:spPr/>
        <p:txBody>
          <a:bodyPr/>
          <a:lstStyle/>
          <a:p>
            <a:r>
              <a:rPr lang="en-US" dirty="0"/>
              <a:t>Folder structure</a:t>
            </a:r>
          </a:p>
        </p:txBody>
      </p:sp>
      <p:sp>
        <p:nvSpPr>
          <p:cNvPr id="3" name="Content Placeholder 2">
            <a:extLst>
              <a:ext uri="{FF2B5EF4-FFF2-40B4-BE49-F238E27FC236}">
                <a16:creationId xmlns:a16="http://schemas.microsoft.com/office/drawing/2014/main" id="{8A3C33C2-DED9-664C-9511-A21045380265}"/>
              </a:ext>
            </a:extLst>
          </p:cNvPr>
          <p:cNvSpPr>
            <a:spLocks noGrp="1"/>
          </p:cNvSpPr>
          <p:nvPr>
            <p:ph idx="1"/>
          </p:nvPr>
        </p:nvSpPr>
        <p:spPr/>
        <p:txBody>
          <a:bodyPr/>
          <a:lstStyle/>
          <a:p>
            <a:r>
              <a:rPr lang="en-US" dirty="0"/>
              <a:t>Each developer will have own approach and will structure the project own way</a:t>
            </a:r>
          </a:p>
          <a:p>
            <a:r>
              <a:rPr lang="en-US" dirty="0"/>
              <a:t>One of the most commonly suggested in the context of Redux is following</a:t>
            </a:r>
          </a:p>
          <a:p>
            <a:pPr lvl="1"/>
            <a:r>
              <a:rPr lang="en-CA" dirty="0"/>
              <a:t>actions</a:t>
            </a:r>
          </a:p>
          <a:p>
            <a:pPr lvl="1"/>
            <a:r>
              <a:rPr lang="en-CA" dirty="0"/>
              <a:t>constants</a:t>
            </a:r>
          </a:p>
          <a:p>
            <a:pPr lvl="1"/>
            <a:r>
              <a:rPr lang="en-CA" dirty="0"/>
              <a:t>reducers</a:t>
            </a:r>
          </a:p>
          <a:p>
            <a:pPr lvl="1"/>
            <a:r>
              <a:rPr lang="en-CA" dirty="0"/>
              <a:t>components</a:t>
            </a:r>
          </a:p>
          <a:p>
            <a:pPr lvl="1"/>
            <a:r>
              <a:rPr lang="en-CA" dirty="0"/>
              <a:t>store</a:t>
            </a:r>
          </a:p>
          <a:p>
            <a:endParaRPr lang="en-US" dirty="0"/>
          </a:p>
        </p:txBody>
      </p:sp>
    </p:spTree>
    <p:extLst>
      <p:ext uri="{BB962C8B-B14F-4D97-AF65-F5344CB8AC3E}">
        <p14:creationId xmlns:p14="http://schemas.microsoft.com/office/powerpoint/2010/main" val="363945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1DE18-DDC8-504D-95D7-635EB146284C}"/>
              </a:ext>
            </a:extLst>
          </p:cNvPr>
          <p:cNvSpPr>
            <a:spLocks noGrp="1"/>
          </p:cNvSpPr>
          <p:nvPr>
            <p:ph type="title"/>
          </p:nvPr>
        </p:nvSpPr>
        <p:spPr/>
        <p:txBody>
          <a:bodyPr/>
          <a:lstStyle/>
          <a:p>
            <a:r>
              <a:rPr lang="en-US" dirty="0"/>
              <a:t>Actions</a:t>
            </a:r>
          </a:p>
        </p:txBody>
      </p:sp>
      <p:sp>
        <p:nvSpPr>
          <p:cNvPr id="3" name="Content Placeholder 2">
            <a:extLst>
              <a:ext uri="{FF2B5EF4-FFF2-40B4-BE49-F238E27FC236}">
                <a16:creationId xmlns:a16="http://schemas.microsoft.com/office/drawing/2014/main" id="{A0C3FED7-DC9C-F040-B258-FE93E50CF54F}"/>
              </a:ext>
            </a:extLst>
          </p:cNvPr>
          <p:cNvSpPr>
            <a:spLocks noGrp="1"/>
          </p:cNvSpPr>
          <p:nvPr>
            <p:ph idx="1"/>
          </p:nvPr>
        </p:nvSpPr>
        <p:spPr/>
        <p:txBody>
          <a:bodyPr/>
          <a:lstStyle/>
          <a:p>
            <a:r>
              <a:rPr lang="en-CA" dirty="0"/>
              <a:t>Actions are JavaScript objects that represent payloads of information that send data from your application to your Redux store.</a:t>
            </a:r>
          </a:p>
          <a:p>
            <a:r>
              <a:rPr lang="en-CA" dirty="0"/>
              <a:t>Actions have a type and an optional payload. For example, the type can be COUNTER_CHANGE, and the payload count which we are assigning into our count variable in store.</a:t>
            </a:r>
          </a:p>
          <a:p>
            <a:r>
              <a:rPr lang="en-US" dirty="0"/>
              <a:t>The type COUNTER_CHANGE should be defined as a constant</a:t>
            </a:r>
          </a:p>
          <a:p>
            <a:pPr marL="0" indent="0" algn="ctr">
              <a:buNone/>
            </a:pPr>
            <a:r>
              <a:rPr lang="en-CA" sz="2400" dirty="0">
                <a:latin typeface="Courier" pitchFamily="2" charset="0"/>
              </a:rPr>
              <a:t>export const COUNTER_CHANGE = 'COUNTER_CHANGE’</a:t>
            </a:r>
          </a:p>
          <a:p>
            <a:r>
              <a:rPr lang="en-CA" dirty="0"/>
              <a:t>This way, we will use the same value whenever we need it</a:t>
            </a:r>
            <a:endParaRPr lang="en-US" dirty="0"/>
          </a:p>
        </p:txBody>
      </p:sp>
    </p:spTree>
    <p:extLst>
      <p:ext uri="{BB962C8B-B14F-4D97-AF65-F5344CB8AC3E}">
        <p14:creationId xmlns:p14="http://schemas.microsoft.com/office/powerpoint/2010/main" val="1382841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369-C155-A841-AEEE-0DE49DB12AC8}"/>
              </a:ext>
            </a:extLst>
          </p:cNvPr>
          <p:cNvSpPr>
            <a:spLocks noGrp="1"/>
          </p:cNvSpPr>
          <p:nvPr>
            <p:ph type="title"/>
          </p:nvPr>
        </p:nvSpPr>
        <p:spPr/>
        <p:txBody>
          <a:bodyPr/>
          <a:lstStyle/>
          <a:p>
            <a:r>
              <a:rPr lang="en-US" dirty="0"/>
              <a:t>Reducer</a:t>
            </a:r>
          </a:p>
        </p:txBody>
      </p:sp>
      <p:sp>
        <p:nvSpPr>
          <p:cNvPr id="3" name="Content Placeholder 2">
            <a:extLst>
              <a:ext uri="{FF2B5EF4-FFF2-40B4-BE49-F238E27FC236}">
                <a16:creationId xmlns:a16="http://schemas.microsoft.com/office/drawing/2014/main" id="{295D6690-C313-3843-AB53-BCE965187016}"/>
              </a:ext>
            </a:extLst>
          </p:cNvPr>
          <p:cNvSpPr>
            <a:spLocks noGrp="1"/>
          </p:cNvSpPr>
          <p:nvPr>
            <p:ph idx="1"/>
          </p:nvPr>
        </p:nvSpPr>
        <p:spPr/>
        <p:txBody>
          <a:bodyPr/>
          <a:lstStyle/>
          <a:p>
            <a:r>
              <a:rPr lang="en-CA" dirty="0"/>
              <a:t>A reducer is a pure function that takes the previous state and an action as arguments and returns a new state. </a:t>
            </a:r>
          </a:p>
          <a:p>
            <a:r>
              <a:rPr lang="en-CA" dirty="0"/>
              <a:t>The reducer is instrumental in keeping the current state of count updated throughout the app as it changes.</a:t>
            </a:r>
          </a:p>
          <a:p>
            <a:r>
              <a:rPr lang="en-CA" dirty="0"/>
              <a:t>Reducer “makes a decision” based on the action type. In our example it assigns the payload of the action to the count variable is the store</a:t>
            </a:r>
          </a:p>
          <a:p>
            <a:r>
              <a:rPr lang="en-CA" dirty="0"/>
              <a:t>New state is returned from the reducer!</a:t>
            </a:r>
            <a:endParaRPr lang="en-US" dirty="0"/>
          </a:p>
        </p:txBody>
      </p:sp>
    </p:spTree>
    <p:extLst>
      <p:ext uri="{BB962C8B-B14F-4D97-AF65-F5344CB8AC3E}">
        <p14:creationId xmlns:p14="http://schemas.microsoft.com/office/powerpoint/2010/main" val="3814908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D347E-E43C-8D46-A053-1551FA58694D}"/>
              </a:ext>
            </a:extLst>
          </p:cNvPr>
          <p:cNvSpPr>
            <a:spLocks noGrp="1"/>
          </p:cNvSpPr>
          <p:nvPr>
            <p:ph type="title"/>
          </p:nvPr>
        </p:nvSpPr>
        <p:spPr/>
        <p:txBody>
          <a:bodyPr/>
          <a:lstStyle/>
          <a:p>
            <a:r>
              <a:rPr lang="en-US" dirty="0"/>
              <a:t>Store</a:t>
            </a:r>
          </a:p>
        </p:txBody>
      </p:sp>
      <p:sp>
        <p:nvSpPr>
          <p:cNvPr id="3" name="Content Placeholder 2">
            <a:extLst>
              <a:ext uri="{FF2B5EF4-FFF2-40B4-BE49-F238E27FC236}">
                <a16:creationId xmlns:a16="http://schemas.microsoft.com/office/drawing/2014/main" id="{B334AD7B-701F-5948-8162-06CBBC9480FE}"/>
              </a:ext>
            </a:extLst>
          </p:cNvPr>
          <p:cNvSpPr>
            <a:spLocks noGrp="1"/>
          </p:cNvSpPr>
          <p:nvPr>
            <p:ph idx="1"/>
          </p:nvPr>
        </p:nvSpPr>
        <p:spPr/>
        <p:txBody>
          <a:bodyPr/>
          <a:lstStyle/>
          <a:p>
            <a:r>
              <a:rPr lang="en-US" dirty="0"/>
              <a:t>Using function </a:t>
            </a:r>
            <a:r>
              <a:rPr lang="en-US" b="1" dirty="0" err="1"/>
              <a:t>createStore</a:t>
            </a:r>
            <a:r>
              <a:rPr lang="en-US" dirty="0"/>
              <a:t> we create new store and pass  the reducer to that store</a:t>
            </a:r>
          </a:p>
          <a:p>
            <a:r>
              <a:rPr lang="en-CA" dirty="0"/>
              <a:t>The </a:t>
            </a:r>
            <a:r>
              <a:rPr lang="en-CA" b="1" dirty="0" err="1"/>
              <a:t>combineReducer</a:t>
            </a:r>
            <a:r>
              <a:rPr lang="en-CA" b="1" dirty="0"/>
              <a:t> </a:t>
            </a:r>
            <a:r>
              <a:rPr lang="en-CA" dirty="0"/>
              <a:t>function combines all reducers into one and forms the global state. So this is the global state of our whole application.</a:t>
            </a:r>
            <a:endParaRPr lang="en-US" dirty="0"/>
          </a:p>
        </p:txBody>
      </p:sp>
    </p:spTree>
    <p:extLst>
      <p:ext uri="{BB962C8B-B14F-4D97-AF65-F5344CB8AC3E}">
        <p14:creationId xmlns:p14="http://schemas.microsoft.com/office/powerpoint/2010/main" val="2991454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9F433-E089-C543-ABDF-A90E50A9DF45}"/>
              </a:ext>
            </a:extLst>
          </p:cNvPr>
          <p:cNvSpPr>
            <a:spLocks noGrp="1"/>
          </p:cNvSpPr>
          <p:nvPr>
            <p:ph type="title"/>
          </p:nvPr>
        </p:nvSpPr>
        <p:spPr/>
        <p:txBody>
          <a:bodyPr/>
          <a:lstStyle/>
          <a:p>
            <a:r>
              <a:rPr lang="en-US" dirty="0"/>
              <a:t>Passing Store to the App</a:t>
            </a:r>
          </a:p>
        </p:txBody>
      </p:sp>
      <p:sp>
        <p:nvSpPr>
          <p:cNvPr id="4" name="Content Placeholder 3">
            <a:extLst>
              <a:ext uri="{FF2B5EF4-FFF2-40B4-BE49-F238E27FC236}">
                <a16:creationId xmlns:a16="http://schemas.microsoft.com/office/drawing/2014/main" id="{1DE5B55A-C374-B54F-9851-B1EB04B349A7}"/>
              </a:ext>
            </a:extLst>
          </p:cNvPr>
          <p:cNvSpPr>
            <a:spLocks noGrp="1"/>
          </p:cNvSpPr>
          <p:nvPr>
            <p:ph sz="half" idx="1"/>
          </p:nvPr>
        </p:nvSpPr>
        <p:spPr>
          <a:xfrm>
            <a:off x="838200" y="1825625"/>
            <a:ext cx="7299960" cy="4351338"/>
          </a:xfrm>
        </p:spPr>
        <p:txBody>
          <a:bodyPr>
            <a:normAutofit lnSpcReduction="10000"/>
          </a:bodyPr>
          <a:lstStyle/>
          <a:p>
            <a:pPr marL="0" indent="0">
              <a:buNone/>
            </a:pPr>
            <a:r>
              <a:rPr lang="en-CA" sz="1800" dirty="0">
                <a:latin typeface="Courier" pitchFamily="2" charset="0"/>
              </a:rPr>
              <a:t>import </a:t>
            </a:r>
            <a:r>
              <a:rPr lang="en-CA" sz="1800" dirty="0" err="1">
                <a:latin typeface="Courier" pitchFamily="2" charset="0"/>
              </a:rPr>
              <a:t>configureStore</a:t>
            </a:r>
            <a:r>
              <a:rPr lang="en-CA" sz="1800" dirty="0">
                <a:latin typeface="Courier" pitchFamily="2" charset="0"/>
              </a:rPr>
              <a:t> from './store’; </a:t>
            </a:r>
          </a:p>
          <a:p>
            <a:pPr marL="0" indent="0">
              <a:buNone/>
            </a:pPr>
            <a:r>
              <a:rPr lang="en-CA" sz="1800" dirty="0">
                <a:latin typeface="Courier" pitchFamily="2" charset="0"/>
              </a:rPr>
              <a:t>const store = </a:t>
            </a:r>
            <a:r>
              <a:rPr lang="en-CA" sz="1800" dirty="0" err="1">
                <a:latin typeface="Courier" pitchFamily="2" charset="0"/>
              </a:rPr>
              <a:t>configureStore</a:t>
            </a:r>
            <a:r>
              <a:rPr lang="en-CA" sz="1800" dirty="0">
                <a:latin typeface="Courier" pitchFamily="2" charset="0"/>
              </a:rPr>
              <a:t>() </a:t>
            </a:r>
          </a:p>
          <a:p>
            <a:pPr marL="0" indent="0">
              <a:buNone/>
            </a:pPr>
            <a:r>
              <a:rPr lang="en-CA" sz="1800" dirty="0">
                <a:latin typeface="Courier" pitchFamily="2" charset="0"/>
              </a:rPr>
              <a:t>const </a:t>
            </a:r>
            <a:r>
              <a:rPr lang="en-CA" sz="1800" dirty="0" err="1">
                <a:latin typeface="Courier" pitchFamily="2" charset="0"/>
              </a:rPr>
              <a:t>RNRedux</a:t>
            </a:r>
            <a:r>
              <a:rPr lang="en-CA" sz="1800" dirty="0">
                <a:latin typeface="Courier" pitchFamily="2" charset="0"/>
              </a:rPr>
              <a:t> = () =&gt; ( </a:t>
            </a:r>
          </a:p>
          <a:p>
            <a:pPr marL="0" indent="0">
              <a:buNone/>
            </a:pPr>
            <a:r>
              <a:rPr lang="en-CA" sz="1800" dirty="0">
                <a:latin typeface="Courier" pitchFamily="2" charset="0"/>
              </a:rPr>
              <a:t>&lt;Provider store = { store }&gt; </a:t>
            </a:r>
          </a:p>
          <a:p>
            <a:pPr marL="0" indent="0">
              <a:buNone/>
            </a:pPr>
            <a:r>
              <a:rPr lang="en-CA" sz="1800" dirty="0">
                <a:latin typeface="Courier" pitchFamily="2" charset="0"/>
              </a:rPr>
              <a:t>	&lt;App /&gt; </a:t>
            </a:r>
          </a:p>
          <a:p>
            <a:pPr marL="0" indent="0">
              <a:buNone/>
            </a:pPr>
            <a:r>
              <a:rPr lang="en-CA" sz="1800" dirty="0">
                <a:latin typeface="Courier" pitchFamily="2" charset="0"/>
              </a:rPr>
              <a:t>&lt;/Provider&gt; ) </a:t>
            </a:r>
          </a:p>
          <a:p>
            <a:pPr marL="0" indent="0">
              <a:buNone/>
            </a:pPr>
            <a:r>
              <a:rPr lang="en-CA" sz="1800" dirty="0" err="1">
                <a:latin typeface="Courier" pitchFamily="2" charset="0"/>
              </a:rPr>
              <a:t>AppRegistry.registerComponent</a:t>
            </a:r>
            <a:r>
              <a:rPr lang="en-CA" sz="1800" dirty="0">
                <a:latin typeface="Courier" pitchFamily="2" charset="0"/>
              </a:rPr>
              <a:t>(</a:t>
            </a:r>
            <a:r>
              <a:rPr lang="en-CA" sz="1800" dirty="0" err="1">
                <a:latin typeface="Courier" pitchFamily="2" charset="0"/>
              </a:rPr>
              <a:t>appName</a:t>
            </a:r>
            <a:r>
              <a:rPr lang="en-CA" sz="1800" dirty="0">
                <a:latin typeface="Courier" pitchFamily="2" charset="0"/>
              </a:rPr>
              <a:t>, () =&gt; </a:t>
            </a:r>
            <a:r>
              <a:rPr lang="en-CA" sz="1800" dirty="0" err="1">
                <a:latin typeface="Courier" pitchFamily="2" charset="0"/>
              </a:rPr>
              <a:t>RNRedux</a:t>
            </a:r>
            <a:r>
              <a:rPr lang="en-CA" sz="1800" dirty="0">
                <a:latin typeface="Courier" pitchFamily="2" charset="0"/>
              </a:rPr>
              <a:t>);</a:t>
            </a:r>
            <a:endParaRPr lang="en-US" sz="1800" dirty="0">
              <a:latin typeface="Courier" pitchFamily="2" charset="0"/>
            </a:endParaRPr>
          </a:p>
        </p:txBody>
      </p:sp>
      <p:sp>
        <p:nvSpPr>
          <p:cNvPr id="5" name="Content Placeholder 4">
            <a:extLst>
              <a:ext uri="{FF2B5EF4-FFF2-40B4-BE49-F238E27FC236}">
                <a16:creationId xmlns:a16="http://schemas.microsoft.com/office/drawing/2014/main" id="{2D05ACB4-903E-A346-B7A1-52220B0E9DBA}"/>
              </a:ext>
            </a:extLst>
          </p:cNvPr>
          <p:cNvSpPr>
            <a:spLocks noGrp="1"/>
          </p:cNvSpPr>
          <p:nvPr>
            <p:ph sz="half" idx="2"/>
          </p:nvPr>
        </p:nvSpPr>
        <p:spPr>
          <a:xfrm>
            <a:off x="8351520" y="1825625"/>
            <a:ext cx="3002280" cy="4351338"/>
          </a:xfrm>
        </p:spPr>
        <p:txBody>
          <a:bodyPr>
            <a:normAutofit lnSpcReduction="10000"/>
          </a:bodyPr>
          <a:lstStyle/>
          <a:p>
            <a:r>
              <a:rPr lang="en-US" dirty="0"/>
              <a:t>Provider component receives the store as a parameter</a:t>
            </a:r>
          </a:p>
          <a:p>
            <a:r>
              <a:rPr lang="en-US" dirty="0"/>
              <a:t>The </a:t>
            </a:r>
            <a:r>
              <a:rPr lang="en-US" dirty="0" err="1"/>
              <a:t>RNRedux</a:t>
            </a:r>
            <a:r>
              <a:rPr lang="en-US" dirty="0"/>
              <a:t> is here the main component of the application (not App as we used to do it so far)</a:t>
            </a:r>
          </a:p>
        </p:txBody>
      </p:sp>
    </p:spTree>
    <p:extLst>
      <p:ext uri="{BB962C8B-B14F-4D97-AF65-F5344CB8AC3E}">
        <p14:creationId xmlns:p14="http://schemas.microsoft.com/office/powerpoint/2010/main" val="2704279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E749-31A7-7A47-A939-F60D34FF147B}"/>
              </a:ext>
            </a:extLst>
          </p:cNvPr>
          <p:cNvSpPr>
            <a:spLocks noGrp="1"/>
          </p:cNvSpPr>
          <p:nvPr>
            <p:ph type="title"/>
          </p:nvPr>
        </p:nvSpPr>
        <p:spPr/>
        <p:txBody>
          <a:bodyPr/>
          <a:lstStyle/>
          <a:p>
            <a:r>
              <a:rPr lang="en-US" dirty="0"/>
              <a:t>Connect function</a:t>
            </a:r>
          </a:p>
        </p:txBody>
      </p:sp>
      <p:sp>
        <p:nvSpPr>
          <p:cNvPr id="3" name="Content Placeholder 2">
            <a:extLst>
              <a:ext uri="{FF2B5EF4-FFF2-40B4-BE49-F238E27FC236}">
                <a16:creationId xmlns:a16="http://schemas.microsoft.com/office/drawing/2014/main" id="{2EFBA0A7-A59F-D649-9ACC-F5E4B6FAF739}"/>
              </a:ext>
            </a:extLst>
          </p:cNvPr>
          <p:cNvSpPr>
            <a:spLocks noGrp="1"/>
          </p:cNvSpPr>
          <p:nvPr>
            <p:ph idx="1"/>
          </p:nvPr>
        </p:nvSpPr>
        <p:spPr/>
        <p:txBody>
          <a:bodyPr>
            <a:normAutofit fontScale="92500" lnSpcReduction="20000"/>
          </a:bodyPr>
          <a:lstStyle/>
          <a:p>
            <a:pPr marL="0" indent="0" algn="ctr">
              <a:buNone/>
            </a:pPr>
            <a:r>
              <a:rPr lang="en-CA" dirty="0">
                <a:latin typeface="Courier" pitchFamily="2" charset="0"/>
              </a:rPr>
              <a:t>connect(</a:t>
            </a:r>
            <a:r>
              <a:rPr lang="en-CA" dirty="0" err="1">
                <a:latin typeface="Courier" pitchFamily="2" charset="0"/>
              </a:rPr>
              <a:t>mapStateToProps</a:t>
            </a:r>
            <a:r>
              <a:rPr lang="en-CA" dirty="0">
                <a:latin typeface="Courier" pitchFamily="2" charset="0"/>
              </a:rPr>
              <a:t>, </a:t>
            </a:r>
            <a:r>
              <a:rPr lang="en-CA" dirty="0" err="1">
                <a:latin typeface="Courier" pitchFamily="2" charset="0"/>
              </a:rPr>
              <a:t>mapDispatchToProps</a:t>
            </a:r>
            <a:r>
              <a:rPr lang="en-CA" dirty="0">
                <a:latin typeface="Courier" pitchFamily="2" charset="0"/>
              </a:rPr>
              <a:t>)(App)</a:t>
            </a:r>
          </a:p>
          <a:p>
            <a:r>
              <a:rPr lang="en-US" dirty="0"/>
              <a:t>This function </a:t>
            </a:r>
            <a:r>
              <a:rPr lang="en-CA" b="1" dirty="0"/>
              <a:t>Connect</a:t>
            </a:r>
            <a:r>
              <a:rPr lang="en-CA" dirty="0"/>
              <a:t> needs to be imported from </a:t>
            </a:r>
            <a:r>
              <a:rPr lang="en-CA" i="1" dirty="0"/>
              <a:t>react-redux.</a:t>
            </a:r>
            <a:r>
              <a:rPr lang="en-CA" dirty="0"/>
              <a:t> With this call to connect the properties are mapped to the UI component (App in this case).</a:t>
            </a:r>
          </a:p>
          <a:p>
            <a:r>
              <a:rPr lang="en-CA" b="1" dirty="0" err="1"/>
              <a:t>mapStateToProps</a:t>
            </a:r>
            <a:r>
              <a:rPr lang="en-CA" b="1" dirty="0"/>
              <a:t> </a:t>
            </a:r>
            <a:r>
              <a:rPr lang="en-CA" dirty="0"/>
              <a:t>contain all the state properties which available to the components of the app. Whatever properties that need to be accessed from the UI components need to be written into the </a:t>
            </a:r>
            <a:r>
              <a:rPr lang="en-CA" b="1" dirty="0" err="1"/>
              <a:t>mapStateToProps</a:t>
            </a:r>
            <a:r>
              <a:rPr lang="en-CA" b="1" dirty="0"/>
              <a:t> </a:t>
            </a:r>
            <a:r>
              <a:rPr lang="en-CA" dirty="0"/>
              <a:t>helper function.</a:t>
            </a:r>
          </a:p>
          <a:p>
            <a:r>
              <a:rPr lang="en-CA" b="1" dirty="0" err="1"/>
              <a:t>mapDispatchToProps</a:t>
            </a:r>
            <a:r>
              <a:rPr lang="en-CA" dirty="0"/>
              <a:t> contain all the necessary functions wrapped with action creators which are mapped to the props of the app and can be called directly. </a:t>
            </a:r>
          </a:p>
          <a:p>
            <a:r>
              <a:rPr lang="en-CA" dirty="0"/>
              <a:t>App component calls the action when needed(in our case in increment and decrement functions)</a:t>
            </a:r>
          </a:p>
          <a:p>
            <a:endParaRPr lang="en-US" dirty="0"/>
          </a:p>
        </p:txBody>
      </p:sp>
    </p:spTree>
    <p:extLst>
      <p:ext uri="{BB962C8B-B14F-4D97-AF65-F5344CB8AC3E}">
        <p14:creationId xmlns:p14="http://schemas.microsoft.com/office/powerpoint/2010/main" val="880210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204BD-0FCC-6D43-B119-B7895F365339}"/>
              </a:ext>
            </a:extLst>
          </p:cNvPr>
          <p:cNvSpPr>
            <a:spLocks noGrp="1"/>
          </p:cNvSpPr>
          <p:nvPr>
            <p:ph type="title"/>
          </p:nvPr>
        </p:nvSpPr>
        <p:spPr/>
        <p:txBody>
          <a:bodyPr/>
          <a:lstStyle/>
          <a:p>
            <a:r>
              <a:rPr lang="en-US" dirty="0"/>
              <a:t>Additional tutorial</a:t>
            </a:r>
          </a:p>
        </p:txBody>
      </p:sp>
      <p:sp>
        <p:nvSpPr>
          <p:cNvPr id="3" name="Content Placeholder 2">
            <a:extLst>
              <a:ext uri="{FF2B5EF4-FFF2-40B4-BE49-F238E27FC236}">
                <a16:creationId xmlns:a16="http://schemas.microsoft.com/office/drawing/2014/main" id="{F44E9236-3EFC-C647-BC5A-791DB2AE7345}"/>
              </a:ext>
            </a:extLst>
          </p:cNvPr>
          <p:cNvSpPr>
            <a:spLocks noGrp="1"/>
          </p:cNvSpPr>
          <p:nvPr>
            <p:ph idx="1"/>
          </p:nvPr>
        </p:nvSpPr>
        <p:spPr/>
        <p:txBody>
          <a:bodyPr/>
          <a:lstStyle/>
          <a:p>
            <a:r>
              <a:rPr lang="en-US" dirty="0"/>
              <a:t>Follow this video tutorial and build the application</a:t>
            </a:r>
          </a:p>
          <a:p>
            <a:r>
              <a:rPr lang="en-CA" dirty="0">
                <a:hlinkClick r:id="rId2"/>
              </a:rPr>
              <a:t>https://www.linkedin.com/learning/create-a-crm-mobile-application-with-react-native-2/get-started-with-redux?u=2155426</a:t>
            </a:r>
            <a:endParaRPr lang="en-US" dirty="0"/>
          </a:p>
          <a:p>
            <a:endParaRPr lang="en-US" dirty="0"/>
          </a:p>
        </p:txBody>
      </p:sp>
    </p:spTree>
    <p:extLst>
      <p:ext uri="{BB962C8B-B14F-4D97-AF65-F5344CB8AC3E}">
        <p14:creationId xmlns:p14="http://schemas.microsoft.com/office/powerpoint/2010/main" val="357679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F4746-7C19-5E45-ABA6-8F5B922D76BB}"/>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64B0B24-C8E3-5E41-B74E-53C4DB76D0B6}"/>
              </a:ext>
            </a:extLst>
          </p:cNvPr>
          <p:cNvSpPr>
            <a:spLocks noGrp="1"/>
          </p:cNvSpPr>
          <p:nvPr>
            <p:ph idx="1"/>
          </p:nvPr>
        </p:nvSpPr>
        <p:spPr/>
        <p:txBody>
          <a:bodyPr/>
          <a:lstStyle/>
          <a:p>
            <a:r>
              <a:rPr lang="en-CA" dirty="0"/>
              <a:t>In this module, you learned how to implement Redux in your React Native app. </a:t>
            </a:r>
          </a:p>
          <a:p>
            <a:r>
              <a:rPr lang="en-CA" dirty="0"/>
              <a:t>You learnt what are reducers, actions and store, how the flow of data is managed in a Redux based app. </a:t>
            </a:r>
            <a:endParaRPr lang="en-US" dirty="0"/>
          </a:p>
        </p:txBody>
      </p:sp>
    </p:spTree>
    <p:extLst>
      <p:ext uri="{BB962C8B-B14F-4D97-AF65-F5344CB8AC3E}">
        <p14:creationId xmlns:p14="http://schemas.microsoft.com/office/powerpoint/2010/main" val="3337491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C3BBD-09EC-0249-A746-4CC6D3E4F714}"/>
              </a:ext>
            </a:extLst>
          </p:cNvPr>
          <p:cNvSpPr>
            <a:spLocks noGrp="1"/>
          </p:cNvSpPr>
          <p:nvPr>
            <p:ph type="title"/>
          </p:nvPr>
        </p:nvSpPr>
        <p:spPr/>
        <p:txBody>
          <a:bodyPr/>
          <a:lstStyle/>
          <a:p>
            <a:r>
              <a:rPr lang="en-US" dirty="0"/>
              <a:t>This week</a:t>
            </a:r>
          </a:p>
        </p:txBody>
      </p:sp>
      <p:sp>
        <p:nvSpPr>
          <p:cNvPr id="3" name="Content Placeholder 2">
            <a:extLst>
              <a:ext uri="{FF2B5EF4-FFF2-40B4-BE49-F238E27FC236}">
                <a16:creationId xmlns:a16="http://schemas.microsoft.com/office/drawing/2014/main" id="{6D62CFA7-0455-2249-BC81-DD4C74BC82B6}"/>
              </a:ext>
            </a:extLst>
          </p:cNvPr>
          <p:cNvSpPr>
            <a:spLocks noGrp="1"/>
          </p:cNvSpPr>
          <p:nvPr>
            <p:ph idx="1"/>
          </p:nvPr>
        </p:nvSpPr>
        <p:spPr/>
        <p:txBody>
          <a:bodyPr/>
          <a:lstStyle/>
          <a:p>
            <a:endParaRPr lang="en-US" dirty="0"/>
          </a:p>
          <a:p>
            <a:r>
              <a:rPr lang="en-US" dirty="0"/>
              <a:t>Redux – a state container</a:t>
            </a:r>
          </a:p>
        </p:txBody>
      </p:sp>
    </p:spTree>
    <p:extLst>
      <p:ext uri="{BB962C8B-B14F-4D97-AF65-F5344CB8AC3E}">
        <p14:creationId xmlns:p14="http://schemas.microsoft.com/office/powerpoint/2010/main" val="1095354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3135-A261-6B40-BB52-0B5BB4A59392}"/>
              </a:ext>
            </a:extLst>
          </p:cNvPr>
          <p:cNvSpPr>
            <a:spLocks noGrp="1"/>
          </p:cNvSpPr>
          <p:nvPr>
            <p:ph type="title"/>
          </p:nvPr>
        </p:nvSpPr>
        <p:spPr/>
        <p:txBody>
          <a:bodyPr/>
          <a:lstStyle/>
          <a:p>
            <a:r>
              <a:rPr lang="en-US" dirty="0"/>
              <a:t>Redux</a:t>
            </a:r>
          </a:p>
        </p:txBody>
      </p:sp>
      <p:sp>
        <p:nvSpPr>
          <p:cNvPr id="3" name="Content Placeholder 2">
            <a:extLst>
              <a:ext uri="{FF2B5EF4-FFF2-40B4-BE49-F238E27FC236}">
                <a16:creationId xmlns:a16="http://schemas.microsoft.com/office/drawing/2014/main" id="{68ABFDD2-B7E2-B649-9B9D-AFEECB22FC5B}"/>
              </a:ext>
            </a:extLst>
          </p:cNvPr>
          <p:cNvSpPr>
            <a:spLocks noGrp="1"/>
          </p:cNvSpPr>
          <p:nvPr>
            <p:ph idx="1"/>
          </p:nvPr>
        </p:nvSpPr>
        <p:spPr/>
        <p:txBody>
          <a:bodyPr/>
          <a:lstStyle/>
          <a:p>
            <a:r>
              <a:rPr lang="en-CA" dirty="0"/>
              <a:t>Redux is a predictable state container for JavaScript apps.</a:t>
            </a:r>
          </a:p>
          <a:p>
            <a:r>
              <a:rPr lang="en-CA" dirty="0"/>
              <a:t>It helps you write applications that behave consistently, run in different environments (client, server, and native), and are easy to test. On top of that, it provides a great developer experience, such as </a:t>
            </a:r>
            <a:r>
              <a:rPr lang="en-CA" dirty="0">
                <a:hlinkClick r:id="rId2"/>
              </a:rPr>
              <a:t>live code editing combined with a time traveling debugger</a:t>
            </a:r>
            <a:r>
              <a:rPr lang="en-CA" dirty="0"/>
              <a:t>.</a:t>
            </a:r>
          </a:p>
          <a:p>
            <a:r>
              <a:rPr lang="en-CA" dirty="0"/>
              <a:t>You can use Redux together with React, or with any other view library. It is tiny (2kB, including dependencies), but has a large ecosystem of addons available.</a:t>
            </a:r>
          </a:p>
          <a:p>
            <a:endParaRPr lang="en-US" dirty="0"/>
          </a:p>
        </p:txBody>
      </p:sp>
    </p:spTree>
    <p:extLst>
      <p:ext uri="{BB962C8B-B14F-4D97-AF65-F5344CB8AC3E}">
        <p14:creationId xmlns:p14="http://schemas.microsoft.com/office/powerpoint/2010/main" val="30560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3135-A261-6B40-BB52-0B5BB4A59392}"/>
              </a:ext>
            </a:extLst>
          </p:cNvPr>
          <p:cNvSpPr>
            <a:spLocks noGrp="1"/>
          </p:cNvSpPr>
          <p:nvPr>
            <p:ph type="title"/>
          </p:nvPr>
        </p:nvSpPr>
        <p:spPr/>
        <p:txBody>
          <a:bodyPr/>
          <a:lstStyle/>
          <a:p>
            <a:r>
              <a:rPr lang="en-US" dirty="0"/>
              <a:t>Redux</a:t>
            </a:r>
          </a:p>
        </p:txBody>
      </p:sp>
      <p:sp>
        <p:nvSpPr>
          <p:cNvPr id="3" name="Content Placeholder 2">
            <a:extLst>
              <a:ext uri="{FF2B5EF4-FFF2-40B4-BE49-F238E27FC236}">
                <a16:creationId xmlns:a16="http://schemas.microsoft.com/office/drawing/2014/main" id="{68ABFDD2-B7E2-B649-9B9D-AFEECB22FC5B}"/>
              </a:ext>
            </a:extLst>
          </p:cNvPr>
          <p:cNvSpPr>
            <a:spLocks noGrp="1"/>
          </p:cNvSpPr>
          <p:nvPr>
            <p:ph idx="1"/>
          </p:nvPr>
        </p:nvSpPr>
        <p:spPr/>
        <p:txBody>
          <a:bodyPr/>
          <a:lstStyle/>
          <a:p>
            <a:r>
              <a:rPr lang="en-CA" b="1" i="1" dirty="0"/>
              <a:t>Basic usage of Redux comes into picture when the app gets large and complex. In such apps, simple data management as parent-child becomes difficult using </a:t>
            </a:r>
            <a:r>
              <a:rPr lang="en-CA" b="1" dirty="0">
                <a:effectLst/>
              </a:rPr>
              <a:t>props</a:t>
            </a:r>
            <a:r>
              <a:rPr lang="en-CA" b="1" i="1" dirty="0"/>
              <a:t>. There are multiple components trying to communicate with multiple other components. In such cases, Redux comes in handy.</a:t>
            </a:r>
            <a:endParaRPr lang="en-US" dirty="0"/>
          </a:p>
        </p:txBody>
      </p:sp>
    </p:spTree>
    <p:extLst>
      <p:ext uri="{BB962C8B-B14F-4D97-AF65-F5344CB8AC3E}">
        <p14:creationId xmlns:p14="http://schemas.microsoft.com/office/powerpoint/2010/main" val="1647504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3135-A261-6B40-BB52-0B5BB4A59392}"/>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68ABFDD2-B7E2-B649-9B9D-AFEECB22FC5B}"/>
              </a:ext>
            </a:extLst>
          </p:cNvPr>
          <p:cNvSpPr>
            <a:spLocks noGrp="1"/>
          </p:cNvSpPr>
          <p:nvPr>
            <p:ph idx="1"/>
          </p:nvPr>
        </p:nvSpPr>
        <p:spPr/>
        <p:txBody>
          <a:bodyPr/>
          <a:lstStyle/>
          <a:p>
            <a:r>
              <a:rPr lang="en-CA" b="1" dirty="0"/>
              <a:t>Actions: </a:t>
            </a:r>
            <a:r>
              <a:rPr lang="en-CA" dirty="0"/>
              <a:t>are payloads of information that send data from your application to your store. They are the </a:t>
            </a:r>
            <a:r>
              <a:rPr lang="en-CA" i="1" dirty="0"/>
              <a:t>only</a:t>
            </a:r>
            <a:r>
              <a:rPr lang="en-CA" dirty="0"/>
              <a:t> source of information for the store. This means if any state change is necessary, it will be dispatched through the actions.</a:t>
            </a:r>
          </a:p>
          <a:p>
            <a:r>
              <a:rPr lang="en-CA" b="1" dirty="0"/>
              <a:t>Reducers: </a:t>
            </a:r>
            <a:r>
              <a:rPr lang="en-CA" dirty="0"/>
              <a:t>actions</a:t>
            </a:r>
            <a:r>
              <a:rPr lang="en-CA" b="1" dirty="0"/>
              <a:t> </a:t>
            </a:r>
            <a:r>
              <a:rPr lang="en-CA" dirty="0"/>
              <a:t>describe the fact that </a:t>
            </a:r>
            <a:r>
              <a:rPr lang="en-CA" i="1" dirty="0"/>
              <a:t>something happened</a:t>
            </a:r>
            <a:r>
              <a:rPr lang="en-CA" dirty="0"/>
              <a:t>, but don’t specify </a:t>
            </a:r>
            <a:r>
              <a:rPr lang="en-CA" u="sng" dirty="0"/>
              <a:t>how the application’s state changes </a:t>
            </a:r>
            <a:r>
              <a:rPr lang="en-CA" dirty="0"/>
              <a:t>in response. This is the job of reducers. When an action is dispatched for state change its the reducers duty to make the necessary changes to the state and return the new state of the application.</a:t>
            </a:r>
          </a:p>
        </p:txBody>
      </p:sp>
    </p:spTree>
    <p:extLst>
      <p:ext uri="{BB962C8B-B14F-4D97-AF65-F5344CB8AC3E}">
        <p14:creationId xmlns:p14="http://schemas.microsoft.com/office/powerpoint/2010/main" val="1369512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3135-A261-6B40-BB52-0B5BB4A59392}"/>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68ABFDD2-B7E2-B649-9B9D-AFEECB22FC5B}"/>
              </a:ext>
            </a:extLst>
          </p:cNvPr>
          <p:cNvSpPr>
            <a:spLocks noGrp="1"/>
          </p:cNvSpPr>
          <p:nvPr>
            <p:ph idx="1"/>
          </p:nvPr>
        </p:nvSpPr>
        <p:spPr/>
        <p:txBody>
          <a:bodyPr>
            <a:normAutofit fontScale="92500" lnSpcReduction="10000"/>
          </a:bodyPr>
          <a:lstStyle/>
          <a:p>
            <a:r>
              <a:rPr lang="en-CA" b="1" dirty="0"/>
              <a:t>Store: </a:t>
            </a:r>
            <a:r>
              <a:rPr lang="en-CA" dirty="0"/>
              <a:t>with help of reducers a store can be created which holds the entire state of the application it is recommended to use a single store for the entire application rather than having multiple stores which will violate the use of redux.</a:t>
            </a:r>
          </a:p>
          <a:p>
            <a:r>
              <a:rPr lang="en-CA" b="1" dirty="0"/>
              <a:t>Components (UI): </a:t>
            </a:r>
            <a:r>
              <a:rPr lang="en-CA" dirty="0"/>
              <a:t>This</a:t>
            </a:r>
            <a:r>
              <a:rPr lang="en-CA" b="1" dirty="0"/>
              <a:t> </a:t>
            </a:r>
            <a:r>
              <a:rPr lang="en-CA" dirty="0"/>
              <a:t>is where the UI of the application is kept.</a:t>
            </a:r>
          </a:p>
          <a:p>
            <a:r>
              <a:rPr lang="en-CA" b="1" dirty="0"/>
              <a:t>Middleware</a:t>
            </a:r>
            <a:r>
              <a:rPr lang="en-CA" dirty="0"/>
              <a:t>: middleware can be used for a variety of things, including asynchronous API calls. Middleware is some code you can put between the framework receiving a request, and the framework generating a response. For example, Express or Koa middleware may add CORS headers, logging, compression, and more. The best feature of middleware is that it's composable in a chain. You can use multiple independent third-party middleware in a single project.</a:t>
            </a:r>
          </a:p>
        </p:txBody>
      </p:sp>
    </p:spTree>
    <p:extLst>
      <p:ext uri="{BB962C8B-B14F-4D97-AF65-F5344CB8AC3E}">
        <p14:creationId xmlns:p14="http://schemas.microsoft.com/office/powerpoint/2010/main" val="2080526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B7758-CC06-F540-B357-9000C23FF678}"/>
              </a:ext>
            </a:extLst>
          </p:cNvPr>
          <p:cNvSpPr>
            <a:spLocks noGrp="1"/>
          </p:cNvSpPr>
          <p:nvPr>
            <p:ph type="title"/>
          </p:nvPr>
        </p:nvSpPr>
        <p:spPr/>
        <p:txBody>
          <a:bodyPr/>
          <a:lstStyle/>
          <a:p>
            <a:r>
              <a:rPr lang="en-US" dirty="0"/>
              <a:t>Redux workflow</a:t>
            </a:r>
          </a:p>
        </p:txBody>
      </p:sp>
      <p:graphicFrame>
        <p:nvGraphicFramePr>
          <p:cNvPr id="4" name="Content Placeholder 3">
            <a:extLst>
              <a:ext uri="{FF2B5EF4-FFF2-40B4-BE49-F238E27FC236}">
                <a16:creationId xmlns:a16="http://schemas.microsoft.com/office/drawing/2014/main" id="{3EFB63A0-21A9-FA48-A1B8-D5258FCEDD38}"/>
              </a:ext>
            </a:extLst>
          </p:cNvPr>
          <p:cNvGraphicFramePr>
            <a:graphicFrameLocks noGrp="1"/>
          </p:cNvGraphicFramePr>
          <p:nvPr>
            <p:ph idx="1"/>
            <p:extLst>
              <p:ext uri="{D42A27DB-BD31-4B8C-83A1-F6EECF244321}">
                <p14:modId xmlns:p14="http://schemas.microsoft.com/office/powerpoint/2010/main" val="1692772552"/>
              </p:ext>
            </p:extLst>
          </p:nvPr>
        </p:nvGraphicFramePr>
        <p:xfrm>
          <a:off x="838200" y="365125"/>
          <a:ext cx="10515600" cy="5811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1" name="Group 10">
            <a:extLst>
              <a:ext uri="{FF2B5EF4-FFF2-40B4-BE49-F238E27FC236}">
                <a16:creationId xmlns:a16="http://schemas.microsoft.com/office/drawing/2014/main" id="{CCC698C0-FE62-A644-B3FE-AD42FC974DE3}"/>
              </a:ext>
            </a:extLst>
          </p:cNvPr>
          <p:cNvGrpSpPr/>
          <p:nvPr/>
        </p:nvGrpSpPr>
        <p:grpSpPr>
          <a:xfrm>
            <a:off x="4462673" y="2211181"/>
            <a:ext cx="3182632" cy="2846917"/>
            <a:chOff x="4462673" y="2211181"/>
            <a:chExt cx="3182632" cy="2846917"/>
          </a:xfrm>
        </p:grpSpPr>
        <p:sp>
          <p:nvSpPr>
            <p:cNvPr id="5" name="TextBox 4">
              <a:extLst>
                <a:ext uri="{FF2B5EF4-FFF2-40B4-BE49-F238E27FC236}">
                  <a16:creationId xmlns:a16="http://schemas.microsoft.com/office/drawing/2014/main" id="{74A5A03E-6A58-DA4C-A0DF-6DE2873ADBF4}"/>
                </a:ext>
              </a:extLst>
            </p:cNvPr>
            <p:cNvSpPr txBox="1"/>
            <p:nvPr/>
          </p:nvSpPr>
          <p:spPr>
            <a:xfrm rot="19251114">
              <a:off x="4462673" y="2211181"/>
              <a:ext cx="1480930" cy="369332"/>
            </a:xfrm>
            <a:prstGeom prst="rect">
              <a:avLst/>
            </a:prstGeom>
            <a:noFill/>
          </p:spPr>
          <p:txBody>
            <a:bodyPr wrap="square" rtlCol="0">
              <a:spAutoFit/>
            </a:bodyPr>
            <a:lstStyle/>
            <a:p>
              <a:pPr algn="ctr"/>
              <a:r>
                <a:rPr lang="en-US" dirty="0"/>
                <a:t>contains</a:t>
              </a:r>
            </a:p>
          </p:txBody>
        </p:sp>
        <p:sp>
          <p:nvSpPr>
            <p:cNvPr id="6" name="TextBox 5">
              <a:extLst>
                <a:ext uri="{FF2B5EF4-FFF2-40B4-BE49-F238E27FC236}">
                  <a16:creationId xmlns:a16="http://schemas.microsoft.com/office/drawing/2014/main" id="{D6FEFABB-98D7-F649-A967-BA4621A71472}"/>
                </a:ext>
              </a:extLst>
            </p:cNvPr>
            <p:cNvSpPr txBox="1"/>
            <p:nvPr/>
          </p:nvSpPr>
          <p:spPr>
            <a:xfrm rot="2590268">
              <a:off x="6164375" y="2251995"/>
              <a:ext cx="1480930" cy="369332"/>
            </a:xfrm>
            <a:prstGeom prst="rect">
              <a:avLst/>
            </a:prstGeom>
            <a:noFill/>
          </p:spPr>
          <p:txBody>
            <a:bodyPr wrap="square" rtlCol="0">
              <a:spAutoFit/>
            </a:bodyPr>
            <a:lstStyle/>
            <a:p>
              <a:pPr algn="ctr"/>
              <a:r>
                <a:rPr lang="en-US" dirty="0"/>
                <a:t>defines</a:t>
              </a:r>
            </a:p>
          </p:txBody>
        </p:sp>
        <p:sp>
          <p:nvSpPr>
            <p:cNvPr id="7" name="TextBox 6">
              <a:extLst>
                <a:ext uri="{FF2B5EF4-FFF2-40B4-BE49-F238E27FC236}">
                  <a16:creationId xmlns:a16="http://schemas.microsoft.com/office/drawing/2014/main" id="{9A35FA84-7CF5-694B-9B88-BE9250E87B9E}"/>
                </a:ext>
              </a:extLst>
            </p:cNvPr>
            <p:cNvSpPr txBox="1"/>
            <p:nvPr/>
          </p:nvSpPr>
          <p:spPr>
            <a:xfrm rot="17544784">
              <a:off x="6617415" y="3749160"/>
              <a:ext cx="1480930" cy="369332"/>
            </a:xfrm>
            <a:prstGeom prst="rect">
              <a:avLst/>
            </a:prstGeom>
            <a:noFill/>
          </p:spPr>
          <p:txBody>
            <a:bodyPr wrap="square" rtlCol="0">
              <a:spAutoFit/>
            </a:bodyPr>
            <a:lstStyle/>
            <a:p>
              <a:pPr algn="ctr"/>
              <a:r>
                <a:rPr lang="en-US" dirty="0"/>
                <a:t>triggers</a:t>
              </a:r>
            </a:p>
          </p:txBody>
        </p:sp>
        <p:sp>
          <p:nvSpPr>
            <p:cNvPr id="8" name="TextBox 7">
              <a:extLst>
                <a:ext uri="{FF2B5EF4-FFF2-40B4-BE49-F238E27FC236}">
                  <a16:creationId xmlns:a16="http://schemas.microsoft.com/office/drawing/2014/main" id="{3E867BC7-DFF1-B045-BD6E-F5F2DAE3663B}"/>
                </a:ext>
              </a:extLst>
            </p:cNvPr>
            <p:cNvSpPr txBox="1"/>
            <p:nvPr/>
          </p:nvSpPr>
          <p:spPr>
            <a:xfrm>
              <a:off x="5287163" y="4688766"/>
              <a:ext cx="1480930" cy="369332"/>
            </a:xfrm>
            <a:prstGeom prst="rect">
              <a:avLst/>
            </a:prstGeom>
            <a:noFill/>
          </p:spPr>
          <p:txBody>
            <a:bodyPr wrap="square" rtlCol="0">
              <a:spAutoFit/>
            </a:bodyPr>
            <a:lstStyle/>
            <a:p>
              <a:pPr algn="ctr"/>
              <a:r>
                <a:rPr lang="en-US" dirty="0"/>
                <a:t>sent to</a:t>
              </a:r>
            </a:p>
          </p:txBody>
        </p:sp>
        <p:sp>
          <p:nvSpPr>
            <p:cNvPr id="9" name="TextBox 8">
              <a:extLst>
                <a:ext uri="{FF2B5EF4-FFF2-40B4-BE49-F238E27FC236}">
                  <a16:creationId xmlns:a16="http://schemas.microsoft.com/office/drawing/2014/main" id="{E493E13D-2527-564B-AE04-21FC3A3616B0}"/>
                </a:ext>
              </a:extLst>
            </p:cNvPr>
            <p:cNvSpPr txBox="1"/>
            <p:nvPr/>
          </p:nvSpPr>
          <p:spPr>
            <a:xfrm rot="4099502">
              <a:off x="4216939" y="3698692"/>
              <a:ext cx="1480930" cy="369332"/>
            </a:xfrm>
            <a:prstGeom prst="rect">
              <a:avLst/>
            </a:prstGeom>
            <a:noFill/>
          </p:spPr>
          <p:txBody>
            <a:bodyPr wrap="square" rtlCol="0">
              <a:spAutoFit/>
            </a:bodyPr>
            <a:lstStyle/>
            <a:p>
              <a:pPr algn="ctr"/>
              <a:r>
                <a:rPr lang="en-US" dirty="0"/>
                <a:t>updates</a:t>
              </a:r>
            </a:p>
          </p:txBody>
        </p:sp>
      </p:grpSp>
    </p:spTree>
    <p:extLst>
      <p:ext uri="{BB962C8B-B14F-4D97-AF65-F5344CB8AC3E}">
        <p14:creationId xmlns:p14="http://schemas.microsoft.com/office/powerpoint/2010/main" val="578341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B7758-CC06-F540-B357-9000C23FF678}"/>
              </a:ext>
            </a:extLst>
          </p:cNvPr>
          <p:cNvSpPr>
            <a:spLocks noGrp="1"/>
          </p:cNvSpPr>
          <p:nvPr>
            <p:ph type="title"/>
          </p:nvPr>
        </p:nvSpPr>
        <p:spPr>
          <a:xfrm>
            <a:off x="838200" y="365125"/>
            <a:ext cx="3413760" cy="4130675"/>
          </a:xfrm>
        </p:spPr>
        <p:txBody>
          <a:bodyPr>
            <a:normAutofit/>
          </a:bodyPr>
          <a:lstStyle/>
          <a:p>
            <a:r>
              <a:rPr lang="en-US" dirty="0"/>
              <a:t>Simplified Redux workflow</a:t>
            </a:r>
          </a:p>
        </p:txBody>
      </p:sp>
      <p:graphicFrame>
        <p:nvGraphicFramePr>
          <p:cNvPr id="4" name="Content Placeholder 3">
            <a:extLst>
              <a:ext uri="{FF2B5EF4-FFF2-40B4-BE49-F238E27FC236}">
                <a16:creationId xmlns:a16="http://schemas.microsoft.com/office/drawing/2014/main" id="{3EFB63A0-21A9-FA48-A1B8-D5258FCEDD38}"/>
              </a:ext>
            </a:extLst>
          </p:cNvPr>
          <p:cNvGraphicFramePr>
            <a:graphicFrameLocks noGrp="1"/>
          </p:cNvGraphicFramePr>
          <p:nvPr>
            <p:ph idx="1"/>
            <p:extLst>
              <p:ext uri="{D42A27DB-BD31-4B8C-83A1-F6EECF244321}">
                <p14:modId xmlns:p14="http://schemas.microsoft.com/office/powerpoint/2010/main" val="2856900462"/>
              </p:ext>
            </p:extLst>
          </p:nvPr>
        </p:nvGraphicFramePr>
        <p:xfrm>
          <a:off x="3718560" y="365125"/>
          <a:ext cx="7635240" cy="5811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3224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0DDB-99E1-154D-AC67-7FE6227ACDAF}"/>
              </a:ext>
            </a:extLst>
          </p:cNvPr>
          <p:cNvSpPr>
            <a:spLocks noGrp="1"/>
          </p:cNvSpPr>
          <p:nvPr>
            <p:ph type="title"/>
          </p:nvPr>
        </p:nvSpPr>
        <p:spPr/>
        <p:txBody>
          <a:bodyPr>
            <a:normAutofit/>
          </a:bodyPr>
          <a:lstStyle/>
          <a:p>
            <a:r>
              <a:rPr lang="en-US" dirty="0"/>
              <a:t>Steps for Implementing Redux </a:t>
            </a:r>
            <a:br>
              <a:rPr lang="en-US" dirty="0"/>
            </a:br>
            <a:r>
              <a:rPr lang="en-US" dirty="0"/>
              <a:t>in React Native app</a:t>
            </a:r>
          </a:p>
        </p:txBody>
      </p:sp>
      <p:sp>
        <p:nvSpPr>
          <p:cNvPr id="3" name="Content Placeholder 2">
            <a:extLst>
              <a:ext uri="{FF2B5EF4-FFF2-40B4-BE49-F238E27FC236}">
                <a16:creationId xmlns:a16="http://schemas.microsoft.com/office/drawing/2014/main" id="{B5131DB3-D21B-BC47-904D-2B9FB5D32091}"/>
              </a:ext>
            </a:extLst>
          </p:cNvPr>
          <p:cNvSpPr>
            <a:spLocks noGrp="1"/>
          </p:cNvSpPr>
          <p:nvPr>
            <p:ph idx="1"/>
          </p:nvPr>
        </p:nvSpPr>
        <p:spPr/>
        <p:txBody>
          <a:bodyPr>
            <a:normAutofit fontScale="92500" lnSpcReduction="20000"/>
          </a:bodyPr>
          <a:lstStyle/>
          <a:p>
            <a:pPr marL="0" indent="0">
              <a:buNone/>
            </a:pPr>
            <a:r>
              <a:rPr lang="en-CA" dirty="0"/>
              <a:t>Step 1: Create a Basic React Native app</a:t>
            </a:r>
          </a:p>
          <a:p>
            <a:pPr marL="0" indent="0">
              <a:buNone/>
            </a:pPr>
            <a:r>
              <a:rPr lang="en-CA" dirty="0"/>
              <a:t>Step 2: Running app on device</a:t>
            </a:r>
          </a:p>
          <a:p>
            <a:pPr marL="0" indent="0">
              <a:buNone/>
            </a:pPr>
            <a:r>
              <a:rPr lang="en-CA" dirty="0"/>
              <a:t>‌Step 3: Add simple counter into the </a:t>
            </a:r>
            <a:r>
              <a:rPr lang="en-CA" dirty="0" err="1"/>
              <a:t>App.js</a:t>
            </a:r>
            <a:r>
              <a:rPr lang="en-CA" dirty="0"/>
              <a:t>.</a:t>
            </a:r>
          </a:p>
          <a:p>
            <a:pPr marL="0" indent="0">
              <a:buNone/>
            </a:pPr>
            <a:r>
              <a:rPr lang="en-CA" dirty="0"/>
              <a:t>Step 4: Install the necessary packages to connect your app with redux.</a:t>
            </a:r>
          </a:p>
          <a:p>
            <a:pPr marL="0" indent="0">
              <a:buNone/>
            </a:pPr>
            <a:r>
              <a:rPr lang="en-CA" dirty="0"/>
              <a:t>Step 5: Create the necessary folders inside Root.</a:t>
            </a:r>
          </a:p>
          <a:p>
            <a:pPr marL="0" indent="0">
              <a:buNone/>
            </a:pPr>
            <a:r>
              <a:rPr lang="en-CA" dirty="0"/>
              <a:t>Step 6: Create Actions and Reducer function.</a:t>
            </a:r>
          </a:p>
          <a:p>
            <a:pPr marL="0" indent="0">
              <a:buNone/>
            </a:pPr>
            <a:r>
              <a:rPr lang="en-CA" dirty="0"/>
              <a:t>Step 7: Create a Redux Store.</a:t>
            </a:r>
          </a:p>
          <a:p>
            <a:pPr marL="0" indent="0">
              <a:buNone/>
            </a:pPr>
            <a:r>
              <a:rPr lang="en-CA" dirty="0"/>
              <a:t>Step 8: Pass the Store to the React Native app.</a:t>
            </a:r>
          </a:p>
          <a:p>
            <a:pPr marL="0" indent="0">
              <a:buNone/>
            </a:pPr>
            <a:r>
              <a:rPr lang="en-CA" dirty="0"/>
              <a:t>Step 9: Connect React Native app to Redux store.</a:t>
            </a:r>
          </a:p>
          <a:p>
            <a:pPr marL="0" indent="0">
              <a:buNone/>
            </a:pPr>
            <a:r>
              <a:rPr lang="en-CA" dirty="0"/>
              <a:t>Step 10: Test your app </a:t>
            </a:r>
          </a:p>
        </p:txBody>
      </p:sp>
    </p:spTree>
    <p:extLst>
      <p:ext uri="{BB962C8B-B14F-4D97-AF65-F5344CB8AC3E}">
        <p14:creationId xmlns:p14="http://schemas.microsoft.com/office/powerpoint/2010/main" val="1305779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12476</TotalTime>
  <Words>1310</Words>
  <Application>Microsoft Office PowerPoint</Application>
  <PresentationFormat>Widescreen</PresentationFormat>
  <Paragraphs>107</Paragraphs>
  <Slides>18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Courier</vt:lpstr>
      <vt:lpstr>Office Theme</vt:lpstr>
      <vt:lpstr>COMP 3074 Mobile App Development I</vt:lpstr>
      <vt:lpstr>This week</vt:lpstr>
      <vt:lpstr>Redux</vt:lpstr>
      <vt:lpstr>Redux</vt:lpstr>
      <vt:lpstr>Definitions</vt:lpstr>
      <vt:lpstr>Definitions</vt:lpstr>
      <vt:lpstr>Redux workflow</vt:lpstr>
      <vt:lpstr>Simplified Redux workflow</vt:lpstr>
      <vt:lpstr>Steps for Implementing Redux  in React Native app</vt:lpstr>
      <vt:lpstr>Installing Redux</vt:lpstr>
      <vt:lpstr>Folder structure</vt:lpstr>
      <vt:lpstr>Actions</vt:lpstr>
      <vt:lpstr>Reducer</vt:lpstr>
      <vt:lpstr>Store</vt:lpstr>
      <vt:lpstr>Passing Store to the App</vt:lpstr>
      <vt:lpstr>Connect function</vt:lpstr>
      <vt:lpstr>Additional tutorial</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MAPD 712</dc:title>
  <dc:creator>Przemyslaw Pawluk</dc:creator>
  <cp:lastModifiedBy>Gordon Wells</cp:lastModifiedBy>
  <cp:revision>23</cp:revision>
  <dcterms:created xsi:type="dcterms:W3CDTF">2020-07-22T19:40:59Z</dcterms:created>
  <dcterms:modified xsi:type="dcterms:W3CDTF">2020-12-08T21:49:32Z</dcterms:modified>
</cp:coreProperties>
</file>