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5"/>
  </p:notesMasterIdLst>
  <p:handoutMasterIdLst>
    <p:handoutMasterId r:id="rId66"/>
  </p:handoutMasterIdLst>
  <p:sldIdLst>
    <p:sldId id="712" r:id="rId2"/>
    <p:sldId id="713" r:id="rId3"/>
    <p:sldId id="534" r:id="rId4"/>
    <p:sldId id="504" r:id="rId5"/>
    <p:sldId id="505" r:id="rId6"/>
    <p:sldId id="506" r:id="rId7"/>
    <p:sldId id="507" r:id="rId8"/>
    <p:sldId id="508" r:id="rId9"/>
    <p:sldId id="531" r:id="rId10"/>
    <p:sldId id="532" r:id="rId11"/>
    <p:sldId id="533" r:id="rId12"/>
    <p:sldId id="509" r:id="rId13"/>
    <p:sldId id="510" r:id="rId14"/>
    <p:sldId id="511" r:id="rId15"/>
    <p:sldId id="512" r:id="rId16"/>
    <p:sldId id="513" r:id="rId17"/>
    <p:sldId id="514" r:id="rId18"/>
    <p:sldId id="515"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528" r:id="rId32"/>
    <p:sldId id="529" r:id="rId33"/>
    <p:sldId id="530" r:id="rId34"/>
    <p:sldId id="682" r:id="rId35"/>
    <p:sldId id="683" r:id="rId36"/>
    <p:sldId id="684" r:id="rId37"/>
    <p:sldId id="685" r:id="rId38"/>
    <p:sldId id="686" r:id="rId39"/>
    <p:sldId id="687" r:id="rId40"/>
    <p:sldId id="688" r:id="rId41"/>
    <p:sldId id="689" r:id="rId42"/>
    <p:sldId id="690" r:id="rId43"/>
    <p:sldId id="691" r:id="rId44"/>
    <p:sldId id="692" r:id="rId45"/>
    <p:sldId id="693" r:id="rId46"/>
    <p:sldId id="694" r:id="rId47"/>
    <p:sldId id="695" r:id="rId48"/>
    <p:sldId id="696" r:id="rId49"/>
    <p:sldId id="697" r:id="rId50"/>
    <p:sldId id="698" r:id="rId51"/>
    <p:sldId id="699" r:id="rId52"/>
    <p:sldId id="700" r:id="rId53"/>
    <p:sldId id="701" r:id="rId54"/>
    <p:sldId id="702" r:id="rId55"/>
    <p:sldId id="703" r:id="rId56"/>
    <p:sldId id="704" r:id="rId57"/>
    <p:sldId id="705" r:id="rId58"/>
    <p:sldId id="706" r:id="rId59"/>
    <p:sldId id="707" r:id="rId60"/>
    <p:sldId id="708" r:id="rId61"/>
    <p:sldId id="709" r:id="rId62"/>
    <p:sldId id="710" r:id="rId63"/>
    <p:sldId id="711"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6600"/>
    <a:srgbClr val="008000"/>
    <a:srgbClr val="009900"/>
    <a:srgbClr val="339966"/>
    <a:srgbClr val="808080"/>
    <a:srgbClr val="8FFFD2"/>
    <a:srgbClr val="00FF99"/>
    <a:srgbClr val="A2CEB1"/>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3946" autoAdjust="0"/>
  </p:normalViewPr>
  <p:slideViewPr>
    <p:cSldViewPr showGuides="1">
      <p:cViewPr varScale="1">
        <p:scale>
          <a:sx n="46" d="100"/>
          <a:sy n="46" d="100"/>
        </p:scale>
        <p:origin x="162" y="54"/>
      </p:cViewPr>
      <p:guideLst>
        <p:guide orient="horz" pos="2160"/>
        <p:guide pos="3840"/>
      </p:guideLst>
    </p:cSldViewPr>
  </p:slideViewPr>
  <p:notesTextViewPr>
    <p:cViewPr>
      <p:scale>
        <a:sx n="100" d="100"/>
        <a:sy n="100" d="100"/>
      </p:scale>
      <p:origin x="0" y="0"/>
    </p:cViewPr>
  </p:notesTextViewPr>
  <p:notesViewPr>
    <p:cSldViewPr showGuides="1">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A811B29-29C4-4B34-8EC5-0C0F787F5C8A}" type="slidenum">
              <a:rPr lang="en-US"/>
              <a:pPr>
                <a:defRPr/>
              </a:pPr>
              <a:t>‹#›</a:t>
            </a:fld>
            <a:endParaRPr lang="en-US"/>
          </a:p>
        </p:txBody>
      </p:sp>
    </p:spTree>
    <p:extLst>
      <p:ext uri="{BB962C8B-B14F-4D97-AF65-F5344CB8AC3E}">
        <p14:creationId xmlns:p14="http://schemas.microsoft.com/office/powerpoint/2010/main" val="2947176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93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F8DDC40-83CD-4B53-8D1C-842A3CBCE800}" type="slidenum">
              <a:rPr lang="en-US"/>
              <a:pPr>
                <a:defRPr/>
              </a:pPr>
              <a:t>‹#›</a:t>
            </a:fld>
            <a:endParaRPr lang="en-US"/>
          </a:p>
        </p:txBody>
      </p:sp>
    </p:spTree>
    <p:extLst>
      <p:ext uri="{BB962C8B-B14F-4D97-AF65-F5344CB8AC3E}">
        <p14:creationId xmlns:p14="http://schemas.microsoft.com/office/powerpoint/2010/main" val="1048608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developer.android.com/training/contacts-provider/index.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a:t>
            </a:r>
            <a:r>
              <a:rPr lang="en-US" dirty="0" err="1"/>
              <a:t>developer.xamarin.com</a:t>
            </a:r>
            <a:r>
              <a:rPr lang="en-US" dirty="0"/>
              <a:t>/guides/android/</a:t>
            </a:r>
            <a:r>
              <a:rPr lang="en-US" dirty="0" err="1"/>
              <a:t>platform_features</a:t>
            </a:r>
            <a:r>
              <a:rPr lang="en-US" dirty="0"/>
              <a:t>/</a:t>
            </a:r>
            <a:r>
              <a:rPr lang="en-US" dirty="0" err="1"/>
              <a:t>intro_to_content_providers</a:t>
            </a:r>
            <a:r>
              <a:rPr lang="en-US" dirty="0"/>
              <a:t>/part_1_-_how_it_works/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http://developer.android.com/training/contacts-provider/index.html</a:t>
            </a:r>
            <a:endParaRPr lang="en-US"/>
          </a:p>
          <a:p>
            <a:endParaRPr lang="en-US"/>
          </a:p>
          <a:p>
            <a:endParaRPr lang="en-US" dirty="0"/>
          </a:p>
        </p:txBody>
      </p:sp>
      <p:sp>
        <p:nvSpPr>
          <p:cNvPr id="4" name="Slide Number Placeholder 3"/>
          <p:cNvSpPr>
            <a:spLocks noGrp="1"/>
          </p:cNvSpPr>
          <p:nvPr>
            <p:ph type="sldNum" sz="quarter" idx="10"/>
          </p:nvPr>
        </p:nvSpPr>
        <p:spPr/>
        <p:txBody>
          <a:bodyPr/>
          <a:lstStyle/>
          <a:p>
            <a:pPr>
              <a:defRPr/>
            </a:pPr>
            <a:fld id="{CF8DDC40-83CD-4B53-8D1C-842A3CBCE800}" type="slidenum">
              <a:rPr lang="en-US" smtClean="0"/>
              <a:pPr>
                <a:defRPr/>
              </a:pPr>
              <a:t>12</a:t>
            </a:fld>
            <a:endParaRPr lang="en-US"/>
          </a:p>
        </p:txBody>
      </p:sp>
    </p:spTree>
    <p:extLst>
      <p:ext uri="{BB962C8B-B14F-4D97-AF65-F5344CB8AC3E}">
        <p14:creationId xmlns:p14="http://schemas.microsoft.com/office/powerpoint/2010/main" val="1337483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4E79-CD6D-F146-9F5B-288C23FDA1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EA95CF-DC05-DB40-861E-33E2D6F1DA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7C70F2-85EA-5343-8116-4602B1B90D41}"/>
              </a:ext>
            </a:extLst>
          </p:cNvPr>
          <p:cNvSpPr>
            <a:spLocks noGrp="1"/>
          </p:cNvSpPr>
          <p:nvPr>
            <p:ph type="dt" sz="half" idx="10"/>
          </p:nvPr>
        </p:nvSpPr>
        <p:spPr/>
        <p:txBody>
          <a:bodyPr/>
          <a:lstStyle/>
          <a:p>
            <a:pPr>
              <a:defRPr/>
            </a:pPr>
            <a:fld id="{270A3D12-C70F-4D7B-97A1-B6B129B0D1FD}" type="datetime1">
              <a:rPr lang="en-US" smtClean="0"/>
              <a:pPr>
                <a:defRPr/>
              </a:pPr>
              <a:t>12/8/2020</a:t>
            </a:fld>
            <a:endParaRPr lang="en-US"/>
          </a:p>
        </p:txBody>
      </p:sp>
      <p:sp>
        <p:nvSpPr>
          <p:cNvPr id="5" name="Footer Placeholder 4">
            <a:extLst>
              <a:ext uri="{FF2B5EF4-FFF2-40B4-BE49-F238E27FC236}">
                <a16:creationId xmlns:a16="http://schemas.microsoft.com/office/drawing/2014/main" id="{BCAEBC59-0B57-5A4A-8EF4-8283A2411672}"/>
              </a:ext>
            </a:extLst>
          </p:cNvPr>
          <p:cNvSpPr>
            <a:spLocks noGrp="1"/>
          </p:cNvSpPr>
          <p:nvPr>
            <p:ph type="ftr" sz="quarter" idx="11"/>
          </p:nvPr>
        </p:nvSpPr>
        <p:spPr/>
        <p:txBody>
          <a:bodyPr/>
          <a:lstStyle/>
          <a:p>
            <a:pPr>
              <a:defRPr/>
            </a:pPr>
            <a:r>
              <a:rPr lang="en-US"/>
              <a:t>Wireless Programming</a:t>
            </a:r>
          </a:p>
        </p:txBody>
      </p:sp>
      <p:sp>
        <p:nvSpPr>
          <p:cNvPr id="6" name="Slide Number Placeholder 5">
            <a:extLst>
              <a:ext uri="{FF2B5EF4-FFF2-40B4-BE49-F238E27FC236}">
                <a16:creationId xmlns:a16="http://schemas.microsoft.com/office/drawing/2014/main" id="{E5D5376D-6622-3D46-866A-1FB177A285F2}"/>
              </a:ext>
            </a:extLst>
          </p:cNvPr>
          <p:cNvSpPr>
            <a:spLocks noGrp="1"/>
          </p:cNvSpPr>
          <p:nvPr>
            <p:ph type="sldNum" sz="quarter" idx="12"/>
          </p:nvPr>
        </p:nvSpPr>
        <p:spPr/>
        <p:txBody>
          <a:bodyPr/>
          <a:lstStyle/>
          <a:p>
            <a:pPr>
              <a:defRPr/>
            </a:pPr>
            <a:fld id="{986F77B5-45E9-4C62-8106-94DAD49197F0}" type="slidenum">
              <a:rPr lang="en-US" smtClean="0"/>
              <a:pPr>
                <a:defRPr/>
              </a:pPr>
              <a:t>‹#›</a:t>
            </a:fld>
            <a:endParaRPr lang="en-US"/>
          </a:p>
        </p:txBody>
      </p:sp>
    </p:spTree>
    <p:extLst>
      <p:ext uri="{BB962C8B-B14F-4D97-AF65-F5344CB8AC3E}">
        <p14:creationId xmlns:p14="http://schemas.microsoft.com/office/powerpoint/2010/main" val="127909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7A69-13E1-4741-B135-DEB72F0A50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78BD3C-019D-9146-AF29-F4B9E9542B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897F-A75B-F442-AD7B-DA34EB4DE90C}"/>
              </a:ext>
            </a:extLst>
          </p:cNvPr>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5" name="Footer Placeholder 4">
            <a:extLst>
              <a:ext uri="{FF2B5EF4-FFF2-40B4-BE49-F238E27FC236}">
                <a16:creationId xmlns:a16="http://schemas.microsoft.com/office/drawing/2014/main" id="{3F7C4AE9-E0E9-314A-905D-4DF2356DCEDF}"/>
              </a:ext>
            </a:extLst>
          </p:cNvPr>
          <p:cNvSpPr>
            <a:spLocks noGrp="1"/>
          </p:cNvSpPr>
          <p:nvPr>
            <p:ph type="ftr" sz="quarter" idx="11"/>
          </p:nvPr>
        </p:nvSpPr>
        <p:spPr/>
        <p:txBody>
          <a:bodyPr/>
          <a:lstStyle/>
          <a:p>
            <a:pPr>
              <a:defRPr/>
            </a:pPr>
            <a:r>
              <a:rPr lang="en-US"/>
              <a:t>Wireless Programming</a:t>
            </a:r>
          </a:p>
        </p:txBody>
      </p:sp>
      <p:sp>
        <p:nvSpPr>
          <p:cNvPr id="6" name="Slide Number Placeholder 5">
            <a:extLst>
              <a:ext uri="{FF2B5EF4-FFF2-40B4-BE49-F238E27FC236}">
                <a16:creationId xmlns:a16="http://schemas.microsoft.com/office/drawing/2014/main" id="{66CDCBC9-294A-7A43-96BE-830A0B967E09}"/>
              </a:ext>
            </a:extLst>
          </p:cNvPr>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114005389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8EF230-8649-5744-A9A5-C2DAF82792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562C06-77FA-A144-8FCA-B17FCBE268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F290B-EDDA-C94A-9226-89F877CCA5D4}"/>
              </a:ext>
            </a:extLst>
          </p:cNvPr>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5" name="Footer Placeholder 4">
            <a:extLst>
              <a:ext uri="{FF2B5EF4-FFF2-40B4-BE49-F238E27FC236}">
                <a16:creationId xmlns:a16="http://schemas.microsoft.com/office/drawing/2014/main" id="{42FC52D1-88F6-5C4A-A47E-73E665DD0548}"/>
              </a:ext>
            </a:extLst>
          </p:cNvPr>
          <p:cNvSpPr>
            <a:spLocks noGrp="1"/>
          </p:cNvSpPr>
          <p:nvPr>
            <p:ph type="ftr" sz="quarter" idx="11"/>
          </p:nvPr>
        </p:nvSpPr>
        <p:spPr/>
        <p:txBody>
          <a:bodyPr/>
          <a:lstStyle/>
          <a:p>
            <a:pPr>
              <a:defRPr/>
            </a:pPr>
            <a:r>
              <a:rPr lang="en-US"/>
              <a:t>Wireless Programming</a:t>
            </a:r>
          </a:p>
        </p:txBody>
      </p:sp>
      <p:sp>
        <p:nvSpPr>
          <p:cNvPr id="6" name="Slide Number Placeholder 5">
            <a:extLst>
              <a:ext uri="{FF2B5EF4-FFF2-40B4-BE49-F238E27FC236}">
                <a16:creationId xmlns:a16="http://schemas.microsoft.com/office/drawing/2014/main" id="{832169D6-C2FA-B24A-8873-943D36C9DD43}"/>
              </a:ext>
            </a:extLst>
          </p:cNvPr>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426316608"/>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94BE-ABD0-C144-9B14-D2EE6C306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1040E-EE83-0247-8260-AA34556271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9D139-0ACB-C244-B8BA-8B3B3301F89A}"/>
              </a:ext>
            </a:extLst>
          </p:cNvPr>
          <p:cNvSpPr>
            <a:spLocks noGrp="1"/>
          </p:cNvSpPr>
          <p:nvPr>
            <p:ph type="dt" sz="half" idx="10"/>
          </p:nvPr>
        </p:nvSpPr>
        <p:spPr/>
        <p:txBody>
          <a:bodyPr/>
          <a:lstStyle/>
          <a:p>
            <a:pPr>
              <a:defRPr/>
            </a:pPr>
            <a:fld id="{AA5C177D-2C77-48D6-866F-89AFA25C7070}" type="datetime1">
              <a:rPr lang="en-US" smtClean="0"/>
              <a:pPr>
                <a:defRPr/>
              </a:pPr>
              <a:t>12/8/2020</a:t>
            </a:fld>
            <a:endParaRPr lang="en-US"/>
          </a:p>
        </p:txBody>
      </p:sp>
      <p:sp>
        <p:nvSpPr>
          <p:cNvPr id="5" name="Footer Placeholder 4">
            <a:extLst>
              <a:ext uri="{FF2B5EF4-FFF2-40B4-BE49-F238E27FC236}">
                <a16:creationId xmlns:a16="http://schemas.microsoft.com/office/drawing/2014/main" id="{C4055EA4-071E-3B44-B15E-F6598AF33175}"/>
              </a:ext>
            </a:extLst>
          </p:cNvPr>
          <p:cNvSpPr>
            <a:spLocks noGrp="1"/>
          </p:cNvSpPr>
          <p:nvPr>
            <p:ph type="ftr" sz="quarter" idx="11"/>
          </p:nvPr>
        </p:nvSpPr>
        <p:spPr/>
        <p:txBody>
          <a:bodyPr/>
          <a:lstStyle/>
          <a:p>
            <a:pPr>
              <a:defRPr/>
            </a:pPr>
            <a:r>
              <a:rPr lang="en-US"/>
              <a:t>Wireless Programming</a:t>
            </a:r>
          </a:p>
        </p:txBody>
      </p:sp>
      <p:sp>
        <p:nvSpPr>
          <p:cNvPr id="6" name="Slide Number Placeholder 5">
            <a:extLst>
              <a:ext uri="{FF2B5EF4-FFF2-40B4-BE49-F238E27FC236}">
                <a16:creationId xmlns:a16="http://schemas.microsoft.com/office/drawing/2014/main" id="{14BB02A9-4E42-FC4D-B99A-A03E55973CCF}"/>
              </a:ext>
            </a:extLst>
          </p:cNvPr>
          <p:cNvSpPr>
            <a:spLocks noGrp="1"/>
          </p:cNvSpPr>
          <p:nvPr>
            <p:ph type="sldNum" sz="quarter" idx="12"/>
          </p:nvPr>
        </p:nvSpPr>
        <p:spPr/>
        <p:txBody>
          <a:bodyPr/>
          <a:lstStyle/>
          <a:p>
            <a:pPr>
              <a:defRPr/>
            </a:pPr>
            <a:fld id="{68A0A1C8-ED3F-42A0-8379-DC754180040E}" type="slidenum">
              <a:rPr lang="en-US" smtClean="0"/>
              <a:pPr>
                <a:defRPr/>
              </a:pPr>
              <a:t>‹#›</a:t>
            </a:fld>
            <a:endParaRPr lang="en-US"/>
          </a:p>
        </p:txBody>
      </p:sp>
    </p:spTree>
    <p:extLst>
      <p:ext uri="{BB962C8B-B14F-4D97-AF65-F5344CB8AC3E}">
        <p14:creationId xmlns:p14="http://schemas.microsoft.com/office/powerpoint/2010/main" val="416634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DC01-1800-C840-980E-C0277EDD9D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49BEB9-6B00-6140-A2B2-7A460B1D37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F296A5-BDB6-C646-97D7-8CE35EA500B1}"/>
              </a:ext>
            </a:extLst>
          </p:cNvPr>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5" name="Footer Placeholder 4">
            <a:extLst>
              <a:ext uri="{FF2B5EF4-FFF2-40B4-BE49-F238E27FC236}">
                <a16:creationId xmlns:a16="http://schemas.microsoft.com/office/drawing/2014/main" id="{03B10668-41BA-C943-9C6B-240E3EC3F5C2}"/>
              </a:ext>
            </a:extLst>
          </p:cNvPr>
          <p:cNvSpPr>
            <a:spLocks noGrp="1"/>
          </p:cNvSpPr>
          <p:nvPr>
            <p:ph type="ftr" sz="quarter" idx="11"/>
          </p:nvPr>
        </p:nvSpPr>
        <p:spPr/>
        <p:txBody>
          <a:bodyPr/>
          <a:lstStyle/>
          <a:p>
            <a:pPr>
              <a:defRPr/>
            </a:pPr>
            <a:r>
              <a:rPr lang="en-US"/>
              <a:t>Wireless Programming</a:t>
            </a:r>
          </a:p>
        </p:txBody>
      </p:sp>
      <p:sp>
        <p:nvSpPr>
          <p:cNvPr id="6" name="Slide Number Placeholder 5">
            <a:extLst>
              <a:ext uri="{FF2B5EF4-FFF2-40B4-BE49-F238E27FC236}">
                <a16:creationId xmlns:a16="http://schemas.microsoft.com/office/drawing/2014/main" id="{267E9720-91B1-9747-98FF-F6F5CB4D97CC}"/>
              </a:ext>
            </a:extLst>
          </p:cNvPr>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70336847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E7C6-F4DF-624C-9600-C541D7E34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E7BE2-F2DA-0247-A6D7-6EA5B5F098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7FF2D5-0235-094F-BFE6-C7D0B5E6CC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C22205-387C-CC4B-AE4E-A47587616DB6}"/>
              </a:ext>
            </a:extLst>
          </p:cNvPr>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6" name="Footer Placeholder 5">
            <a:extLst>
              <a:ext uri="{FF2B5EF4-FFF2-40B4-BE49-F238E27FC236}">
                <a16:creationId xmlns:a16="http://schemas.microsoft.com/office/drawing/2014/main" id="{3A089F5F-3236-3F41-B450-BBCF69927AD5}"/>
              </a:ext>
            </a:extLst>
          </p:cNvPr>
          <p:cNvSpPr>
            <a:spLocks noGrp="1"/>
          </p:cNvSpPr>
          <p:nvPr>
            <p:ph type="ftr" sz="quarter" idx="11"/>
          </p:nvPr>
        </p:nvSpPr>
        <p:spPr/>
        <p:txBody>
          <a:bodyPr/>
          <a:lstStyle/>
          <a:p>
            <a:pPr>
              <a:defRPr/>
            </a:pPr>
            <a:r>
              <a:rPr lang="en-US"/>
              <a:t>Wireless Programming</a:t>
            </a:r>
          </a:p>
        </p:txBody>
      </p:sp>
      <p:sp>
        <p:nvSpPr>
          <p:cNvPr id="7" name="Slide Number Placeholder 6">
            <a:extLst>
              <a:ext uri="{FF2B5EF4-FFF2-40B4-BE49-F238E27FC236}">
                <a16:creationId xmlns:a16="http://schemas.microsoft.com/office/drawing/2014/main" id="{3386B6D3-17AE-684A-8BAF-30A3BCAF2873}"/>
              </a:ext>
            </a:extLst>
          </p:cNvPr>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243049789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CFAB8-F935-0A41-A876-0DF0D839D0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B22C1D-D209-584C-850F-F0B5D92E63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699F1A-9042-5344-B73F-4BF42BEB0E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E1F868-CCFE-9D44-ACD2-3025A98AD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BFE737-BC23-FD46-9FF4-584C896F5C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F3755D-AD3C-7A49-9BE7-0DAC9629B3D2}"/>
              </a:ext>
            </a:extLst>
          </p:cNvPr>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8" name="Footer Placeholder 7">
            <a:extLst>
              <a:ext uri="{FF2B5EF4-FFF2-40B4-BE49-F238E27FC236}">
                <a16:creationId xmlns:a16="http://schemas.microsoft.com/office/drawing/2014/main" id="{F7675F1E-CFF2-A24E-8F93-E910E0727840}"/>
              </a:ext>
            </a:extLst>
          </p:cNvPr>
          <p:cNvSpPr>
            <a:spLocks noGrp="1"/>
          </p:cNvSpPr>
          <p:nvPr>
            <p:ph type="ftr" sz="quarter" idx="11"/>
          </p:nvPr>
        </p:nvSpPr>
        <p:spPr/>
        <p:txBody>
          <a:bodyPr/>
          <a:lstStyle/>
          <a:p>
            <a:pPr>
              <a:defRPr/>
            </a:pPr>
            <a:r>
              <a:rPr lang="en-US"/>
              <a:t>Wireless Programming</a:t>
            </a:r>
          </a:p>
        </p:txBody>
      </p:sp>
      <p:sp>
        <p:nvSpPr>
          <p:cNvPr id="9" name="Slide Number Placeholder 8">
            <a:extLst>
              <a:ext uri="{FF2B5EF4-FFF2-40B4-BE49-F238E27FC236}">
                <a16:creationId xmlns:a16="http://schemas.microsoft.com/office/drawing/2014/main" id="{94D6882D-65AB-9B42-AE08-7704BC4875D8}"/>
              </a:ext>
            </a:extLst>
          </p:cNvPr>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325496264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4D65-2F94-AB4F-A3E8-D6166608FB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F904E3-F6CF-1D48-AA01-418D6918517F}"/>
              </a:ext>
            </a:extLst>
          </p:cNvPr>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4" name="Footer Placeholder 3">
            <a:extLst>
              <a:ext uri="{FF2B5EF4-FFF2-40B4-BE49-F238E27FC236}">
                <a16:creationId xmlns:a16="http://schemas.microsoft.com/office/drawing/2014/main" id="{57FB9D00-598F-CF45-86BB-99EE0D04B918}"/>
              </a:ext>
            </a:extLst>
          </p:cNvPr>
          <p:cNvSpPr>
            <a:spLocks noGrp="1"/>
          </p:cNvSpPr>
          <p:nvPr>
            <p:ph type="ftr" sz="quarter" idx="11"/>
          </p:nvPr>
        </p:nvSpPr>
        <p:spPr/>
        <p:txBody>
          <a:bodyPr/>
          <a:lstStyle/>
          <a:p>
            <a:pPr>
              <a:defRPr/>
            </a:pPr>
            <a:r>
              <a:rPr lang="en-US"/>
              <a:t>Wireless Programming</a:t>
            </a:r>
          </a:p>
        </p:txBody>
      </p:sp>
      <p:sp>
        <p:nvSpPr>
          <p:cNvPr id="5" name="Slide Number Placeholder 4">
            <a:extLst>
              <a:ext uri="{FF2B5EF4-FFF2-40B4-BE49-F238E27FC236}">
                <a16:creationId xmlns:a16="http://schemas.microsoft.com/office/drawing/2014/main" id="{F62CC04D-90E4-7949-A98F-6BD77E2F8ED3}"/>
              </a:ext>
            </a:extLst>
          </p:cNvPr>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1215503494"/>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BB0E8-D4F5-A449-B3B1-553E866761E1}"/>
              </a:ext>
            </a:extLst>
          </p:cNvPr>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3" name="Footer Placeholder 2">
            <a:extLst>
              <a:ext uri="{FF2B5EF4-FFF2-40B4-BE49-F238E27FC236}">
                <a16:creationId xmlns:a16="http://schemas.microsoft.com/office/drawing/2014/main" id="{73F8A6E7-BC13-7342-A7DB-0AD31B19B9DD}"/>
              </a:ext>
            </a:extLst>
          </p:cNvPr>
          <p:cNvSpPr>
            <a:spLocks noGrp="1"/>
          </p:cNvSpPr>
          <p:nvPr>
            <p:ph type="ftr" sz="quarter" idx="11"/>
          </p:nvPr>
        </p:nvSpPr>
        <p:spPr/>
        <p:txBody>
          <a:bodyPr/>
          <a:lstStyle/>
          <a:p>
            <a:pPr>
              <a:defRPr/>
            </a:pPr>
            <a:r>
              <a:rPr lang="en-US"/>
              <a:t>Wireless Programming</a:t>
            </a:r>
          </a:p>
        </p:txBody>
      </p:sp>
      <p:sp>
        <p:nvSpPr>
          <p:cNvPr id="4" name="Slide Number Placeholder 3">
            <a:extLst>
              <a:ext uri="{FF2B5EF4-FFF2-40B4-BE49-F238E27FC236}">
                <a16:creationId xmlns:a16="http://schemas.microsoft.com/office/drawing/2014/main" id="{A47DCFAE-6732-7D43-B9AC-042EE859BF4E}"/>
              </a:ext>
            </a:extLst>
          </p:cNvPr>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43034428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E2FD-4474-314B-9BCE-81C8137C4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6D0FDA-024D-764E-818A-21E12166D8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D86268-9518-CA43-867A-E150FC3FD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A10A58-0D74-C14D-B5B9-8B185F937EB6}"/>
              </a:ext>
            </a:extLst>
          </p:cNvPr>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6" name="Footer Placeholder 5">
            <a:extLst>
              <a:ext uri="{FF2B5EF4-FFF2-40B4-BE49-F238E27FC236}">
                <a16:creationId xmlns:a16="http://schemas.microsoft.com/office/drawing/2014/main" id="{AED78C67-7A1C-5546-B760-4B4643E624EC}"/>
              </a:ext>
            </a:extLst>
          </p:cNvPr>
          <p:cNvSpPr>
            <a:spLocks noGrp="1"/>
          </p:cNvSpPr>
          <p:nvPr>
            <p:ph type="ftr" sz="quarter" idx="11"/>
          </p:nvPr>
        </p:nvSpPr>
        <p:spPr/>
        <p:txBody>
          <a:bodyPr/>
          <a:lstStyle/>
          <a:p>
            <a:pPr>
              <a:defRPr/>
            </a:pPr>
            <a:r>
              <a:rPr lang="en-US"/>
              <a:t>Wireless Programming</a:t>
            </a:r>
          </a:p>
        </p:txBody>
      </p:sp>
      <p:sp>
        <p:nvSpPr>
          <p:cNvPr id="7" name="Slide Number Placeholder 6">
            <a:extLst>
              <a:ext uri="{FF2B5EF4-FFF2-40B4-BE49-F238E27FC236}">
                <a16:creationId xmlns:a16="http://schemas.microsoft.com/office/drawing/2014/main" id="{138257F6-0EB3-0748-9170-3BE649CE5711}"/>
              </a:ext>
            </a:extLst>
          </p:cNvPr>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126963783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E2B8-20DB-CE4A-9B0E-021EBE297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2B0A90-CC1B-EC41-A01C-9A35F15D67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8B6C7C-AF6D-6348-91EF-2FB08F211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F5868-1EDE-C240-97F3-26A9EDC7B308}"/>
              </a:ext>
            </a:extLst>
          </p:cNvPr>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6" name="Footer Placeholder 5">
            <a:extLst>
              <a:ext uri="{FF2B5EF4-FFF2-40B4-BE49-F238E27FC236}">
                <a16:creationId xmlns:a16="http://schemas.microsoft.com/office/drawing/2014/main" id="{C26C13F3-1F55-AF45-8B48-88F8F960507D}"/>
              </a:ext>
            </a:extLst>
          </p:cNvPr>
          <p:cNvSpPr>
            <a:spLocks noGrp="1"/>
          </p:cNvSpPr>
          <p:nvPr>
            <p:ph type="ftr" sz="quarter" idx="11"/>
          </p:nvPr>
        </p:nvSpPr>
        <p:spPr/>
        <p:txBody>
          <a:bodyPr/>
          <a:lstStyle/>
          <a:p>
            <a:pPr>
              <a:defRPr/>
            </a:pPr>
            <a:r>
              <a:rPr lang="en-US"/>
              <a:t>Wireless Programming</a:t>
            </a:r>
          </a:p>
        </p:txBody>
      </p:sp>
      <p:sp>
        <p:nvSpPr>
          <p:cNvPr id="7" name="Slide Number Placeholder 6">
            <a:extLst>
              <a:ext uri="{FF2B5EF4-FFF2-40B4-BE49-F238E27FC236}">
                <a16:creationId xmlns:a16="http://schemas.microsoft.com/office/drawing/2014/main" id="{65A6BBE0-A8CD-BD47-8CC6-3B069545BCA5}"/>
              </a:ext>
            </a:extLst>
          </p:cNvPr>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3731369545"/>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A56439-DC3E-D948-8A8A-69ABBA657F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F8804D-6335-A44E-BC9C-02683B6A86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72F98-4120-0447-85B6-D4B1810F8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7493B8C-A599-44A3-AB2F-69D19AB21A3D}" type="datetime1">
              <a:rPr lang="en-US" smtClean="0"/>
              <a:pPr>
                <a:defRPr/>
              </a:pPr>
              <a:t>12/8/2020</a:t>
            </a:fld>
            <a:endParaRPr lang="en-US"/>
          </a:p>
        </p:txBody>
      </p:sp>
      <p:sp>
        <p:nvSpPr>
          <p:cNvPr id="5" name="Footer Placeholder 4">
            <a:extLst>
              <a:ext uri="{FF2B5EF4-FFF2-40B4-BE49-F238E27FC236}">
                <a16:creationId xmlns:a16="http://schemas.microsoft.com/office/drawing/2014/main" id="{3A7FC2AE-83F2-F244-A795-B0A8B48DD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Wireless Programming</a:t>
            </a:r>
          </a:p>
        </p:txBody>
      </p:sp>
      <p:sp>
        <p:nvSpPr>
          <p:cNvPr id="6" name="Slide Number Placeholder 5">
            <a:extLst>
              <a:ext uri="{FF2B5EF4-FFF2-40B4-BE49-F238E27FC236}">
                <a16:creationId xmlns:a16="http://schemas.microsoft.com/office/drawing/2014/main" id="{03C1FA13-540F-5F42-85BC-0671210035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352722628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xamples.javacodegeeks.com/android/core/provider/android-contacts-examp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developer.android.com/tools/publishing/preparing.html" TargetMode="External"/><Relationship Id="rId2" Type="http://schemas.openxmlformats.org/officeDocument/2006/relationships/hyperlink" Target="http://developer.android.com/tools/publishing/publishing_overview.html" TargetMode="External"/><Relationship Id="rId1" Type="http://schemas.openxmlformats.org/officeDocument/2006/relationships/slideLayout" Target="../slideLayouts/slideLayout2.xml"/><Relationship Id="rId5" Type="http://schemas.openxmlformats.org/officeDocument/2006/relationships/hyperlink" Target="http://developer.android.com/distribute/tools/launch-checklist.html" TargetMode="External"/><Relationship Id="rId4" Type="http://schemas.openxmlformats.org/officeDocument/2006/relationships/hyperlink" Target="http://developer.android.com/tools/publishing/app-signing.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eveloper.android.com/reference/android/content/ContentProvider.html" TargetMode="External"/><Relationship Id="rId2" Type="http://schemas.openxmlformats.org/officeDocument/2006/relationships/hyperlink" Target="http://developer.android.com/reference/android/content/ContentResolver.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714EC4-F13E-204E-803F-680F4C763B78}"/>
              </a:ext>
            </a:extLst>
          </p:cNvPr>
          <p:cNvSpPr>
            <a:spLocks noGrp="1"/>
          </p:cNvSpPr>
          <p:nvPr>
            <p:ph type="ctrTitle"/>
          </p:nvPr>
        </p:nvSpPr>
        <p:spPr/>
        <p:txBody>
          <a:bodyPr/>
          <a:lstStyle/>
          <a:p>
            <a:r>
              <a:rPr lang="en-US" dirty="0"/>
              <a:t>COMP3074 Mobile App Development I</a:t>
            </a:r>
          </a:p>
        </p:txBody>
      </p:sp>
      <p:sp>
        <p:nvSpPr>
          <p:cNvPr id="8" name="Subtitle 7">
            <a:extLst>
              <a:ext uri="{FF2B5EF4-FFF2-40B4-BE49-F238E27FC236}">
                <a16:creationId xmlns:a16="http://schemas.microsoft.com/office/drawing/2014/main" id="{ACB429C0-B785-B64F-84AE-E02E8250CE1C}"/>
              </a:ext>
            </a:extLst>
          </p:cNvPr>
          <p:cNvSpPr>
            <a:spLocks noGrp="1"/>
          </p:cNvSpPr>
          <p:nvPr>
            <p:ph type="subTitle" idx="1"/>
          </p:nvPr>
        </p:nvSpPr>
        <p:spPr/>
        <p:txBody>
          <a:bodyPr/>
          <a:lstStyle/>
          <a:p>
            <a:r>
              <a:rPr lang="en-US" dirty="0"/>
              <a:t>Week 7</a:t>
            </a:r>
          </a:p>
        </p:txBody>
      </p:sp>
      <p:sp>
        <p:nvSpPr>
          <p:cNvPr id="4" name="Date Placeholder 3">
            <a:extLst>
              <a:ext uri="{FF2B5EF4-FFF2-40B4-BE49-F238E27FC236}">
                <a16:creationId xmlns:a16="http://schemas.microsoft.com/office/drawing/2014/main" id="{0BA75472-3193-DD42-8011-B55A0B6DE91C}"/>
              </a:ext>
            </a:extLst>
          </p:cNvPr>
          <p:cNvSpPr>
            <a:spLocks noGrp="1"/>
          </p:cNvSpPr>
          <p:nvPr>
            <p:ph type="dt" sz="half" idx="10"/>
          </p:nvPr>
        </p:nvSpPr>
        <p:spPr/>
        <p:txBody>
          <a:bodyPr/>
          <a:lstStyle/>
          <a:p>
            <a:pPr>
              <a:defRPr/>
            </a:pPr>
            <a:fld id="{AA5C177D-2C77-48D6-866F-89AFA25C7070}" type="datetime1">
              <a:rPr lang="en-US" smtClean="0"/>
              <a:pPr>
                <a:defRPr/>
              </a:pPr>
              <a:t>12/8/2020</a:t>
            </a:fld>
            <a:endParaRPr lang="en-US"/>
          </a:p>
        </p:txBody>
      </p:sp>
      <p:sp>
        <p:nvSpPr>
          <p:cNvPr id="5" name="Footer Placeholder 4">
            <a:extLst>
              <a:ext uri="{FF2B5EF4-FFF2-40B4-BE49-F238E27FC236}">
                <a16:creationId xmlns:a16="http://schemas.microsoft.com/office/drawing/2014/main" id="{3C23C4DF-1807-9646-A07A-04D7449D1269}"/>
              </a:ext>
            </a:extLst>
          </p:cNvPr>
          <p:cNvSpPr>
            <a:spLocks noGrp="1"/>
          </p:cNvSpPr>
          <p:nvPr>
            <p:ph type="ftr" sz="quarter" idx="11"/>
          </p:nvPr>
        </p:nvSpPr>
        <p:spPr/>
        <p:txBody>
          <a:bodyPr/>
          <a:lstStyle/>
          <a:p>
            <a:pPr>
              <a:defRPr/>
            </a:pPr>
            <a:r>
              <a:rPr lang="en-US"/>
              <a:t>Wireless Programming</a:t>
            </a:r>
          </a:p>
        </p:txBody>
      </p:sp>
      <p:sp>
        <p:nvSpPr>
          <p:cNvPr id="6" name="Slide Number Placeholder 5">
            <a:extLst>
              <a:ext uri="{FF2B5EF4-FFF2-40B4-BE49-F238E27FC236}">
                <a16:creationId xmlns:a16="http://schemas.microsoft.com/office/drawing/2014/main" id="{924B0C5C-CA72-2C47-893A-A53A24D01CE7}"/>
              </a:ext>
            </a:extLst>
          </p:cNvPr>
          <p:cNvSpPr>
            <a:spLocks noGrp="1"/>
          </p:cNvSpPr>
          <p:nvPr>
            <p:ph type="sldNum" sz="quarter" idx="12"/>
          </p:nvPr>
        </p:nvSpPr>
        <p:spPr/>
        <p:txBody>
          <a:bodyPr/>
          <a:lstStyle/>
          <a:p>
            <a:pPr>
              <a:defRPr/>
            </a:pPr>
            <a:fld id="{68A0A1C8-ED3F-42A0-8379-DC754180040E}" type="slidenum">
              <a:rPr lang="en-US" smtClean="0"/>
              <a:pPr>
                <a:defRPr/>
              </a:pPr>
              <a:t>1</a:t>
            </a:fld>
            <a:endParaRPr lang="en-US"/>
          </a:p>
        </p:txBody>
      </p:sp>
    </p:spTree>
    <p:extLst>
      <p:ext uri="{BB962C8B-B14F-4D97-AF65-F5344CB8AC3E}">
        <p14:creationId xmlns:p14="http://schemas.microsoft.com/office/powerpoint/2010/main" val="484260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t>CRUD</a:t>
            </a:r>
            <a:endParaRPr lang="en-US" dirty="0">
              <a:latin typeface="Arial" charset="0"/>
            </a:endParaRPr>
          </a:p>
        </p:txBody>
      </p:sp>
      <p:sp>
        <p:nvSpPr>
          <p:cNvPr id="50179" name="Content Placeholder 2"/>
          <p:cNvSpPr>
            <a:spLocks noGrp="1"/>
          </p:cNvSpPr>
          <p:nvPr>
            <p:ph idx="1"/>
          </p:nvPr>
        </p:nvSpPr>
        <p:spPr/>
        <p:txBody>
          <a:bodyPr>
            <a:normAutofit lnSpcReduction="10000"/>
          </a:bodyPr>
          <a:lstStyle/>
          <a:p>
            <a:r>
              <a:rPr lang="en-US" dirty="0"/>
              <a:t>Content providers support the four basic operations, normally called CRUD-operations. CRUD is the acronym for create, read, update and delete. With content providers those objects simply represent data – most often a record (tuple) of a database – but they could also be a photo on your SD-card or a video on the web.</a:t>
            </a:r>
          </a:p>
          <a:p>
            <a:r>
              <a:rPr lang="en-US" b="1" dirty="0"/>
              <a:t>Content URIs</a:t>
            </a:r>
          </a:p>
          <a:p>
            <a:pPr lvl="1"/>
            <a:r>
              <a:rPr lang="en-US" dirty="0"/>
              <a:t>The most important concept to understand when dealing with content providers is the content URI. Whenever you want to access data from a content provider you have to specify a URI. URIs for content providers look like this:</a:t>
            </a:r>
          </a:p>
          <a:p>
            <a:r>
              <a:rPr lang="en-US" dirty="0"/>
              <a:t>content://authority/</a:t>
            </a:r>
            <a:r>
              <a:rPr lang="en-US" dirty="0" err="1"/>
              <a:t>optionalPath</a:t>
            </a:r>
            <a:r>
              <a:rPr lang="en-US" dirty="0"/>
              <a:t>/</a:t>
            </a:r>
            <a:r>
              <a:rPr lang="en-US" dirty="0" err="1"/>
              <a:t>optionalId</a:t>
            </a:r>
            <a:endParaRPr lang="en-US" dirty="0">
              <a:latin typeface="Arial" charset="0"/>
            </a:endParaRPr>
          </a:p>
        </p:txBody>
      </p:sp>
      <p:sp>
        <p:nvSpPr>
          <p:cNvPr id="501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01704E2-055A-514A-BA33-E6CEB1E1E4C7}" type="slidenum">
              <a:rPr lang="en-US">
                <a:solidFill>
                  <a:srgbClr val="339966"/>
                </a:solidFill>
              </a:rPr>
              <a:pPr eaLnBrk="1" hangingPunct="1"/>
              <a:t>10</a:t>
            </a:fld>
            <a:endParaRPr lang="en-US">
              <a:solidFill>
                <a:srgbClr val="339966"/>
              </a:solidFill>
            </a:endParaRPr>
          </a:p>
        </p:txBody>
      </p:sp>
    </p:spTree>
    <p:extLst>
      <p:ext uri="{BB962C8B-B14F-4D97-AF65-F5344CB8AC3E}">
        <p14:creationId xmlns:p14="http://schemas.microsoft.com/office/powerpoint/2010/main" val="484788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algn="l"/>
            <a:r>
              <a:rPr lang="en-US" sz="2800" dirty="0"/>
              <a:t>Below diagram shows how content provider works. App 1 stores its data in its own database and provides a provider. App 2 communicates with the provider to access App 1's data.</a:t>
            </a:r>
          </a:p>
        </p:txBody>
      </p:sp>
      <p:pic>
        <p:nvPicPr>
          <p:cNvPr id="2" name="Content Placeholder 1" descr="cp.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0" y="2724944"/>
            <a:ext cx="4064000" cy="2552700"/>
          </a:xfrm>
        </p:spPr>
      </p:pic>
      <p:sp>
        <p:nvSpPr>
          <p:cNvPr id="501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01704E2-055A-514A-BA33-E6CEB1E1E4C7}" type="slidenum">
              <a:rPr lang="en-US">
                <a:solidFill>
                  <a:srgbClr val="339966"/>
                </a:solidFill>
              </a:rPr>
              <a:pPr eaLnBrk="1" hangingPunct="1"/>
              <a:t>11</a:t>
            </a:fld>
            <a:endParaRPr lang="en-US">
              <a:solidFill>
                <a:srgbClr val="339966"/>
              </a:solidFill>
            </a:endParaRPr>
          </a:p>
        </p:txBody>
      </p:sp>
    </p:spTree>
    <p:extLst>
      <p:ext uri="{BB962C8B-B14F-4D97-AF65-F5344CB8AC3E}">
        <p14:creationId xmlns:p14="http://schemas.microsoft.com/office/powerpoint/2010/main" val="2837464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t>Using a Content Provider</a:t>
            </a:r>
          </a:p>
        </p:txBody>
      </p:sp>
      <p:sp>
        <p:nvSpPr>
          <p:cNvPr id="34819" name="Content Placeholder 2"/>
          <p:cNvSpPr>
            <a:spLocks noGrp="1"/>
          </p:cNvSpPr>
          <p:nvPr>
            <p:ph idx="1"/>
          </p:nvPr>
        </p:nvSpPr>
        <p:spPr/>
        <p:txBody>
          <a:bodyPr/>
          <a:lstStyle/>
          <a:p>
            <a:r>
              <a:rPr lang="en-US" dirty="0"/>
              <a:t>Provider example</a:t>
            </a:r>
          </a:p>
          <a:p>
            <a:r>
              <a:rPr lang="en-US" dirty="0">
                <a:hlinkClick r:id="rId3"/>
              </a:rPr>
              <a:t>https://examples.javacodegeeks.com/android/core/provider/android-contacts-example/</a:t>
            </a:r>
            <a:endParaRPr lang="en-US" dirty="0"/>
          </a:p>
          <a:p>
            <a:endParaRPr lang="en-US" dirty="0"/>
          </a:p>
          <a:p>
            <a:r>
              <a:rPr lang="en-CA" dirty="0"/>
              <a:t>In this example we are going to see how to get Contact Information on your own Android Application. This is an example that demonstrates the appropriate queries (basically there are translated to SQLite queries) you should use in order to get the information you want about Contacts. Of course you can customize the display of the Contact List (here we use just a simple </a:t>
            </a:r>
            <a:r>
              <a:rPr lang="en-CA" dirty="0" err="1"/>
              <a:t>TextView</a:t>
            </a:r>
            <a:r>
              <a:rPr lang="en-CA" dirty="0"/>
              <a:t>). </a:t>
            </a:r>
          </a:p>
          <a:p>
            <a:endParaRPr lang="en-US" dirty="0"/>
          </a:p>
        </p:txBody>
      </p:sp>
      <p:sp>
        <p:nvSpPr>
          <p:cNvPr id="34820" name="Date Placeholder 3"/>
          <p:cNvSpPr>
            <a:spLocks noGrp="1"/>
          </p:cNvSpPr>
          <p:nvPr>
            <p:ph type="dt" sz="half" idx="10"/>
          </p:nvPr>
        </p:nvSpPr>
        <p:spPr>
          <a:noFill/>
        </p:spPr>
        <p:txBody>
          <a:bodyPr/>
          <a:lstStyle/>
          <a:p>
            <a:fld id="{166DC2BC-3F00-4234-91DD-7C313FC90020}" type="datetime1">
              <a:rPr lang="en-US" smtClean="0"/>
              <a:pPr/>
              <a:t>12/8/2020</a:t>
            </a:fld>
            <a:endParaRPr lang="en-US"/>
          </a:p>
        </p:txBody>
      </p:sp>
      <p:sp>
        <p:nvSpPr>
          <p:cNvPr id="34822" name="Slide Number Placeholder 5"/>
          <p:cNvSpPr>
            <a:spLocks noGrp="1"/>
          </p:cNvSpPr>
          <p:nvPr>
            <p:ph type="sldNum" sz="quarter" idx="12"/>
          </p:nvPr>
        </p:nvSpPr>
        <p:spPr>
          <a:noFill/>
        </p:spPr>
        <p:txBody>
          <a:bodyPr/>
          <a:lstStyle/>
          <a:p>
            <a:fld id="{9A408EA5-93CA-4D14-8A20-DE9A62E8A67C}" type="slidenum">
              <a:rPr lang="en-US" smtClean="0"/>
              <a:pPr/>
              <a:t>12</a:t>
            </a:fld>
            <a:endParaRPr lang="en-US"/>
          </a:p>
        </p:txBody>
      </p:sp>
    </p:spTree>
    <p:extLst>
      <p:ext uri="{BB962C8B-B14F-4D97-AF65-F5344CB8AC3E}">
        <p14:creationId xmlns:p14="http://schemas.microsoft.com/office/powerpoint/2010/main" val="1621250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mn-lt"/>
              </a:rPr>
              <a:t>Create custom Content Providers</a:t>
            </a:r>
          </a:p>
        </p:txBody>
      </p:sp>
      <p:sp>
        <p:nvSpPr>
          <p:cNvPr id="35843" name="Content Placeholder 2"/>
          <p:cNvSpPr>
            <a:spLocks noGrp="1"/>
          </p:cNvSpPr>
          <p:nvPr>
            <p:ph idx="1"/>
          </p:nvPr>
        </p:nvSpPr>
        <p:spPr/>
        <p:txBody>
          <a:bodyPr/>
          <a:lstStyle/>
          <a:p>
            <a:r>
              <a:rPr lang="en-US" dirty="0"/>
              <a:t>Create your own content provider in Android by extending the abstract </a:t>
            </a:r>
            <a:r>
              <a:rPr lang="en-US" b="1" dirty="0" err="1"/>
              <a:t>ContentProvider</a:t>
            </a:r>
            <a:r>
              <a:rPr lang="en-US" dirty="0"/>
              <a:t> class and override the various methods defined within it.</a:t>
            </a:r>
          </a:p>
          <a:p>
            <a:r>
              <a:rPr lang="en-US" dirty="0"/>
              <a:t>Example: learn how to create a simple content provider that stores a list of books. </a:t>
            </a:r>
          </a:p>
          <a:p>
            <a:pPr lvl="1"/>
            <a:r>
              <a:rPr lang="en-US" dirty="0"/>
              <a:t>The </a:t>
            </a:r>
            <a:r>
              <a:rPr lang="en-US" b="1" dirty="0"/>
              <a:t>content provider stores the books in a database table containing three fields</a:t>
            </a:r>
            <a:r>
              <a:rPr lang="en-US" dirty="0"/>
              <a:t>, as shown in Figure 7-3.</a:t>
            </a:r>
          </a:p>
        </p:txBody>
      </p:sp>
      <p:sp>
        <p:nvSpPr>
          <p:cNvPr id="35844" name="Date Placeholder 3"/>
          <p:cNvSpPr>
            <a:spLocks noGrp="1"/>
          </p:cNvSpPr>
          <p:nvPr>
            <p:ph type="dt" sz="half" idx="10"/>
          </p:nvPr>
        </p:nvSpPr>
        <p:spPr>
          <a:noFill/>
        </p:spPr>
        <p:txBody>
          <a:bodyPr/>
          <a:lstStyle/>
          <a:p>
            <a:fld id="{17F45EFC-C4DB-48C3-BFFD-D1EC7849B5BA}" type="datetime1">
              <a:rPr lang="en-US" smtClean="0"/>
              <a:pPr/>
              <a:t>12/8/2020</a:t>
            </a:fld>
            <a:endParaRPr lang="en-US"/>
          </a:p>
        </p:txBody>
      </p:sp>
      <p:sp>
        <p:nvSpPr>
          <p:cNvPr id="35846" name="Slide Number Placeholder 5"/>
          <p:cNvSpPr>
            <a:spLocks noGrp="1"/>
          </p:cNvSpPr>
          <p:nvPr>
            <p:ph type="sldNum" sz="quarter" idx="12"/>
          </p:nvPr>
        </p:nvSpPr>
        <p:spPr>
          <a:noFill/>
        </p:spPr>
        <p:txBody>
          <a:bodyPr/>
          <a:lstStyle/>
          <a:p>
            <a:fld id="{56FD7B19-350D-4962-9486-7DA57922F3C8}" type="slidenum">
              <a:rPr lang="en-US" smtClean="0"/>
              <a:pPr/>
              <a:t>13</a:t>
            </a:fld>
            <a:endParaRPr lang="en-US"/>
          </a:p>
        </p:txBody>
      </p:sp>
      <p:pic>
        <p:nvPicPr>
          <p:cNvPr id="35847" name="Picture 2"/>
          <p:cNvPicPr>
            <a:picLocks noChangeAspect="1" noChangeArrowheads="1"/>
          </p:cNvPicPr>
          <p:nvPr/>
        </p:nvPicPr>
        <p:blipFill>
          <a:blip r:embed="rId2" cstate="print"/>
          <a:srcRect/>
          <a:stretch>
            <a:fillRect/>
          </a:stretch>
        </p:blipFill>
        <p:spPr bwMode="auto">
          <a:xfrm>
            <a:off x="5562600" y="4408859"/>
            <a:ext cx="4056555" cy="2312616"/>
          </a:xfrm>
          <a:prstGeom prst="rect">
            <a:avLst/>
          </a:prstGeom>
          <a:noFill/>
          <a:ln w="9525">
            <a:noFill/>
            <a:miter lim="800000"/>
            <a:headEnd/>
            <a:tailEnd/>
          </a:ln>
        </p:spPr>
      </p:pic>
    </p:spTree>
    <p:extLst>
      <p:ext uri="{BB962C8B-B14F-4D97-AF65-F5344CB8AC3E}">
        <p14:creationId xmlns:p14="http://schemas.microsoft.com/office/powerpoint/2010/main" val="3584485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Create custom Content Providers</a:t>
            </a:r>
          </a:p>
        </p:txBody>
      </p:sp>
      <p:sp>
        <p:nvSpPr>
          <p:cNvPr id="36867" name="Content Placeholder 2"/>
          <p:cNvSpPr>
            <a:spLocks noGrp="1"/>
          </p:cNvSpPr>
          <p:nvPr>
            <p:ph idx="1"/>
          </p:nvPr>
        </p:nvSpPr>
        <p:spPr/>
        <p:txBody>
          <a:bodyPr/>
          <a:lstStyle/>
          <a:p>
            <a:r>
              <a:rPr lang="en-US" dirty="0"/>
              <a:t>First, create a class named </a:t>
            </a:r>
            <a:r>
              <a:rPr lang="en-US" i="1" dirty="0" err="1"/>
              <a:t>BooksProvider</a:t>
            </a:r>
            <a:r>
              <a:rPr lang="en-US" dirty="0"/>
              <a:t> that </a:t>
            </a:r>
            <a:r>
              <a:rPr lang="en-US" b="1" dirty="0"/>
              <a:t>extends the </a:t>
            </a:r>
            <a:r>
              <a:rPr lang="en-US" b="1" dirty="0" err="1"/>
              <a:t>ContentProvider</a:t>
            </a:r>
            <a:endParaRPr lang="en-US" b="1" dirty="0"/>
          </a:p>
          <a:p>
            <a:pPr lvl="1"/>
            <a:r>
              <a:rPr lang="en-US" sz="2200" dirty="0"/>
              <a:t>Override the following methods:</a:t>
            </a:r>
          </a:p>
          <a:p>
            <a:pPr lvl="1"/>
            <a:r>
              <a:rPr lang="en-US" sz="2200" b="1" dirty="0" err="1"/>
              <a:t>getType</a:t>
            </a:r>
            <a:r>
              <a:rPr lang="en-US" sz="2200" b="1" dirty="0"/>
              <a:t>()</a:t>
            </a:r>
            <a:r>
              <a:rPr lang="en-US" sz="2200" dirty="0"/>
              <a:t> — Returns the MIME type of the data at the given URI</a:t>
            </a:r>
          </a:p>
          <a:p>
            <a:pPr lvl="1"/>
            <a:r>
              <a:rPr lang="en-US" sz="2200" b="1" dirty="0" err="1"/>
              <a:t>onCreate</a:t>
            </a:r>
            <a:r>
              <a:rPr lang="en-US" sz="2200" b="1" dirty="0"/>
              <a:t>()</a:t>
            </a:r>
            <a:r>
              <a:rPr lang="en-US" sz="2200" dirty="0"/>
              <a:t> — Called when the provider is started</a:t>
            </a:r>
          </a:p>
          <a:p>
            <a:pPr lvl="1"/>
            <a:r>
              <a:rPr lang="en-US" sz="2200" b="1" dirty="0"/>
              <a:t>query()</a:t>
            </a:r>
            <a:r>
              <a:rPr lang="en-US" sz="2200" dirty="0"/>
              <a:t> — Receives a request from a client. The result is returned as a Cursor object.</a:t>
            </a:r>
          </a:p>
          <a:p>
            <a:pPr lvl="1"/>
            <a:r>
              <a:rPr lang="en-US" sz="2200" b="1" dirty="0"/>
              <a:t>insert()</a:t>
            </a:r>
            <a:r>
              <a:rPr lang="en-US" sz="2200" dirty="0"/>
              <a:t> — Inserts a new record into the content provider</a:t>
            </a:r>
          </a:p>
          <a:p>
            <a:pPr lvl="1"/>
            <a:r>
              <a:rPr lang="en-US" sz="2200" b="1" dirty="0"/>
              <a:t>delete()</a:t>
            </a:r>
            <a:r>
              <a:rPr lang="en-US" sz="2200" dirty="0"/>
              <a:t> — Deletes an existing record from the content provider</a:t>
            </a:r>
          </a:p>
          <a:p>
            <a:pPr lvl="1"/>
            <a:r>
              <a:rPr lang="en-US" sz="2200" b="1" dirty="0"/>
              <a:t>update()</a:t>
            </a:r>
            <a:r>
              <a:rPr lang="en-US" sz="2200" dirty="0"/>
              <a:t> — Updates an existing record from the content provider</a:t>
            </a:r>
          </a:p>
        </p:txBody>
      </p:sp>
      <p:sp>
        <p:nvSpPr>
          <p:cNvPr id="36868" name="Date Placeholder 3"/>
          <p:cNvSpPr>
            <a:spLocks noGrp="1"/>
          </p:cNvSpPr>
          <p:nvPr>
            <p:ph type="dt" sz="half" idx="10"/>
          </p:nvPr>
        </p:nvSpPr>
        <p:spPr>
          <a:noFill/>
        </p:spPr>
        <p:txBody>
          <a:bodyPr/>
          <a:lstStyle/>
          <a:p>
            <a:fld id="{A44F84CB-6DD7-40CE-83A3-633E29A120A5}" type="datetime1">
              <a:rPr lang="en-US" smtClean="0"/>
              <a:pPr/>
              <a:t>12/8/2020</a:t>
            </a:fld>
            <a:endParaRPr lang="en-US"/>
          </a:p>
        </p:txBody>
      </p:sp>
      <p:sp>
        <p:nvSpPr>
          <p:cNvPr id="36870" name="Slide Number Placeholder 5"/>
          <p:cNvSpPr>
            <a:spLocks noGrp="1"/>
          </p:cNvSpPr>
          <p:nvPr>
            <p:ph type="sldNum" sz="quarter" idx="12"/>
          </p:nvPr>
        </p:nvSpPr>
        <p:spPr>
          <a:noFill/>
        </p:spPr>
        <p:txBody>
          <a:bodyPr/>
          <a:lstStyle/>
          <a:p>
            <a:fld id="{68E121D2-38F6-4BFF-BA3A-04F11B768597}" type="slidenum">
              <a:rPr lang="en-US" smtClean="0"/>
              <a:pPr/>
              <a:t>14</a:t>
            </a:fld>
            <a:endParaRPr lang="en-US"/>
          </a:p>
        </p:txBody>
      </p:sp>
    </p:spTree>
    <p:extLst>
      <p:ext uri="{BB962C8B-B14F-4D97-AF65-F5344CB8AC3E}">
        <p14:creationId xmlns:p14="http://schemas.microsoft.com/office/powerpoint/2010/main" val="9985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t>ContentProviders example</a:t>
            </a:r>
          </a:p>
        </p:txBody>
      </p:sp>
      <p:sp>
        <p:nvSpPr>
          <p:cNvPr id="37891" name="Content Placeholder 2"/>
          <p:cNvSpPr>
            <a:spLocks noGrp="1"/>
          </p:cNvSpPr>
          <p:nvPr>
            <p:ph idx="1"/>
          </p:nvPr>
        </p:nvSpPr>
        <p:spPr/>
        <p:txBody>
          <a:bodyPr/>
          <a:lstStyle/>
          <a:p>
            <a:r>
              <a:rPr lang="en-US" dirty="0"/>
              <a:t>Within your content provider, you are free to choose how you want to store your data — a </a:t>
            </a:r>
            <a:r>
              <a:rPr lang="en-US" b="1" dirty="0"/>
              <a:t>traditional file</a:t>
            </a:r>
            <a:r>
              <a:rPr lang="en-US" dirty="0"/>
              <a:t> system, </a:t>
            </a:r>
            <a:r>
              <a:rPr lang="en-US" b="1" dirty="0"/>
              <a:t>XML</a:t>
            </a:r>
            <a:r>
              <a:rPr lang="en-US" dirty="0"/>
              <a:t>, a </a:t>
            </a:r>
            <a:r>
              <a:rPr lang="en-US" b="1" dirty="0"/>
              <a:t>database</a:t>
            </a:r>
            <a:r>
              <a:rPr lang="en-US" dirty="0"/>
              <a:t>, or even through </a:t>
            </a:r>
            <a:r>
              <a:rPr lang="en-US" b="1" dirty="0"/>
              <a:t>web services</a:t>
            </a:r>
            <a:r>
              <a:rPr lang="en-US" dirty="0"/>
              <a:t>. </a:t>
            </a:r>
          </a:p>
          <a:p>
            <a:r>
              <a:rPr lang="en-US" sz="2200" dirty="0"/>
              <a:t>For this example, you can use an </a:t>
            </a:r>
            <a:r>
              <a:rPr lang="en-US" sz="2200" b="1" dirty="0" err="1"/>
              <a:t>SQLite</a:t>
            </a:r>
            <a:r>
              <a:rPr lang="en-US" sz="2200" b="1" dirty="0"/>
              <a:t> database</a:t>
            </a:r>
          </a:p>
          <a:p>
            <a:pPr lvl="1"/>
            <a:r>
              <a:rPr lang="en-US" sz="2200" dirty="0"/>
              <a:t>Use an </a:t>
            </a:r>
            <a:r>
              <a:rPr lang="en-US" sz="2200" b="1" dirty="0" err="1"/>
              <a:t>UriMatcher</a:t>
            </a:r>
            <a:r>
              <a:rPr lang="en-US" sz="2200" dirty="0"/>
              <a:t> object </a:t>
            </a:r>
            <a:r>
              <a:rPr lang="en-US" sz="2200" b="1" dirty="0"/>
              <a:t>to parse the content URI</a:t>
            </a:r>
            <a:r>
              <a:rPr lang="en-US" sz="2200" dirty="0"/>
              <a:t> that is passed to the content provider through a </a:t>
            </a:r>
            <a:r>
              <a:rPr lang="en-US" sz="2200" b="1" dirty="0" err="1"/>
              <a:t>ContentResolver</a:t>
            </a:r>
            <a:r>
              <a:rPr lang="en-US" sz="2200" dirty="0"/>
              <a:t>. </a:t>
            </a:r>
          </a:p>
          <a:p>
            <a:pPr lvl="1"/>
            <a:r>
              <a:rPr lang="en-US" sz="2200" dirty="0"/>
              <a:t>For example, the following content URI represents a request for all books in the content provider:</a:t>
            </a:r>
          </a:p>
          <a:p>
            <a:pPr lvl="1" algn="ctr">
              <a:buFont typeface="Wingdings" pitchFamily="2" charset="2"/>
              <a:buNone/>
            </a:pPr>
            <a:r>
              <a:rPr lang="en-US" sz="2200" dirty="0">
                <a:solidFill>
                  <a:schemeClr val="tx1"/>
                </a:solidFill>
              </a:rPr>
              <a:t>content://net.learn2develop.provider.Books/</a:t>
            </a:r>
            <a:r>
              <a:rPr lang="en-US" sz="2200" b="1" dirty="0">
                <a:solidFill>
                  <a:schemeClr val="tx1"/>
                </a:solidFill>
              </a:rPr>
              <a:t>books</a:t>
            </a:r>
          </a:p>
          <a:p>
            <a:pPr lvl="1"/>
            <a:r>
              <a:rPr lang="en-US" sz="2200" dirty="0"/>
              <a:t>The following represents a request for a particular book with _id 5:</a:t>
            </a:r>
          </a:p>
          <a:p>
            <a:pPr lvl="1" algn="ctr">
              <a:buFont typeface="Wingdings" pitchFamily="2" charset="2"/>
              <a:buNone/>
            </a:pPr>
            <a:r>
              <a:rPr lang="en-US" sz="2200" dirty="0">
                <a:solidFill>
                  <a:schemeClr val="tx1"/>
                </a:solidFill>
              </a:rPr>
              <a:t>content://net.learn2develop.provider.Books/</a:t>
            </a:r>
            <a:r>
              <a:rPr lang="en-US" sz="2200" b="1" dirty="0">
                <a:solidFill>
                  <a:schemeClr val="tx1"/>
                </a:solidFill>
              </a:rPr>
              <a:t>books/5</a:t>
            </a:r>
          </a:p>
        </p:txBody>
      </p:sp>
      <p:sp>
        <p:nvSpPr>
          <p:cNvPr id="37892" name="Date Placeholder 3"/>
          <p:cNvSpPr>
            <a:spLocks noGrp="1"/>
          </p:cNvSpPr>
          <p:nvPr>
            <p:ph type="dt" sz="half" idx="10"/>
          </p:nvPr>
        </p:nvSpPr>
        <p:spPr>
          <a:noFill/>
        </p:spPr>
        <p:txBody>
          <a:bodyPr/>
          <a:lstStyle/>
          <a:p>
            <a:fld id="{3E4C16B1-4E24-4662-99BB-363DFEC70D8D}" type="datetime1">
              <a:rPr lang="en-US" smtClean="0"/>
              <a:pPr/>
              <a:t>12/8/2020</a:t>
            </a:fld>
            <a:endParaRPr lang="en-US"/>
          </a:p>
        </p:txBody>
      </p:sp>
      <p:sp>
        <p:nvSpPr>
          <p:cNvPr id="37894" name="Slide Number Placeholder 5"/>
          <p:cNvSpPr>
            <a:spLocks noGrp="1"/>
          </p:cNvSpPr>
          <p:nvPr>
            <p:ph type="sldNum" sz="quarter" idx="12"/>
          </p:nvPr>
        </p:nvSpPr>
        <p:spPr>
          <a:noFill/>
        </p:spPr>
        <p:txBody>
          <a:bodyPr/>
          <a:lstStyle/>
          <a:p>
            <a:fld id="{B880850B-4845-4DBE-93B2-8821D381528F}" type="slidenum">
              <a:rPr lang="en-US" smtClean="0"/>
              <a:pPr/>
              <a:t>15</a:t>
            </a:fld>
            <a:endParaRPr lang="en-US"/>
          </a:p>
        </p:txBody>
      </p:sp>
    </p:spTree>
    <p:extLst>
      <p:ext uri="{BB962C8B-B14F-4D97-AF65-F5344CB8AC3E}">
        <p14:creationId xmlns:p14="http://schemas.microsoft.com/office/powerpoint/2010/main" val="296561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t>ContentProviders example</a:t>
            </a:r>
          </a:p>
        </p:txBody>
      </p:sp>
      <p:sp>
        <p:nvSpPr>
          <p:cNvPr id="38915" name="Content Placeholder 2"/>
          <p:cNvSpPr>
            <a:spLocks noGrp="1"/>
          </p:cNvSpPr>
          <p:nvPr>
            <p:ph idx="1"/>
          </p:nvPr>
        </p:nvSpPr>
        <p:spPr/>
        <p:txBody>
          <a:bodyPr>
            <a:normAutofit fontScale="92500" lnSpcReduction="20000"/>
          </a:bodyPr>
          <a:lstStyle/>
          <a:p>
            <a:r>
              <a:rPr lang="en-US" sz="2000" dirty="0"/>
              <a:t>Use the </a:t>
            </a:r>
            <a:r>
              <a:rPr lang="en-US" sz="2000" dirty="0" err="1"/>
              <a:t>SQLiteOpenHelper</a:t>
            </a:r>
            <a:r>
              <a:rPr lang="en-US" sz="2000" dirty="0"/>
              <a:t> helper class to help manage your database:</a:t>
            </a:r>
          </a:p>
          <a:p>
            <a:pPr lvl="1">
              <a:buFont typeface="Wingdings" pitchFamily="2" charset="2"/>
              <a:buNone/>
            </a:pPr>
            <a:r>
              <a:rPr lang="en-US" sz="1200" dirty="0">
                <a:solidFill>
                  <a:schemeClr val="tx1"/>
                </a:solidFill>
              </a:rPr>
              <a:t>private static </a:t>
            </a:r>
            <a:r>
              <a:rPr lang="en-US" sz="1200" dirty="0">
                <a:solidFill>
                  <a:schemeClr val="accent2"/>
                </a:solidFill>
              </a:rPr>
              <a:t>class</a:t>
            </a:r>
            <a:r>
              <a:rPr lang="en-US" sz="1200" dirty="0">
                <a:solidFill>
                  <a:schemeClr val="tx1"/>
                </a:solidFill>
              </a:rPr>
              <a:t> </a:t>
            </a:r>
            <a:r>
              <a:rPr lang="en-US" sz="1200" dirty="0" err="1">
                <a:solidFill>
                  <a:schemeClr val="tx1"/>
                </a:solidFill>
              </a:rPr>
              <a:t>DatabaseHelper</a:t>
            </a:r>
            <a:r>
              <a:rPr lang="en-US" sz="1200" dirty="0">
                <a:solidFill>
                  <a:schemeClr val="tx1"/>
                </a:solidFill>
              </a:rPr>
              <a:t> extends </a:t>
            </a:r>
            <a:r>
              <a:rPr lang="en-US" sz="1200" dirty="0" err="1">
                <a:solidFill>
                  <a:schemeClr val="tx1"/>
                </a:solidFill>
              </a:rPr>
              <a:t>SQLiteOpenHelper</a:t>
            </a:r>
            <a:endParaRPr lang="en-US" sz="1200" dirty="0">
              <a:solidFill>
                <a:schemeClr val="tx1"/>
              </a:solidFill>
            </a:endParaRPr>
          </a:p>
          <a:p>
            <a:pPr lvl="1">
              <a:buFont typeface="Wingdings" pitchFamily="2" charset="2"/>
              <a:buNone/>
            </a:pPr>
            <a:r>
              <a:rPr lang="en-US" sz="1200" dirty="0">
                <a:solidFill>
                  <a:schemeClr val="tx1"/>
                </a:solidFill>
              </a:rPr>
              <a:t>{</a:t>
            </a:r>
          </a:p>
          <a:p>
            <a:pPr lvl="2">
              <a:buFont typeface="Wingdings" pitchFamily="2" charset="2"/>
              <a:buNone/>
            </a:pPr>
            <a:r>
              <a:rPr lang="en-US" sz="1200" dirty="0" err="1">
                <a:solidFill>
                  <a:schemeClr val="tx1"/>
                </a:solidFill>
              </a:rPr>
              <a:t>DatabaseHelper</a:t>
            </a:r>
            <a:r>
              <a:rPr lang="en-US" sz="1200" dirty="0">
                <a:solidFill>
                  <a:schemeClr val="tx1"/>
                </a:solidFill>
              </a:rPr>
              <a:t>(Context </a:t>
            </a:r>
            <a:r>
              <a:rPr lang="en-US" sz="1200" dirty="0" err="1">
                <a:solidFill>
                  <a:schemeClr val="tx1"/>
                </a:solidFill>
              </a:rPr>
              <a:t>context</a:t>
            </a:r>
            <a:r>
              <a:rPr lang="en-US" sz="1200" dirty="0">
                <a:solidFill>
                  <a:schemeClr val="tx1"/>
                </a:solidFill>
              </a:rPr>
              <a:t>) {</a:t>
            </a:r>
          </a:p>
          <a:p>
            <a:pPr lvl="3">
              <a:buFontTx/>
              <a:buNone/>
            </a:pPr>
            <a:r>
              <a:rPr lang="en-US" sz="1200" dirty="0">
                <a:solidFill>
                  <a:schemeClr val="accent2"/>
                </a:solidFill>
              </a:rPr>
              <a:t>super</a:t>
            </a:r>
            <a:r>
              <a:rPr lang="en-US" sz="1200" dirty="0">
                <a:solidFill>
                  <a:schemeClr val="tx1"/>
                </a:solidFill>
              </a:rPr>
              <a:t>(context, DATABASE_NAME, null, DATABASE_VERSION);</a:t>
            </a:r>
          </a:p>
          <a:p>
            <a:pPr lvl="2">
              <a:buFont typeface="Wingdings" pitchFamily="2" charset="2"/>
              <a:buNone/>
            </a:pPr>
            <a:r>
              <a:rPr lang="en-US" sz="1200" dirty="0">
                <a:solidFill>
                  <a:schemeClr val="tx1"/>
                </a:solidFill>
              </a:rPr>
              <a:t>}</a:t>
            </a:r>
          </a:p>
          <a:p>
            <a:pPr lvl="2">
              <a:buFont typeface="Wingdings" pitchFamily="2" charset="2"/>
              <a:buNone/>
            </a:pPr>
            <a:r>
              <a:rPr lang="en-US" sz="1200" dirty="0">
                <a:solidFill>
                  <a:schemeClr val="tx1"/>
                </a:solidFill>
              </a:rPr>
              <a:t>@Override</a:t>
            </a:r>
          </a:p>
          <a:p>
            <a:pPr lvl="2">
              <a:buFont typeface="Wingdings" pitchFamily="2" charset="2"/>
              <a:buNone/>
            </a:pPr>
            <a:r>
              <a:rPr lang="en-US" sz="1200" dirty="0">
                <a:solidFill>
                  <a:schemeClr val="tx1"/>
                </a:solidFill>
              </a:rPr>
              <a:t>public void </a:t>
            </a:r>
            <a:r>
              <a:rPr lang="en-US" sz="1200" b="1" dirty="0" err="1">
                <a:solidFill>
                  <a:schemeClr val="tx1"/>
                </a:solidFill>
              </a:rPr>
              <a:t>onCreate</a:t>
            </a:r>
            <a:r>
              <a:rPr lang="en-US" sz="1200" dirty="0">
                <a:solidFill>
                  <a:schemeClr val="tx1"/>
                </a:solidFill>
              </a:rPr>
              <a:t>(</a:t>
            </a:r>
            <a:r>
              <a:rPr lang="en-US" sz="1200" dirty="0" err="1">
                <a:solidFill>
                  <a:schemeClr val="tx1"/>
                </a:solidFill>
              </a:rPr>
              <a:t>SQLiteDatabase</a:t>
            </a:r>
            <a:r>
              <a:rPr lang="en-US" sz="1200" dirty="0">
                <a:solidFill>
                  <a:schemeClr val="tx1"/>
                </a:solidFill>
              </a:rPr>
              <a:t> db)</a:t>
            </a:r>
          </a:p>
          <a:p>
            <a:pPr lvl="2">
              <a:buFont typeface="Wingdings" pitchFamily="2" charset="2"/>
              <a:buNone/>
            </a:pPr>
            <a:r>
              <a:rPr lang="en-US" sz="1200" dirty="0">
                <a:solidFill>
                  <a:schemeClr val="tx1"/>
                </a:solidFill>
              </a:rPr>
              <a:t>{</a:t>
            </a:r>
          </a:p>
          <a:p>
            <a:pPr lvl="3">
              <a:buFontTx/>
              <a:buNone/>
            </a:pPr>
            <a:r>
              <a:rPr lang="en-US" sz="1200" dirty="0" err="1">
                <a:solidFill>
                  <a:schemeClr val="tx1"/>
                </a:solidFill>
              </a:rPr>
              <a:t>db.</a:t>
            </a:r>
            <a:r>
              <a:rPr lang="en-US" sz="1200" b="1" dirty="0" err="1">
                <a:solidFill>
                  <a:schemeClr val="tx1"/>
                </a:solidFill>
              </a:rPr>
              <a:t>execSQL</a:t>
            </a:r>
            <a:r>
              <a:rPr lang="en-US" sz="1200" dirty="0">
                <a:solidFill>
                  <a:schemeClr val="tx1"/>
                </a:solidFill>
              </a:rPr>
              <a:t>(DATABASE_CREATE);</a:t>
            </a:r>
          </a:p>
          <a:p>
            <a:pPr lvl="2">
              <a:buFont typeface="Wingdings" pitchFamily="2" charset="2"/>
              <a:buNone/>
            </a:pPr>
            <a:r>
              <a:rPr lang="en-US" sz="1200" dirty="0">
                <a:solidFill>
                  <a:schemeClr val="tx1"/>
                </a:solidFill>
              </a:rPr>
              <a:t>}</a:t>
            </a:r>
          </a:p>
          <a:p>
            <a:pPr lvl="2">
              <a:buFont typeface="Wingdings" pitchFamily="2" charset="2"/>
              <a:buNone/>
            </a:pPr>
            <a:r>
              <a:rPr lang="en-US" sz="1200" dirty="0">
                <a:solidFill>
                  <a:schemeClr val="tx1"/>
                </a:solidFill>
              </a:rPr>
              <a:t>@Override</a:t>
            </a:r>
          </a:p>
          <a:p>
            <a:pPr lvl="2">
              <a:buFontTx/>
              <a:buNone/>
            </a:pPr>
            <a:r>
              <a:rPr lang="en-US" sz="1200" dirty="0">
                <a:solidFill>
                  <a:schemeClr val="tx1"/>
                </a:solidFill>
              </a:rPr>
              <a:t>public void </a:t>
            </a:r>
            <a:r>
              <a:rPr lang="en-US" sz="1200" b="1" dirty="0" err="1">
                <a:solidFill>
                  <a:schemeClr val="tx1"/>
                </a:solidFill>
              </a:rPr>
              <a:t>onUpgrade</a:t>
            </a:r>
            <a:r>
              <a:rPr lang="en-US" sz="1200" dirty="0">
                <a:solidFill>
                  <a:schemeClr val="tx1"/>
                </a:solidFill>
              </a:rPr>
              <a:t>(</a:t>
            </a:r>
            <a:r>
              <a:rPr lang="en-US" sz="1200" dirty="0" err="1">
                <a:solidFill>
                  <a:schemeClr val="tx1"/>
                </a:solidFill>
              </a:rPr>
              <a:t>SQLiteDatabase</a:t>
            </a:r>
            <a:r>
              <a:rPr lang="en-US" sz="1200" dirty="0">
                <a:solidFill>
                  <a:schemeClr val="tx1"/>
                </a:solidFill>
              </a:rPr>
              <a:t> db, </a:t>
            </a:r>
            <a:r>
              <a:rPr lang="en-US" sz="1200" dirty="0" err="1">
                <a:solidFill>
                  <a:schemeClr val="tx1"/>
                </a:solidFill>
              </a:rPr>
              <a:t>int</a:t>
            </a:r>
            <a:r>
              <a:rPr lang="en-US" sz="1200" dirty="0">
                <a:solidFill>
                  <a:schemeClr val="tx1"/>
                </a:solidFill>
              </a:rPr>
              <a:t> </a:t>
            </a:r>
            <a:r>
              <a:rPr lang="en-US" sz="1200" dirty="0" err="1">
                <a:solidFill>
                  <a:schemeClr val="tx1"/>
                </a:solidFill>
              </a:rPr>
              <a:t>oldVersion</a:t>
            </a:r>
            <a:r>
              <a:rPr lang="en-US" sz="1200" dirty="0">
                <a:solidFill>
                  <a:schemeClr val="tx1"/>
                </a:solidFill>
              </a:rPr>
              <a:t>, </a:t>
            </a:r>
            <a:r>
              <a:rPr lang="en-US" sz="1200" dirty="0" err="1">
                <a:solidFill>
                  <a:schemeClr val="tx1"/>
                </a:solidFill>
              </a:rPr>
              <a:t>int</a:t>
            </a:r>
            <a:r>
              <a:rPr lang="en-US" sz="1200" dirty="0">
                <a:solidFill>
                  <a:schemeClr val="tx1"/>
                </a:solidFill>
              </a:rPr>
              <a:t> </a:t>
            </a:r>
            <a:r>
              <a:rPr lang="en-US" sz="1200" dirty="0" err="1">
                <a:solidFill>
                  <a:schemeClr val="tx1"/>
                </a:solidFill>
              </a:rPr>
              <a:t>newVersion</a:t>
            </a:r>
            <a:r>
              <a:rPr lang="en-US" sz="1200" dirty="0">
                <a:solidFill>
                  <a:schemeClr val="tx1"/>
                </a:solidFill>
              </a:rPr>
              <a:t>) </a:t>
            </a:r>
          </a:p>
          <a:p>
            <a:pPr lvl="2">
              <a:buFontTx/>
              <a:buNone/>
            </a:pPr>
            <a:r>
              <a:rPr lang="en-US" sz="1200" dirty="0">
                <a:solidFill>
                  <a:schemeClr val="tx1"/>
                </a:solidFill>
              </a:rPr>
              <a:t>{</a:t>
            </a:r>
          </a:p>
          <a:p>
            <a:pPr lvl="3">
              <a:buFontTx/>
              <a:buNone/>
            </a:pPr>
            <a:r>
              <a:rPr lang="en-US" sz="1200" dirty="0" err="1">
                <a:solidFill>
                  <a:schemeClr val="tx1"/>
                </a:solidFill>
              </a:rPr>
              <a:t>Log.</a:t>
            </a:r>
            <a:r>
              <a:rPr lang="en-US" sz="1200" i="1" dirty="0" err="1">
                <a:solidFill>
                  <a:schemeClr val="tx1"/>
                </a:solidFill>
              </a:rPr>
              <a:t>w</a:t>
            </a:r>
            <a:r>
              <a:rPr lang="en-US" sz="1200" i="1" dirty="0">
                <a:solidFill>
                  <a:schemeClr val="tx1"/>
                </a:solidFill>
              </a:rPr>
              <a:t>(“Content provider database”,</a:t>
            </a:r>
          </a:p>
          <a:p>
            <a:pPr lvl="3">
              <a:buFontTx/>
              <a:buNone/>
            </a:pPr>
            <a:r>
              <a:rPr lang="en-US" sz="1200" dirty="0">
                <a:solidFill>
                  <a:schemeClr val="tx1"/>
                </a:solidFill>
              </a:rPr>
              <a:t>“Upgrading database from version “ +</a:t>
            </a:r>
          </a:p>
          <a:p>
            <a:pPr lvl="3">
              <a:buFontTx/>
              <a:buNone/>
            </a:pPr>
            <a:r>
              <a:rPr lang="en-US" sz="1200" dirty="0" err="1">
                <a:solidFill>
                  <a:schemeClr val="tx1"/>
                </a:solidFill>
              </a:rPr>
              <a:t>oldVersion</a:t>
            </a:r>
            <a:r>
              <a:rPr lang="en-US" sz="1200" dirty="0">
                <a:solidFill>
                  <a:schemeClr val="tx1"/>
                </a:solidFill>
              </a:rPr>
              <a:t> + “ to “ + </a:t>
            </a:r>
            <a:r>
              <a:rPr lang="en-US" sz="1200" dirty="0" err="1">
                <a:solidFill>
                  <a:schemeClr val="tx1"/>
                </a:solidFill>
              </a:rPr>
              <a:t>newVersion</a:t>
            </a:r>
            <a:r>
              <a:rPr lang="en-US" sz="1200" dirty="0">
                <a:solidFill>
                  <a:schemeClr val="tx1"/>
                </a:solidFill>
              </a:rPr>
              <a:t> +</a:t>
            </a:r>
          </a:p>
          <a:p>
            <a:pPr lvl="3">
              <a:buFontTx/>
              <a:buNone/>
            </a:pPr>
            <a:r>
              <a:rPr lang="en-US" sz="1200" dirty="0">
                <a:solidFill>
                  <a:schemeClr val="tx1"/>
                </a:solidFill>
              </a:rPr>
              <a:t>“, which will destroy all old data”);</a:t>
            </a:r>
          </a:p>
          <a:p>
            <a:pPr lvl="3">
              <a:buFontTx/>
              <a:buNone/>
            </a:pPr>
            <a:r>
              <a:rPr lang="en-US" sz="1200" dirty="0" err="1">
                <a:solidFill>
                  <a:schemeClr val="tx1"/>
                </a:solidFill>
              </a:rPr>
              <a:t>db.</a:t>
            </a:r>
            <a:r>
              <a:rPr lang="en-US" sz="1200" b="1" dirty="0" err="1">
                <a:solidFill>
                  <a:schemeClr val="tx1"/>
                </a:solidFill>
              </a:rPr>
              <a:t>execSQL</a:t>
            </a:r>
            <a:r>
              <a:rPr lang="en-US" sz="1200" dirty="0">
                <a:solidFill>
                  <a:schemeClr val="tx1"/>
                </a:solidFill>
              </a:rPr>
              <a:t>(“DROP TABLE IF EXISTS titles”);</a:t>
            </a:r>
          </a:p>
          <a:p>
            <a:pPr lvl="3">
              <a:buFontTx/>
              <a:buNone/>
            </a:pPr>
            <a:r>
              <a:rPr lang="en-US" sz="1200" b="1" dirty="0" err="1">
                <a:solidFill>
                  <a:schemeClr val="tx1"/>
                </a:solidFill>
              </a:rPr>
              <a:t>onCreate</a:t>
            </a:r>
            <a:r>
              <a:rPr lang="en-US" sz="1200" dirty="0">
                <a:solidFill>
                  <a:schemeClr val="tx1"/>
                </a:solidFill>
              </a:rPr>
              <a:t>(db);</a:t>
            </a:r>
          </a:p>
          <a:p>
            <a:pPr lvl="2">
              <a:buFont typeface="Wingdings" pitchFamily="2" charset="2"/>
              <a:buNone/>
            </a:pPr>
            <a:r>
              <a:rPr lang="en-US" sz="1200" dirty="0">
                <a:solidFill>
                  <a:schemeClr val="tx1"/>
                </a:solidFill>
              </a:rPr>
              <a:t>}</a:t>
            </a:r>
          </a:p>
          <a:p>
            <a:pPr lvl="1">
              <a:buFont typeface="Wingdings" pitchFamily="2" charset="2"/>
              <a:buNone/>
            </a:pPr>
            <a:r>
              <a:rPr lang="en-US" sz="1200" dirty="0">
                <a:solidFill>
                  <a:schemeClr val="tx1"/>
                </a:solidFill>
              </a:rPr>
              <a:t>}</a:t>
            </a:r>
          </a:p>
          <a:p>
            <a:endParaRPr lang="en-US" sz="1200" dirty="0"/>
          </a:p>
        </p:txBody>
      </p:sp>
      <p:sp>
        <p:nvSpPr>
          <p:cNvPr id="38916" name="Date Placeholder 3"/>
          <p:cNvSpPr>
            <a:spLocks noGrp="1"/>
          </p:cNvSpPr>
          <p:nvPr>
            <p:ph type="dt" sz="half" idx="10"/>
          </p:nvPr>
        </p:nvSpPr>
        <p:spPr>
          <a:noFill/>
        </p:spPr>
        <p:txBody>
          <a:bodyPr/>
          <a:lstStyle/>
          <a:p>
            <a:fld id="{8AC4E7C3-B0E1-46CD-B3B1-6081DC617484}" type="datetime1">
              <a:rPr lang="en-US" smtClean="0"/>
              <a:pPr/>
              <a:t>12/8/2020</a:t>
            </a:fld>
            <a:endParaRPr lang="en-US"/>
          </a:p>
        </p:txBody>
      </p:sp>
      <p:sp>
        <p:nvSpPr>
          <p:cNvPr id="38918" name="Slide Number Placeholder 5"/>
          <p:cNvSpPr>
            <a:spLocks noGrp="1"/>
          </p:cNvSpPr>
          <p:nvPr>
            <p:ph type="sldNum" sz="quarter" idx="12"/>
          </p:nvPr>
        </p:nvSpPr>
        <p:spPr>
          <a:noFill/>
        </p:spPr>
        <p:txBody>
          <a:bodyPr/>
          <a:lstStyle/>
          <a:p>
            <a:fld id="{3686B122-0658-4958-BCB7-D2D34353385B}" type="slidenum">
              <a:rPr lang="en-US" smtClean="0"/>
              <a:pPr/>
              <a:t>16</a:t>
            </a:fld>
            <a:endParaRPr lang="en-US"/>
          </a:p>
        </p:txBody>
      </p:sp>
    </p:spTree>
    <p:extLst>
      <p:ext uri="{BB962C8B-B14F-4D97-AF65-F5344CB8AC3E}">
        <p14:creationId xmlns:p14="http://schemas.microsoft.com/office/powerpoint/2010/main" val="272767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Overriding ContentProvider methods</a:t>
            </a:r>
          </a:p>
        </p:txBody>
      </p:sp>
      <p:sp>
        <p:nvSpPr>
          <p:cNvPr id="39939" name="Content Placeholder 2"/>
          <p:cNvSpPr>
            <a:spLocks noGrp="1"/>
          </p:cNvSpPr>
          <p:nvPr>
            <p:ph idx="1"/>
          </p:nvPr>
        </p:nvSpPr>
        <p:spPr/>
        <p:txBody>
          <a:bodyPr>
            <a:normAutofit fontScale="92500" lnSpcReduction="10000"/>
          </a:bodyPr>
          <a:lstStyle/>
          <a:p>
            <a:pPr>
              <a:buFont typeface="Wingdings" pitchFamily="2" charset="2"/>
              <a:buNone/>
            </a:pPr>
            <a:r>
              <a:rPr lang="en-US" sz="1800" dirty="0">
                <a:solidFill>
                  <a:schemeClr val="tx1"/>
                </a:solidFill>
              </a:rPr>
              <a:t>@Override</a:t>
            </a:r>
          </a:p>
          <a:p>
            <a:pPr>
              <a:buFont typeface="Wingdings" pitchFamily="2" charset="2"/>
              <a:buNone/>
            </a:pPr>
            <a:r>
              <a:rPr lang="en-US" sz="1800" dirty="0">
                <a:solidFill>
                  <a:schemeClr val="accent2"/>
                </a:solidFill>
              </a:rPr>
              <a:t>public</a:t>
            </a:r>
            <a:r>
              <a:rPr lang="en-US" sz="1800" dirty="0">
                <a:solidFill>
                  <a:schemeClr val="tx1"/>
                </a:solidFill>
              </a:rPr>
              <a:t> String </a:t>
            </a:r>
            <a:r>
              <a:rPr lang="en-US" sz="1800" b="1" dirty="0" err="1">
                <a:solidFill>
                  <a:schemeClr val="tx1"/>
                </a:solidFill>
              </a:rPr>
              <a:t>getType</a:t>
            </a:r>
            <a:r>
              <a:rPr lang="en-US" sz="1800" dirty="0">
                <a:solidFill>
                  <a:schemeClr val="tx1"/>
                </a:solidFill>
              </a:rPr>
              <a:t>(Uri </a:t>
            </a:r>
            <a:r>
              <a:rPr lang="en-US" sz="1800" dirty="0" err="1">
                <a:solidFill>
                  <a:schemeClr val="tx1"/>
                </a:solidFill>
              </a:rPr>
              <a:t>uri</a:t>
            </a:r>
            <a:r>
              <a:rPr lang="en-US" sz="1800" dirty="0">
                <a:solidFill>
                  <a:schemeClr val="tx1"/>
                </a:solidFill>
              </a:rPr>
              <a:t>)</a:t>
            </a:r>
          </a:p>
          <a:p>
            <a:pPr>
              <a:buFont typeface="Wingdings" pitchFamily="2" charset="2"/>
              <a:buNone/>
            </a:pPr>
            <a:r>
              <a:rPr lang="en-US" sz="1800" dirty="0">
                <a:solidFill>
                  <a:schemeClr val="tx1"/>
                </a:solidFill>
              </a:rPr>
              <a:t>{</a:t>
            </a:r>
          </a:p>
          <a:p>
            <a:pPr lvl="1">
              <a:buFont typeface="Wingdings" pitchFamily="2" charset="2"/>
              <a:buNone/>
            </a:pPr>
            <a:r>
              <a:rPr lang="en-US" sz="1800" dirty="0">
                <a:solidFill>
                  <a:schemeClr val="accent2"/>
                </a:solidFill>
              </a:rPr>
              <a:t>switch</a:t>
            </a:r>
            <a:r>
              <a:rPr lang="en-US" sz="1800" dirty="0">
                <a:solidFill>
                  <a:schemeClr val="tx1"/>
                </a:solidFill>
              </a:rPr>
              <a:t> (</a:t>
            </a:r>
            <a:r>
              <a:rPr lang="en-US" sz="1800" dirty="0" err="1">
                <a:solidFill>
                  <a:schemeClr val="tx1"/>
                </a:solidFill>
              </a:rPr>
              <a:t>uriMatcher.</a:t>
            </a:r>
            <a:r>
              <a:rPr lang="en-US" sz="1800" b="1" dirty="0" err="1">
                <a:solidFill>
                  <a:schemeClr val="tx1"/>
                </a:solidFill>
              </a:rPr>
              <a:t>match</a:t>
            </a:r>
            <a:r>
              <a:rPr lang="en-US" sz="1800" dirty="0">
                <a:solidFill>
                  <a:schemeClr val="tx1"/>
                </a:solidFill>
              </a:rPr>
              <a:t>(</a:t>
            </a:r>
            <a:r>
              <a:rPr lang="en-US" sz="1800" dirty="0" err="1">
                <a:solidFill>
                  <a:schemeClr val="tx1"/>
                </a:solidFill>
              </a:rPr>
              <a:t>uri</a:t>
            </a:r>
            <a:r>
              <a:rPr lang="en-US" sz="1800" dirty="0">
                <a:solidFill>
                  <a:schemeClr val="tx1"/>
                </a:solidFill>
              </a:rPr>
              <a:t>))</a:t>
            </a:r>
          </a:p>
          <a:p>
            <a:pPr lvl="1">
              <a:buFont typeface="Wingdings" pitchFamily="2" charset="2"/>
              <a:buNone/>
            </a:pPr>
            <a:r>
              <a:rPr lang="en-US" sz="1800" dirty="0">
                <a:solidFill>
                  <a:schemeClr val="tx1"/>
                </a:solidFill>
              </a:rPr>
              <a:t>{</a:t>
            </a:r>
          </a:p>
          <a:p>
            <a:pPr lvl="2">
              <a:buFont typeface="Wingdings" pitchFamily="2" charset="2"/>
              <a:buNone/>
            </a:pPr>
            <a:r>
              <a:rPr lang="en-US" sz="1800" dirty="0">
                <a:solidFill>
                  <a:srgbClr val="339933"/>
                </a:solidFill>
              </a:rPr>
              <a:t>//---get all books---</a:t>
            </a:r>
          </a:p>
          <a:p>
            <a:pPr lvl="2">
              <a:buFont typeface="Wingdings" pitchFamily="2" charset="2"/>
              <a:buNone/>
            </a:pPr>
            <a:r>
              <a:rPr lang="en-US" sz="1800" dirty="0">
                <a:solidFill>
                  <a:schemeClr val="tx1"/>
                </a:solidFill>
              </a:rPr>
              <a:t>case BOOKS:</a:t>
            </a:r>
          </a:p>
          <a:p>
            <a:pPr lvl="2">
              <a:buFont typeface="Wingdings" pitchFamily="2" charset="2"/>
              <a:buNone/>
            </a:pPr>
            <a:r>
              <a:rPr lang="en-US" sz="1800" dirty="0">
                <a:solidFill>
                  <a:schemeClr val="accent2"/>
                </a:solidFill>
              </a:rPr>
              <a:t>	return</a:t>
            </a:r>
            <a:r>
              <a:rPr lang="en-US" sz="1800" dirty="0">
                <a:solidFill>
                  <a:schemeClr val="tx1"/>
                </a:solidFill>
              </a:rPr>
              <a:t> “</a:t>
            </a:r>
            <a:r>
              <a:rPr lang="en-US" sz="1800" dirty="0" err="1">
                <a:solidFill>
                  <a:schemeClr val="tx1"/>
                </a:solidFill>
              </a:rPr>
              <a:t>vnd.android.cursor.dir</a:t>
            </a:r>
            <a:r>
              <a:rPr lang="en-US" sz="1800" dirty="0">
                <a:solidFill>
                  <a:schemeClr val="tx1"/>
                </a:solidFill>
              </a:rPr>
              <a:t>/vnd.learn2develop.books “;</a:t>
            </a:r>
          </a:p>
          <a:p>
            <a:pPr lvl="2">
              <a:buFont typeface="Wingdings" pitchFamily="2" charset="2"/>
              <a:buNone/>
            </a:pPr>
            <a:r>
              <a:rPr lang="en-US" sz="1800" dirty="0">
                <a:solidFill>
                  <a:srgbClr val="339933"/>
                </a:solidFill>
              </a:rPr>
              <a:t>//---get a particular book---</a:t>
            </a:r>
          </a:p>
          <a:p>
            <a:pPr lvl="2">
              <a:buFont typeface="Wingdings" pitchFamily="2" charset="2"/>
              <a:buNone/>
            </a:pPr>
            <a:r>
              <a:rPr lang="en-US" sz="1800" dirty="0">
                <a:solidFill>
                  <a:schemeClr val="tx1"/>
                </a:solidFill>
              </a:rPr>
              <a:t>case BOOK_ID:</a:t>
            </a:r>
          </a:p>
          <a:p>
            <a:pPr lvl="2">
              <a:buFont typeface="Wingdings" pitchFamily="2" charset="2"/>
              <a:buNone/>
            </a:pPr>
            <a:r>
              <a:rPr lang="en-US" sz="1800" dirty="0">
                <a:solidFill>
                  <a:schemeClr val="accent2"/>
                </a:solidFill>
              </a:rPr>
              <a:t>	return</a:t>
            </a:r>
            <a:r>
              <a:rPr lang="en-US" sz="1800" dirty="0">
                <a:solidFill>
                  <a:schemeClr val="tx1"/>
                </a:solidFill>
              </a:rPr>
              <a:t> “</a:t>
            </a:r>
            <a:r>
              <a:rPr lang="en-US" sz="1800" dirty="0" err="1">
                <a:solidFill>
                  <a:schemeClr val="tx1"/>
                </a:solidFill>
              </a:rPr>
              <a:t>vnd.android.cursor.item</a:t>
            </a:r>
            <a:r>
              <a:rPr lang="en-US" sz="1800" dirty="0">
                <a:solidFill>
                  <a:schemeClr val="tx1"/>
                </a:solidFill>
              </a:rPr>
              <a:t>/vnd.learn2develop.books “;</a:t>
            </a:r>
          </a:p>
          <a:p>
            <a:pPr lvl="2">
              <a:buFont typeface="Wingdings" pitchFamily="2" charset="2"/>
              <a:buNone/>
            </a:pPr>
            <a:r>
              <a:rPr lang="en-US" sz="1800" dirty="0">
                <a:solidFill>
                  <a:schemeClr val="accent2"/>
                </a:solidFill>
              </a:rPr>
              <a:t>default</a:t>
            </a:r>
            <a:r>
              <a:rPr lang="en-US" sz="1800" dirty="0">
                <a:solidFill>
                  <a:schemeClr val="tx1"/>
                </a:solidFill>
              </a:rPr>
              <a:t>:</a:t>
            </a:r>
          </a:p>
          <a:p>
            <a:pPr lvl="2">
              <a:buFont typeface="Wingdings" pitchFamily="2" charset="2"/>
              <a:buNone/>
            </a:pPr>
            <a:r>
              <a:rPr lang="en-US" sz="1800" dirty="0">
                <a:solidFill>
                  <a:schemeClr val="tx1"/>
                </a:solidFill>
              </a:rPr>
              <a:t>	throw </a:t>
            </a:r>
            <a:r>
              <a:rPr lang="en-US" sz="1800" dirty="0">
                <a:solidFill>
                  <a:schemeClr val="accent2"/>
                </a:solidFill>
              </a:rPr>
              <a:t>new</a:t>
            </a:r>
            <a:r>
              <a:rPr lang="en-US" sz="1800" dirty="0">
                <a:solidFill>
                  <a:schemeClr val="tx1"/>
                </a:solidFill>
              </a:rPr>
              <a:t> </a:t>
            </a:r>
            <a:r>
              <a:rPr lang="en-US" sz="1800" dirty="0" err="1">
                <a:solidFill>
                  <a:schemeClr val="tx1"/>
                </a:solidFill>
              </a:rPr>
              <a:t>IllegalArgumentException</a:t>
            </a:r>
            <a:r>
              <a:rPr lang="en-US" sz="1800" dirty="0">
                <a:solidFill>
                  <a:schemeClr val="tx1"/>
                </a:solidFill>
              </a:rPr>
              <a:t>(“Unsupported URI: “ + </a:t>
            </a:r>
            <a:r>
              <a:rPr lang="en-US" sz="1800" dirty="0" err="1">
                <a:solidFill>
                  <a:schemeClr val="tx1"/>
                </a:solidFill>
              </a:rPr>
              <a:t>uri</a:t>
            </a:r>
            <a:r>
              <a:rPr lang="en-US" sz="1800" dirty="0">
                <a:solidFill>
                  <a:schemeClr val="tx1"/>
                </a:solidFill>
              </a:rPr>
              <a:t>);</a:t>
            </a:r>
          </a:p>
          <a:p>
            <a:pPr lvl="1">
              <a:buFont typeface="Wingdings" pitchFamily="2" charset="2"/>
              <a:buNone/>
            </a:pPr>
            <a:r>
              <a:rPr lang="en-US" sz="1800" dirty="0">
                <a:solidFill>
                  <a:schemeClr val="tx1"/>
                </a:solidFill>
              </a:rPr>
              <a:t>}</a:t>
            </a:r>
          </a:p>
          <a:p>
            <a:pPr>
              <a:buFont typeface="Wingdings" pitchFamily="2" charset="2"/>
              <a:buNone/>
            </a:pPr>
            <a:r>
              <a:rPr lang="en-US" sz="1800" dirty="0">
                <a:solidFill>
                  <a:schemeClr val="tx1"/>
                </a:solidFill>
              </a:rPr>
              <a:t>}</a:t>
            </a:r>
          </a:p>
        </p:txBody>
      </p:sp>
      <p:sp>
        <p:nvSpPr>
          <p:cNvPr id="39940" name="Date Placeholder 3"/>
          <p:cNvSpPr>
            <a:spLocks noGrp="1"/>
          </p:cNvSpPr>
          <p:nvPr>
            <p:ph type="dt" sz="half" idx="10"/>
          </p:nvPr>
        </p:nvSpPr>
        <p:spPr>
          <a:noFill/>
        </p:spPr>
        <p:txBody>
          <a:bodyPr/>
          <a:lstStyle/>
          <a:p>
            <a:fld id="{ECA77BF7-2A7A-4986-83D9-F091DC6ADFB1}" type="datetime1">
              <a:rPr lang="en-US" smtClean="0"/>
              <a:pPr/>
              <a:t>12/8/2020</a:t>
            </a:fld>
            <a:endParaRPr lang="en-US"/>
          </a:p>
        </p:txBody>
      </p:sp>
      <p:sp>
        <p:nvSpPr>
          <p:cNvPr id="39942" name="Slide Number Placeholder 5"/>
          <p:cNvSpPr>
            <a:spLocks noGrp="1"/>
          </p:cNvSpPr>
          <p:nvPr>
            <p:ph type="sldNum" sz="quarter" idx="12"/>
          </p:nvPr>
        </p:nvSpPr>
        <p:spPr>
          <a:noFill/>
        </p:spPr>
        <p:txBody>
          <a:bodyPr/>
          <a:lstStyle/>
          <a:p>
            <a:fld id="{4B9562B6-60C0-4809-870E-F16185C1C09C}" type="slidenum">
              <a:rPr lang="en-US" smtClean="0"/>
              <a:pPr/>
              <a:t>17</a:t>
            </a:fld>
            <a:endParaRPr lang="en-US"/>
          </a:p>
        </p:txBody>
      </p:sp>
    </p:spTree>
    <p:extLst>
      <p:ext uri="{BB962C8B-B14F-4D97-AF65-F5344CB8AC3E}">
        <p14:creationId xmlns:p14="http://schemas.microsoft.com/office/powerpoint/2010/main" val="1549889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t>ContentProviders example</a:t>
            </a:r>
          </a:p>
        </p:txBody>
      </p:sp>
      <p:sp>
        <p:nvSpPr>
          <p:cNvPr id="40963" name="Content Placeholder 2"/>
          <p:cNvSpPr>
            <a:spLocks noGrp="1"/>
          </p:cNvSpPr>
          <p:nvPr>
            <p:ph idx="1"/>
          </p:nvPr>
        </p:nvSpPr>
        <p:spPr/>
        <p:txBody>
          <a:bodyPr/>
          <a:lstStyle/>
          <a:p>
            <a:pPr>
              <a:buFont typeface="Wingdings" pitchFamily="2" charset="2"/>
              <a:buNone/>
            </a:pPr>
            <a:r>
              <a:rPr lang="en-US" sz="1800" dirty="0"/>
              <a:t>@Override</a:t>
            </a:r>
          </a:p>
          <a:p>
            <a:pPr>
              <a:buFont typeface="Wingdings" pitchFamily="2" charset="2"/>
              <a:buNone/>
            </a:pPr>
            <a:r>
              <a:rPr lang="en-US" sz="1800" dirty="0">
                <a:solidFill>
                  <a:schemeClr val="tx1"/>
                </a:solidFill>
              </a:rPr>
              <a:t>public Cursor </a:t>
            </a:r>
            <a:r>
              <a:rPr lang="en-US" sz="1800" b="1" dirty="0">
                <a:solidFill>
                  <a:schemeClr val="tx1"/>
                </a:solidFill>
              </a:rPr>
              <a:t>query</a:t>
            </a:r>
            <a:r>
              <a:rPr lang="en-US" sz="1800" dirty="0">
                <a:solidFill>
                  <a:schemeClr val="tx1"/>
                </a:solidFill>
              </a:rPr>
              <a:t>(Uri </a:t>
            </a:r>
            <a:r>
              <a:rPr lang="en-US" sz="1800" dirty="0" err="1">
                <a:solidFill>
                  <a:schemeClr val="tx1"/>
                </a:solidFill>
              </a:rPr>
              <a:t>uri</a:t>
            </a:r>
            <a:r>
              <a:rPr lang="en-US" sz="1800" dirty="0">
                <a:solidFill>
                  <a:schemeClr val="tx1"/>
                </a:solidFill>
              </a:rPr>
              <a:t>, String[] projection, String selection,</a:t>
            </a:r>
          </a:p>
          <a:p>
            <a:pPr lvl="1">
              <a:buFont typeface="Wingdings" pitchFamily="2" charset="2"/>
              <a:buNone/>
            </a:pPr>
            <a:r>
              <a:rPr lang="en-US" sz="1800" dirty="0">
                <a:solidFill>
                  <a:schemeClr val="tx1"/>
                </a:solidFill>
              </a:rPr>
              <a:t>String[] </a:t>
            </a:r>
            <a:r>
              <a:rPr lang="en-US" sz="1800" dirty="0" err="1">
                <a:solidFill>
                  <a:schemeClr val="tx1"/>
                </a:solidFill>
              </a:rPr>
              <a:t>selectionArgs</a:t>
            </a:r>
            <a:r>
              <a:rPr lang="en-US" sz="1800" dirty="0">
                <a:solidFill>
                  <a:schemeClr val="tx1"/>
                </a:solidFill>
              </a:rPr>
              <a:t>, String </a:t>
            </a:r>
            <a:r>
              <a:rPr lang="en-US" sz="1800" dirty="0" err="1">
                <a:solidFill>
                  <a:schemeClr val="tx1"/>
                </a:solidFill>
              </a:rPr>
              <a:t>sortOrder</a:t>
            </a:r>
            <a:r>
              <a:rPr lang="en-US" sz="1800" dirty="0">
                <a:solidFill>
                  <a:schemeClr val="tx1"/>
                </a:solidFill>
              </a:rPr>
              <a:t>) </a:t>
            </a:r>
          </a:p>
          <a:p>
            <a:pPr>
              <a:buFont typeface="Wingdings" pitchFamily="2" charset="2"/>
              <a:buNone/>
            </a:pPr>
            <a:r>
              <a:rPr lang="en-US" sz="1800" dirty="0">
                <a:solidFill>
                  <a:schemeClr val="tx1"/>
                </a:solidFill>
              </a:rPr>
              <a:t>{</a:t>
            </a:r>
          </a:p>
          <a:p>
            <a:pPr lvl="2">
              <a:buFont typeface="Wingdings" pitchFamily="2" charset="2"/>
              <a:buNone/>
            </a:pPr>
            <a:r>
              <a:rPr lang="en-US" sz="1800" b="1" dirty="0" err="1">
                <a:solidFill>
                  <a:schemeClr val="tx1"/>
                </a:solidFill>
              </a:rPr>
              <a:t>SQLiteQueryBuilder</a:t>
            </a:r>
            <a:r>
              <a:rPr lang="en-US" sz="1800" dirty="0">
                <a:solidFill>
                  <a:schemeClr val="tx1"/>
                </a:solidFill>
              </a:rPr>
              <a:t> </a:t>
            </a:r>
            <a:r>
              <a:rPr lang="en-US" sz="1800" dirty="0" err="1">
                <a:solidFill>
                  <a:schemeClr val="tx1"/>
                </a:solidFill>
              </a:rPr>
              <a:t>sqlBuilder</a:t>
            </a:r>
            <a:r>
              <a:rPr lang="en-US" sz="1800" dirty="0">
                <a:solidFill>
                  <a:schemeClr val="tx1"/>
                </a:solidFill>
              </a:rPr>
              <a:t> = new </a:t>
            </a:r>
            <a:r>
              <a:rPr lang="en-US" sz="1800" dirty="0" err="1">
                <a:solidFill>
                  <a:schemeClr val="tx1"/>
                </a:solidFill>
              </a:rPr>
              <a:t>SQLiteQueryBuilder</a:t>
            </a:r>
            <a:r>
              <a:rPr lang="en-US" sz="1800" dirty="0">
                <a:solidFill>
                  <a:schemeClr val="tx1"/>
                </a:solidFill>
              </a:rPr>
              <a:t>();</a:t>
            </a:r>
          </a:p>
          <a:p>
            <a:pPr lvl="2">
              <a:buFont typeface="Wingdings" pitchFamily="2" charset="2"/>
              <a:buNone/>
            </a:pPr>
            <a:r>
              <a:rPr lang="en-US" sz="1800" dirty="0" err="1">
                <a:solidFill>
                  <a:schemeClr val="tx1"/>
                </a:solidFill>
              </a:rPr>
              <a:t>sqlBuilder.</a:t>
            </a:r>
            <a:r>
              <a:rPr lang="en-US" sz="1800" b="1" dirty="0" err="1">
                <a:solidFill>
                  <a:schemeClr val="tx1"/>
                </a:solidFill>
              </a:rPr>
              <a:t>setTables</a:t>
            </a:r>
            <a:r>
              <a:rPr lang="en-US" sz="1800" dirty="0">
                <a:solidFill>
                  <a:schemeClr val="tx1"/>
                </a:solidFill>
              </a:rPr>
              <a:t>(DATABASE_TABLE);</a:t>
            </a:r>
          </a:p>
          <a:p>
            <a:pPr lvl="2">
              <a:buFont typeface="Wingdings" pitchFamily="2" charset="2"/>
              <a:buNone/>
            </a:pPr>
            <a:r>
              <a:rPr lang="en-US" sz="1800" dirty="0">
                <a:solidFill>
                  <a:schemeClr val="tx1"/>
                </a:solidFill>
              </a:rPr>
              <a:t>if (</a:t>
            </a:r>
            <a:r>
              <a:rPr lang="en-US" sz="1800" dirty="0" err="1">
                <a:solidFill>
                  <a:schemeClr val="tx1"/>
                </a:solidFill>
              </a:rPr>
              <a:t>uriMatcher.</a:t>
            </a:r>
            <a:r>
              <a:rPr lang="en-US" sz="1800" b="1" dirty="0" err="1">
                <a:solidFill>
                  <a:schemeClr val="tx1"/>
                </a:solidFill>
              </a:rPr>
              <a:t>match</a:t>
            </a:r>
            <a:r>
              <a:rPr lang="en-US" sz="1800" dirty="0">
                <a:solidFill>
                  <a:schemeClr val="tx1"/>
                </a:solidFill>
              </a:rPr>
              <a:t>(</a:t>
            </a:r>
            <a:r>
              <a:rPr lang="en-US" sz="1800" dirty="0" err="1">
                <a:solidFill>
                  <a:schemeClr val="tx1"/>
                </a:solidFill>
              </a:rPr>
              <a:t>uri</a:t>
            </a:r>
            <a:r>
              <a:rPr lang="en-US" sz="1800" dirty="0">
                <a:solidFill>
                  <a:schemeClr val="tx1"/>
                </a:solidFill>
              </a:rPr>
              <a:t>) == BOOK_ID)</a:t>
            </a:r>
          </a:p>
          <a:p>
            <a:pPr lvl="2">
              <a:buFont typeface="Wingdings" pitchFamily="2" charset="2"/>
              <a:buNone/>
            </a:pPr>
            <a:r>
              <a:rPr lang="en-US" sz="1800" dirty="0"/>
              <a:t>//---if getting a particular book---</a:t>
            </a:r>
          </a:p>
          <a:p>
            <a:pPr lvl="2">
              <a:buFont typeface="Wingdings" pitchFamily="2" charset="2"/>
              <a:buNone/>
            </a:pPr>
            <a:r>
              <a:rPr lang="en-US" sz="1800" dirty="0" err="1">
                <a:solidFill>
                  <a:schemeClr val="tx1"/>
                </a:solidFill>
              </a:rPr>
              <a:t>sqlBuilder.</a:t>
            </a:r>
            <a:r>
              <a:rPr lang="en-US" sz="1800" b="1" dirty="0" err="1">
                <a:solidFill>
                  <a:schemeClr val="tx1"/>
                </a:solidFill>
              </a:rPr>
              <a:t>appendWhere</a:t>
            </a:r>
            <a:r>
              <a:rPr lang="en-US" sz="1800" dirty="0">
                <a:solidFill>
                  <a:schemeClr val="tx1"/>
                </a:solidFill>
              </a:rPr>
              <a:t>(</a:t>
            </a:r>
          </a:p>
          <a:p>
            <a:pPr lvl="2">
              <a:buFont typeface="Wingdings" pitchFamily="2" charset="2"/>
              <a:buNone/>
            </a:pPr>
            <a:r>
              <a:rPr lang="en-US" sz="1800" dirty="0">
                <a:solidFill>
                  <a:schemeClr val="tx1"/>
                </a:solidFill>
              </a:rPr>
              <a:t>_ID + “ = “ + </a:t>
            </a:r>
            <a:r>
              <a:rPr lang="en-US" sz="1800" dirty="0" err="1">
                <a:solidFill>
                  <a:schemeClr val="tx1"/>
                </a:solidFill>
              </a:rPr>
              <a:t>uri.</a:t>
            </a:r>
            <a:r>
              <a:rPr lang="en-US" sz="1800" b="1" dirty="0" err="1">
                <a:solidFill>
                  <a:schemeClr val="tx1"/>
                </a:solidFill>
              </a:rPr>
              <a:t>getPathSegments</a:t>
            </a:r>
            <a:r>
              <a:rPr lang="en-US" sz="1800" b="1" dirty="0">
                <a:solidFill>
                  <a:schemeClr val="tx1"/>
                </a:solidFill>
              </a:rPr>
              <a:t>()</a:t>
            </a:r>
            <a:r>
              <a:rPr lang="en-US" sz="1800" dirty="0">
                <a:solidFill>
                  <a:schemeClr val="tx1"/>
                </a:solidFill>
              </a:rPr>
              <a:t>.</a:t>
            </a:r>
            <a:r>
              <a:rPr lang="en-US" sz="1800" b="1" dirty="0">
                <a:solidFill>
                  <a:schemeClr val="tx1"/>
                </a:solidFill>
              </a:rPr>
              <a:t>get(1)</a:t>
            </a:r>
            <a:r>
              <a:rPr lang="en-US" sz="1800" dirty="0">
                <a:solidFill>
                  <a:schemeClr val="tx1"/>
                </a:solidFill>
              </a:rPr>
              <a:t>);</a:t>
            </a:r>
          </a:p>
          <a:p>
            <a:pPr lvl="2">
              <a:buFont typeface="Wingdings" pitchFamily="2" charset="2"/>
              <a:buNone/>
            </a:pPr>
            <a:r>
              <a:rPr lang="en-US" sz="1800" dirty="0">
                <a:solidFill>
                  <a:schemeClr val="tx1"/>
                </a:solidFill>
              </a:rPr>
              <a:t>if (</a:t>
            </a:r>
            <a:r>
              <a:rPr lang="en-US" sz="1800" dirty="0" err="1">
                <a:solidFill>
                  <a:schemeClr val="tx1"/>
                </a:solidFill>
              </a:rPr>
              <a:t>sortOrder</a:t>
            </a:r>
            <a:r>
              <a:rPr lang="en-US" sz="1800" dirty="0">
                <a:solidFill>
                  <a:schemeClr val="tx1"/>
                </a:solidFill>
              </a:rPr>
              <a:t>==null || </a:t>
            </a:r>
            <a:r>
              <a:rPr lang="en-US" sz="1800" dirty="0" err="1">
                <a:solidFill>
                  <a:schemeClr val="tx1"/>
                </a:solidFill>
              </a:rPr>
              <a:t>sortOrder</a:t>
            </a:r>
            <a:r>
              <a:rPr lang="en-US" sz="1800" dirty="0">
                <a:solidFill>
                  <a:schemeClr val="tx1"/>
                </a:solidFill>
              </a:rPr>
              <a:t>==””)</a:t>
            </a:r>
          </a:p>
          <a:p>
            <a:pPr lvl="2">
              <a:buFont typeface="Wingdings" pitchFamily="2" charset="2"/>
              <a:buNone/>
            </a:pPr>
            <a:r>
              <a:rPr lang="en-US" sz="1800" dirty="0" err="1">
                <a:solidFill>
                  <a:schemeClr val="tx1"/>
                </a:solidFill>
              </a:rPr>
              <a:t>sortOrder</a:t>
            </a:r>
            <a:r>
              <a:rPr lang="en-US" sz="1800" dirty="0">
                <a:solidFill>
                  <a:schemeClr val="tx1"/>
                </a:solidFill>
              </a:rPr>
              <a:t> = TITLE;</a:t>
            </a:r>
          </a:p>
        </p:txBody>
      </p:sp>
      <p:sp>
        <p:nvSpPr>
          <p:cNvPr id="40964" name="Date Placeholder 3"/>
          <p:cNvSpPr>
            <a:spLocks noGrp="1"/>
          </p:cNvSpPr>
          <p:nvPr>
            <p:ph type="dt" sz="half" idx="10"/>
          </p:nvPr>
        </p:nvSpPr>
        <p:spPr>
          <a:noFill/>
        </p:spPr>
        <p:txBody>
          <a:bodyPr/>
          <a:lstStyle/>
          <a:p>
            <a:fld id="{08FA64AA-0535-4E1F-8169-2FDF63B35879}" type="datetime1">
              <a:rPr lang="en-US" smtClean="0"/>
              <a:pPr/>
              <a:t>12/8/2020</a:t>
            </a:fld>
            <a:endParaRPr lang="en-US"/>
          </a:p>
        </p:txBody>
      </p:sp>
      <p:sp>
        <p:nvSpPr>
          <p:cNvPr id="40966" name="Slide Number Placeholder 5"/>
          <p:cNvSpPr>
            <a:spLocks noGrp="1"/>
          </p:cNvSpPr>
          <p:nvPr>
            <p:ph type="sldNum" sz="quarter" idx="12"/>
          </p:nvPr>
        </p:nvSpPr>
        <p:spPr>
          <a:noFill/>
        </p:spPr>
        <p:txBody>
          <a:bodyPr/>
          <a:lstStyle/>
          <a:p>
            <a:fld id="{500C13C8-02E3-4B26-BFF4-8DD3FFE6282D}" type="slidenum">
              <a:rPr lang="en-US" smtClean="0"/>
              <a:pPr/>
              <a:t>18</a:t>
            </a:fld>
            <a:endParaRPr lang="en-US"/>
          </a:p>
        </p:txBody>
      </p:sp>
    </p:spTree>
    <p:extLst>
      <p:ext uri="{BB962C8B-B14F-4D97-AF65-F5344CB8AC3E}">
        <p14:creationId xmlns:p14="http://schemas.microsoft.com/office/powerpoint/2010/main" val="4223682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t>ContentProviders example</a:t>
            </a:r>
          </a:p>
        </p:txBody>
      </p:sp>
      <p:sp>
        <p:nvSpPr>
          <p:cNvPr id="41987" name="Content Placeholder 2"/>
          <p:cNvSpPr>
            <a:spLocks noGrp="1"/>
          </p:cNvSpPr>
          <p:nvPr>
            <p:ph idx="1"/>
          </p:nvPr>
        </p:nvSpPr>
        <p:spPr/>
        <p:txBody>
          <a:bodyPr/>
          <a:lstStyle/>
          <a:p>
            <a:pPr lvl="1">
              <a:buFont typeface="Wingdings" pitchFamily="2" charset="2"/>
              <a:buNone/>
            </a:pPr>
            <a:r>
              <a:rPr lang="en-US" sz="2000" b="1" dirty="0">
                <a:solidFill>
                  <a:schemeClr val="tx1"/>
                </a:solidFill>
              </a:rPr>
              <a:t>Cursor</a:t>
            </a:r>
            <a:r>
              <a:rPr lang="en-US" sz="2000" dirty="0">
                <a:solidFill>
                  <a:schemeClr val="tx1"/>
                </a:solidFill>
              </a:rPr>
              <a:t> c = </a:t>
            </a:r>
            <a:r>
              <a:rPr lang="en-US" sz="2000" dirty="0" err="1">
                <a:solidFill>
                  <a:schemeClr val="tx1"/>
                </a:solidFill>
              </a:rPr>
              <a:t>sqlBuilder.</a:t>
            </a:r>
            <a:r>
              <a:rPr lang="en-US" sz="2000" b="1" dirty="0" err="1">
                <a:solidFill>
                  <a:schemeClr val="tx1"/>
                </a:solidFill>
              </a:rPr>
              <a:t>query</a:t>
            </a:r>
            <a:r>
              <a:rPr lang="en-US" sz="2000" dirty="0">
                <a:solidFill>
                  <a:schemeClr val="tx1"/>
                </a:solidFill>
              </a:rPr>
              <a:t>(</a:t>
            </a:r>
          </a:p>
          <a:p>
            <a:pPr lvl="1">
              <a:buFont typeface="Wingdings" pitchFamily="2" charset="2"/>
              <a:buNone/>
            </a:pPr>
            <a:r>
              <a:rPr lang="en-US" sz="2000" dirty="0" err="1">
                <a:solidFill>
                  <a:schemeClr val="tx1"/>
                </a:solidFill>
              </a:rPr>
              <a:t>booksDB</a:t>
            </a:r>
            <a:r>
              <a:rPr lang="en-US" sz="2000" dirty="0">
                <a:solidFill>
                  <a:schemeClr val="tx1"/>
                </a:solidFill>
              </a:rPr>
              <a:t>,</a:t>
            </a:r>
          </a:p>
          <a:p>
            <a:pPr lvl="1">
              <a:buFont typeface="Wingdings" pitchFamily="2" charset="2"/>
              <a:buNone/>
            </a:pPr>
            <a:r>
              <a:rPr lang="en-US" sz="2000" dirty="0">
                <a:solidFill>
                  <a:schemeClr val="tx1"/>
                </a:solidFill>
              </a:rPr>
              <a:t>projection,</a:t>
            </a:r>
          </a:p>
          <a:p>
            <a:pPr lvl="1">
              <a:buFont typeface="Wingdings" pitchFamily="2" charset="2"/>
              <a:buNone/>
            </a:pPr>
            <a:r>
              <a:rPr lang="en-US" sz="2000" dirty="0">
                <a:solidFill>
                  <a:schemeClr val="tx1"/>
                </a:solidFill>
              </a:rPr>
              <a:t>selection,</a:t>
            </a:r>
          </a:p>
          <a:p>
            <a:pPr lvl="1">
              <a:buFont typeface="Wingdings" pitchFamily="2" charset="2"/>
              <a:buNone/>
            </a:pPr>
            <a:r>
              <a:rPr lang="en-US" sz="2000" dirty="0" err="1">
                <a:solidFill>
                  <a:schemeClr val="tx1"/>
                </a:solidFill>
              </a:rPr>
              <a:t>selectionArgs</a:t>
            </a:r>
            <a:r>
              <a:rPr lang="en-US" sz="2000" dirty="0">
                <a:solidFill>
                  <a:schemeClr val="tx1"/>
                </a:solidFill>
              </a:rPr>
              <a:t>,</a:t>
            </a:r>
          </a:p>
          <a:p>
            <a:pPr lvl="1">
              <a:buFont typeface="Wingdings" pitchFamily="2" charset="2"/>
              <a:buNone/>
            </a:pPr>
            <a:r>
              <a:rPr lang="en-US" sz="2000" dirty="0">
                <a:solidFill>
                  <a:schemeClr val="tx1"/>
                </a:solidFill>
              </a:rPr>
              <a:t>null,</a:t>
            </a:r>
          </a:p>
          <a:p>
            <a:pPr lvl="1">
              <a:buFont typeface="Wingdings" pitchFamily="2" charset="2"/>
              <a:buNone/>
            </a:pPr>
            <a:r>
              <a:rPr lang="en-US" sz="2000" dirty="0">
                <a:solidFill>
                  <a:schemeClr val="tx1"/>
                </a:solidFill>
              </a:rPr>
              <a:t>null,</a:t>
            </a:r>
          </a:p>
          <a:p>
            <a:pPr lvl="1">
              <a:buFont typeface="Wingdings" pitchFamily="2" charset="2"/>
              <a:buNone/>
            </a:pPr>
            <a:r>
              <a:rPr lang="en-US" sz="2000" dirty="0" err="1">
                <a:solidFill>
                  <a:schemeClr val="tx1"/>
                </a:solidFill>
              </a:rPr>
              <a:t>sortOrder</a:t>
            </a:r>
            <a:r>
              <a:rPr lang="en-US" sz="2000" dirty="0">
                <a:solidFill>
                  <a:schemeClr val="tx1"/>
                </a:solidFill>
              </a:rPr>
              <a:t>);</a:t>
            </a:r>
          </a:p>
          <a:p>
            <a:pPr lvl="1">
              <a:buFont typeface="Wingdings" pitchFamily="2" charset="2"/>
              <a:buNone/>
            </a:pPr>
            <a:r>
              <a:rPr lang="en-US" sz="2000" dirty="0">
                <a:solidFill>
                  <a:srgbClr val="339933"/>
                </a:solidFill>
              </a:rPr>
              <a:t>//---register to watch a content URI for changes---</a:t>
            </a:r>
          </a:p>
          <a:p>
            <a:pPr lvl="1">
              <a:buFont typeface="Wingdings" pitchFamily="2" charset="2"/>
              <a:buNone/>
            </a:pPr>
            <a:r>
              <a:rPr lang="en-US" sz="2000" dirty="0" err="1">
                <a:solidFill>
                  <a:schemeClr val="tx1"/>
                </a:solidFill>
              </a:rPr>
              <a:t>c.</a:t>
            </a:r>
            <a:r>
              <a:rPr lang="en-US" sz="2000" b="1" dirty="0" err="1">
                <a:solidFill>
                  <a:schemeClr val="tx1"/>
                </a:solidFill>
              </a:rPr>
              <a:t>setNotificationUri</a:t>
            </a:r>
            <a:r>
              <a:rPr lang="en-US" sz="2000" dirty="0">
                <a:solidFill>
                  <a:schemeClr val="tx1"/>
                </a:solidFill>
              </a:rPr>
              <a:t>(</a:t>
            </a:r>
            <a:r>
              <a:rPr lang="en-US" sz="2000" dirty="0" err="1">
                <a:solidFill>
                  <a:schemeClr val="tx1"/>
                </a:solidFill>
              </a:rPr>
              <a:t>getContext</a:t>
            </a:r>
            <a:r>
              <a:rPr lang="en-US" sz="2000" dirty="0">
                <a:solidFill>
                  <a:schemeClr val="tx1"/>
                </a:solidFill>
              </a:rPr>
              <a:t>().</a:t>
            </a:r>
            <a:r>
              <a:rPr lang="en-US" sz="2000" b="1" dirty="0" err="1">
                <a:solidFill>
                  <a:schemeClr val="tx1"/>
                </a:solidFill>
              </a:rPr>
              <a:t>getContentResolver</a:t>
            </a:r>
            <a:r>
              <a:rPr lang="en-US" sz="2000" b="1" dirty="0">
                <a:solidFill>
                  <a:schemeClr val="tx1"/>
                </a:solidFill>
              </a:rPr>
              <a:t>()</a:t>
            </a:r>
            <a:r>
              <a:rPr lang="en-US" sz="2000" dirty="0">
                <a:solidFill>
                  <a:schemeClr val="tx1"/>
                </a:solidFill>
              </a:rPr>
              <a:t>, </a:t>
            </a:r>
            <a:r>
              <a:rPr lang="en-US" sz="2000" dirty="0" err="1">
                <a:solidFill>
                  <a:schemeClr val="tx1"/>
                </a:solidFill>
              </a:rPr>
              <a:t>uri</a:t>
            </a:r>
            <a:r>
              <a:rPr lang="en-US" sz="2000" dirty="0">
                <a:solidFill>
                  <a:schemeClr val="tx1"/>
                </a:solidFill>
              </a:rPr>
              <a:t>);</a:t>
            </a:r>
          </a:p>
          <a:p>
            <a:pPr lvl="1">
              <a:buFont typeface="Wingdings" pitchFamily="2" charset="2"/>
              <a:buNone/>
            </a:pPr>
            <a:r>
              <a:rPr lang="en-US" sz="2000" dirty="0">
                <a:solidFill>
                  <a:schemeClr val="accent2"/>
                </a:solidFill>
              </a:rPr>
              <a:t>return</a:t>
            </a:r>
            <a:r>
              <a:rPr lang="en-US" sz="2000" dirty="0">
                <a:solidFill>
                  <a:schemeClr val="tx1"/>
                </a:solidFill>
              </a:rPr>
              <a:t> c;</a:t>
            </a:r>
          </a:p>
          <a:p>
            <a:pPr>
              <a:buFont typeface="Wingdings" pitchFamily="2" charset="2"/>
              <a:buNone/>
            </a:pPr>
            <a:r>
              <a:rPr lang="en-US" sz="2000" dirty="0">
                <a:solidFill>
                  <a:schemeClr val="tx1"/>
                </a:solidFill>
              </a:rPr>
              <a:t>}</a:t>
            </a:r>
          </a:p>
        </p:txBody>
      </p:sp>
      <p:sp>
        <p:nvSpPr>
          <p:cNvPr id="41988" name="Date Placeholder 3"/>
          <p:cNvSpPr>
            <a:spLocks noGrp="1"/>
          </p:cNvSpPr>
          <p:nvPr>
            <p:ph type="dt" sz="half" idx="10"/>
          </p:nvPr>
        </p:nvSpPr>
        <p:spPr>
          <a:noFill/>
        </p:spPr>
        <p:txBody>
          <a:bodyPr/>
          <a:lstStyle/>
          <a:p>
            <a:fld id="{AF268C7C-67B0-4C6B-8AE4-9F6B6C87D036}" type="datetime1">
              <a:rPr lang="en-US" smtClean="0"/>
              <a:pPr/>
              <a:t>12/8/2020</a:t>
            </a:fld>
            <a:endParaRPr lang="en-US"/>
          </a:p>
        </p:txBody>
      </p:sp>
      <p:sp>
        <p:nvSpPr>
          <p:cNvPr id="41990" name="Slide Number Placeholder 5"/>
          <p:cNvSpPr>
            <a:spLocks noGrp="1"/>
          </p:cNvSpPr>
          <p:nvPr>
            <p:ph type="sldNum" sz="quarter" idx="12"/>
          </p:nvPr>
        </p:nvSpPr>
        <p:spPr>
          <a:noFill/>
        </p:spPr>
        <p:txBody>
          <a:bodyPr/>
          <a:lstStyle/>
          <a:p>
            <a:fld id="{E073F581-1766-48F9-838A-3A7A470BDFA8}" type="slidenum">
              <a:rPr lang="en-US" smtClean="0"/>
              <a:pPr/>
              <a:t>19</a:t>
            </a:fld>
            <a:endParaRPr lang="en-US"/>
          </a:p>
        </p:txBody>
      </p:sp>
    </p:spTree>
    <p:extLst>
      <p:ext uri="{BB962C8B-B14F-4D97-AF65-F5344CB8AC3E}">
        <p14:creationId xmlns:p14="http://schemas.microsoft.com/office/powerpoint/2010/main" val="4933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10BD-C8E3-CA46-B8D9-6E4F7FAAC058}"/>
              </a:ext>
            </a:extLst>
          </p:cNvPr>
          <p:cNvSpPr>
            <a:spLocks noGrp="1"/>
          </p:cNvSpPr>
          <p:nvPr>
            <p:ph type="title"/>
          </p:nvPr>
        </p:nvSpPr>
        <p:spPr/>
        <p:txBody>
          <a:bodyPr/>
          <a:lstStyle/>
          <a:p>
            <a:r>
              <a:rPr lang="en-US" dirty="0"/>
              <a:t>Topics for today</a:t>
            </a:r>
          </a:p>
        </p:txBody>
      </p:sp>
      <p:sp>
        <p:nvSpPr>
          <p:cNvPr id="3" name="Content Placeholder 2">
            <a:extLst>
              <a:ext uri="{FF2B5EF4-FFF2-40B4-BE49-F238E27FC236}">
                <a16:creationId xmlns:a16="http://schemas.microsoft.com/office/drawing/2014/main" id="{374A8DD5-FBA3-2F44-B0C2-3E788ED23E21}"/>
              </a:ext>
            </a:extLst>
          </p:cNvPr>
          <p:cNvSpPr>
            <a:spLocks noGrp="1"/>
          </p:cNvSpPr>
          <p:nvPr>
            <p:ph idx="1"/>
          </p:nvPr>
        </p:nvSpPr>
        <p:spPr/>
        <p:txBody>
          <a:bodyPr/>
          <a:lstStyle/>
          <a:p>
            <a:endParaRPr lang="en-US" dirty="0"/>
          </a:p>
          <a:p>
            <a:r>
              <a:rPr lang="en-US" dirty="0"/>
              <a:t>Content providers</a:t>
            </a:r>
          </a:p>
          <a:p>
            <a:endParaRPr lang="en-US" dirty="0"/>
          </a:p>
          <a:p>
            <a:r>
              <a:rPr lang="en-US" dirty="0"/>
              <a:t>Publishing and signing the app</a:t>
            </a:r>
          </a:p>
        </p:txBody>
      </p:sp>
      <p:sp>
        <p:nvSpPr>
          <p:cNvPr id="4" name="Date Placeholder 3">
            <a:extLst>
              <a:ext uri="{FF2B5EF4-FFF2-40B4-BE49-F238E27FC236}">
                <a16:creationId xmlns:a16="http://schemas.microsoft.com/office/drawing/2014/main" id="{D6EDC832-2C0D-DF46-998C-431CC235E17E}"/>
              </a:ext>
            </a:extLst>
          </p:cNvPr>
          <p:cNvSpPr>
            <a:spLocks noGrp="1"/>
          </p:cNvSpPr>
          <p:nvPr>
            <p:ph type="dt" sz="half" idx="10"/>
          </p:nvPr>
        </p:nvSpPr>
        <p:spPr/>
        <p:txBody>
          <a:bodyPr/>
          <a:lstStyle/>
          <a:p>
            <a:pPr>
              <a:defRPr/>
            </a:pPr>
            <a:fld id="{AA5C177D-2C77-48D6-866F-89AFA25C7070}" type="datetime1">
              <a:rPr lang="en-US" smtClean="0"/>
              <a:pPr>
                <a:defRPr/>
              </a:pPr>
              <a:t>12/8/2020</a:t>
            </a:fld>
            <a:endParaRPr lang="en-US"/>
          </a:p>
        </p:txBody>
      </p:sp>
      <p:sp>
        <p:nvSpPr>
          <p:cNvPr id="5" name="Footer Placeholder 4">
            <a:extLst>
              <a:ext uri="{FF2B5EF4-FFF2-40B4-BE49-F238E27FC236}">
                <a16:creationId xmlns:a16="http://schemas.microsoft.com/office/drawing/2014/main" id="{A51D0751-D1E3-1B42-A1BF-ACD95D2EBECD}"/>
              </a:ext>
            </a:extLst>
          </p:cNvPr>
          <p:cNvSpPr>
            <a:spLocks noGrp="1"/>
          </p:cNvSpPr>
          <p:nvPr>
            <p:ph type="ftr" sz="quarter" idx="11"/>
          </p:nvPr>
        </p:nvSpPr>
        <p:spPr/>
        <p:txBody>
          <a:bodyPr/>
          <a:lstStyle/>
          <a:p>
            <a:pPr>
              <a:defRPr/>
            </a:pPr>
            <a:r>
              <a:rPr lang="en-US"/>
              <a:t>Wireless Programming</a:t>
            </a:r>
          </a:p>
        </p:txBody>
      </p:sp>
      <p:sp>
        <p:nvSpPr>
          <p:cNvPr id="6" name="Slide Number Placeholder 5">
            <a:extLst>
              <a:ext uri="{FF2B5EF4-FFF2-40B4-BE49-F238E27FC236}">
                <a16:creationId xmlns:a16="http://schemas.microsoft.com/office/drawing/2014/main" id="{8EFD9001-A4E5-894B-BAA1-D218233D8E27}"/>
              </a:ext>
            </a:extLst>
          </p:cNvPr>
          <p:cNvSpPr>
            <a:spLocks noGrp="1"/>
          </p:cNvSpPr>
          <p:nvPr>
            <p:ph type="sldNum" sz="quarter" idx="12"/>
          </p:nvPr>
        </p:nvSpPr>
        <p:spPr/>
        <p:txBody>
          <a:bodyPr/>
          <a:lstStyle/>
          <a:p>
            <a:pPr>
              <a:defRPr/>
            </a:pPr>
            <a:fld id="{68A0A1C8-ED3F-42A0-8379-DC754180040E}" type="slidenum">
              <a:rPr lang="en-US" smtClean="0"/>
              <a:pPr>
                <a:defRPr/>
              </a:pPr>
              <a:t>2</a:t>
            </a:fld>
            <a:endParaRPr lang="en-US"/>
          </a:p>
        </p:txBody>
      </p:sp>
    </p:spTree>
    <p:extLst>
      <p:ext uri="{BB962C8B-B14F-4D97-AF65-F5344CB8AC3E}">
        <p14:creationId xmlns:p14="http://schemas.microsoft.com/office/powerpoint/2010/main" val="3795748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t>ContentProviders example</a:t>
            </a:r>
          </a:p>
        </p:txBody>
      </p:sp>
      <p:sp>
        <p:nvSpPr>
          <p:cNvPr id="43011" name="Content Placeholder 2"/>
          <p:cNvSpPr>
            <a:spLocks noGrp="1"/>
          </p:cNvSpPr>
          <p:nvPr>
            <p:ph idx="1"/>
          </p:nvPr>
        </p:nvSpPr>
        <p:spPr/>
        <p:txBody>
          <a:bodyPr>
            <a:normAutofit lnSpcReduction="10000"/>
          </a:bodyPr>
          <a:lstStyle/>
          <a:p>
            <a:pPr>
              <a:buFont typeface="Wingdings" pitchFamily="2" charset="2"/>
              <a:buNone/>
            </a:pPr>
            <a:r>
              <a:rPr lang="en-US" sz="1800" dirty="0">
                <a:solidFill>
                  <a:schemeClr val="tx1"/>
                </a:solidFill>
              </a:rPr>
              <a:t>@Override</a:t>
            </a:r>
          </a:p>
          <a:p>
            <a:pPr>
              <a:buFont typeface="Wingdings" pitchFamily="2" charset="2"/>
              <a:buNone/>
            </a:pPr>
            <a:r>
              <a:rPr lang="fr-FR" sz="1800" dirty="0">
                <a:solidFill>
                  <a:schemeClr val="tx1"/>
                </a:solidFill>
              </a:rPr>
              <a:t>public Uri </a:t>
            </a:r>
            <a:r>
              <a:rPr lang="fr-FR" sz="1800" b="1" dirty="0">
                <a:solidFill>
                  <a:schemeClr val="tx1"/>
                </a:solidFill>
              </a:rPr>
              <a:t>insert</a:t>
            </a:r>
            <a:r>
              <a:rPr lang="fr-FR" sz="1800" dirty="0">
                <a:solidFill>
                  <a:schemeClr val="tx1"/>
                </a:solidFill>
              </a:rPr>
              <a:t>(Uri </a:t>
            </a:r>
            <a:r>
              <a:rPr lang="fr-FR" sz="1800" dirty="0" err="1">
                <a:solidFill>
                  <a:schemeClr val="tx1"/>
                </a:solidFill>
              </a:rPr>
              <a:t>uri</a:t>
            </a:r>
            <a:r>
              <a:rPr lang="fr-FR" sz="1800" dirty="0">
                <a:solidFill>
                  <a:schemeClr val="tx1"/>
                </a:solidFill>
              </a:rPr>
              <a:t>, </a:t>
            </a:r>
            <a:r>
              <a:rPr lang="fr-FR" sz="1800" dirty="0" err="1">
                <a:solidFill>
                  <a:schemeClr val="tx1"/>
                </a:solidFill>
              </a:rPr>
              <a:t>ContentValues</a:t>
            </a:r>
            <a:r>
              <a:rPr lang="fr-FR" sz="1800" dirty="0">
                <a:solidFill>
                  <a:schemeClr val="tx1"/>
                </a:solidFill>
              </a:rPr>
              <a:t> values) </a:t>
            </a:r>
          </a:p>
          <a:p>
            <a:pPr>
              <a:buFont typeface="Wingdings" pitchFamily="2" charset="2"/>
              <a:buNone/>
            </a:pPr>
            <a:r>
              <a:rPr lang="fr-FR" sz="1800" dirty="0">
                <a:solidFill>
                  <a:schemeClr val="tx1"/>
                </a:solidFill>
              </a:rPr>
              <a:t>{</a:t>
            </a:r>
          </a:p>
          <a:p>
            <a:pPr lvl="1">
              <a:buFont typeface="Wingdings" pitchFamily="2" charset="2"/>
              <a:buNone/>
            </a:pPr>
            <a:r>
              <a:rPr lang="en-US" sz="1800" dirty="0">
                <a:solidFill>
                  <a:srgbClr val="339933"/>
                </a:solidFill>
              </a:rPr>
              <a:t>//---add a new book---</a:t>
            </a:r>
          </a:p>
          <a:p>
            <a:pPr lvl="1">
              <a:buFont typeface="Wingdings" pitchFamily="2" charset="2"/>
              <a:buNone/>
            </a:pPr>
            <a:r>
              <a:rPr lang="en-US" sz="1800" dirty="0">
                <a:solidFill>
                  <a:schemeClr val="tx1"/>
                </a:solidFill>
              </a:rPr>
              <a:t>long </a:t>
            </a:r>
            <a:r>
              <a:rPr lang="en-US" sz="1800" dirty="0" err="1">
                <a:solidFill>
                  <a:schemeClr val="tx1"/>
                </a:solidFill>
              </a:rPr>
              <a:t>rowID</a:t>
            </a:r>
            <a:r>
              <a:rPr lang="en-US" sz="1800" dirty="0">
                <a:solidFill>
                  <a:schemeClr val="tx1"/>
                </a:solidFill>
              </a:rPr>
              <a:t> = </a:t>
            </a:r>
            <a:r>
              <a:rPr lang="en-US" sz="1800" dirty="0" err="1">
                <a:solidFill>
                  <a:schemeClr val="tx1"/>
                </a:solidFill>
              </a:rPr>
              <a:t>booksDB.</a:t>
            </a:r>
            <a:r>
              <a:rPr lang="en-US" sz="1800" b="1" dirty="0" err="1">
                <a:solidFill>
                  <a:schemeClr val="tx1"/>
                </a:solidFill>
              </a:rPr>
              <a:t>insert</a:t>
            </a:r>
            <a:r>
              <a:rPr lang="en-US" sz="1800" dirty="0">
                <a:solidFill>
                  <a:schemeClr val="tx1"/>
                </a:solidFill>
              </a:rPr>
              <a:t>( DATABASE_TABLE, “”, values);</a:t>
            </a:r>
          </a:p>
          <a:p>
            <a:pPr lvl="1">
              <a:buFont typeface="Wingdings" pitchFamily="2" charset="2"/>
              <a:buNone/>
            </a:pPr>
            <a:r>
              <a:rPr lang="en-US" sz="1800" dirty="0">
                <a:solidFill>
                  <a:srgbClr val="339933"/>
                </a:solidFill>
              </a:rPr>
              <a:t>//---if added successfully---</a:t>
            </a:r>
          </a:p>
          <a:p>
            <a:pPr lvl="1">
              <a:buFont typeface="Wingdings" pitchFamily="2" charset="2"/>
              <a:buNone/>
            </a:pPr>
            <a:r>
              <a:rPr lang="en-US" sz="1800" dirty="0">
                <a:solidFill>
                  <a:schemeClr val="tx1"/>
                </a:solidFill>
              </a:rPr>
              <a:t>if (</a:t>
            </a:r>
            <a:r>
              <a:rPr lang="en-US" sz="1800" dirty="0" err="1">
                <a:solidFill>
                  <a:schemeClr val="tx1"/>
                </a:solidFill>
              </a:rPr>
              <a:t>rowID</a:t>
            </a:r>
            <a:r>
              <a:rPr lang="en-US" sz="1800" dirty="0">
                <a:solidFill>
                  <a:schemeClr val="tx1"/>
                </a:solidFill>
              </a:rPr>
              <a:t>&gt;0)</a:t>
            </a:r>
          </a:p>
          <a:p>
            <a:pPr lvl="1">
              <a:buFont typeface="Wingdings" pitchFamily="2" charset="2"/>
              <a:buNone/>
            </a:pPr>
            <a:r>
              <a:rPr lang="en-US" sz="1800" dirty="0">
                <a:solidFill>
                  <a:schemeClr val="tx1"/>
                </a:solidFill>
              </a:rPr>
              <a:t>{</a:t>
            </a:r>
          </a:p>
          <a:p>
            <a:pPr lvl="1">
              <a:buFont typeface="Wingdings" pitchFamily="2" charset="2"/>
              <a:buNone/>
            </a:pPr>
            <a:r>
              <a:rPr lang="en-US" sz="1800" b="1" dirty="0">
                <a:solidFill>
                  <a:schemeClr val="tx1"/>
                </a:solidFill>
              </a:rPr>
              <a:t>Uri </a:t>
            </a:r>
            <a:r>
              <a:rPr lang="en-US" sz="1800" dirty="0">
                <a:solidFill>
                  <a:schemeClr val="tx1"/>
                </a:solidFill>
              </a:rPr>
              <a:t> _</a:t>
            </a:r>
            <a:r>
              <a:rPr lang="en-US" sz="1800" dirty="0" err="1">
                <a:solidFill>
                  <a:schemeClr val="tx1"/>
                </a:solidFill>
              </a:rPr>
              <a:t>uri</a:t>
            </a:r>
            <a:r>
              <a:rPr lang="en-US" sz="1800" dirty="0">
                <a:solidFill>
                  <a:schemeClr val="tx1"/>
                </a:solidFill>
              </a:rPr>
              <a:t> = </a:t>
            </a:r>
            <a:r>
              <a:rPr lang="en-US" sz="1800" dirty="0" err="1">
                <a:solidFill>
                  <a:schemeClr val="tx1"/>
                </a:solidFill>
              </a:rPr>
              <a:t>ContentUris.</a:t>
            </a:r>
            <a:r>
              <a:rPr lang="en-US" sz="1800" b="1" i="1" dirty="0" err="1">
                <a:solidFill>
                  <a:schemeClr val="tx1"/>
                </a:solidFill>
              </a:rPr>
              <a:t>withAppendedId</a:t>
            </a:r>
            <a:r>
              <a:rPr lang="en-US" sz="1800" i="1" dirty="0">
                <a:solidFill>
                  <a:schemeClr val="tx1"/>
                </a:solidFill>
              </a:rPr>
              <a:t>(CONTENT_URI, </a:t>
            </a:r>
            <a:r>
              <a:rPr lang="en-US" sz="1800" i="1" dirty="0" err="1">
                <a:solidFill>
                  <a:schemeClr val="tx1"/>
                </a:solidFill>
              </a:rPr>
              <a:t>rowID</a:t>
            </a:r>
            <a:r>
              <a:rPr lang="en-US" sz="1800" i="1" dirty="0">
                <a:solidFill>
                  <a:schemeClr val="tx1"/>
                </a:solidFill>
              </a:rPr>
              <a:t>);</a:t>
            </a:r>
          </a:p>
          <a:p>
            <a:pPr lvl="1">
              <a:buFont typeface="Wingdings" pitchFamily="2" charset="2"/>
              <a:buNone/>
            </a:pPr>
            <a:r>
              <a:rPr lang="en-US" sz="1800" dirty="0" err="1">
                <a:solidFill>
                  <a:schemeClr val="tx1"/>
                </a:solidFill>
              </a:rPr>
              <a:t>getContext</a:t>
            </a:r>
            <a:r>
              <a:rPr lang="en-US" sz="1800" dirty="0">
                <a:solidFill>
                  <a:schemeClr val="tx1"/>
                </a:solidFill>
              </a:rPr>
              <a:t>().</a:t>
            </a:r>
            <a:r>
              <a:rPr lang="en-US" sz="1800" b="1" dirty="0" err="1">
                <a:solidFill>
                  <a:schemeClr val="tx1"/>
                </a:solidFill>
              </a:rPr>
              <a:t>getContentResolver</a:t>
            </a:r>
            <a:r>
              <a:rPr lang="en-US" sz="1800" b="1" dirty="0">
                <a:solidFill>
                  <a:schemeClr val="tx1"/>
                </a:solidFill>
              </a:rPr>
              <a:t>().</a:t>
            </a:r>
            <a:r>
              <a:rPr lang="en-US" sz="1800" b="1" dirty="0" err="1">
                <a:solidFill>
                  <a:schemeClr val="tx1"/>
                </a:solidFill>
              </a:rPr>
              <a:t>notifyChange</a:t>
            </a:r>
            <a:r>
              <a:rPr lang="en-US" sz="1800" dirty="0">
                <a:solidFill>
                  <a:schemeClr val="tx1"/>
                </a:solidFill>
              </a:rPr>
              <a:t>(_</a:t>
            </a:r>
            <a:r>
              <a:rPr lang="en-US" sz="1800" dirty="0" err="1">
                <a:solidFill>
                  <a:schemeClr val="tx1"/>
                </a:solidFill>
              </a:rPr>
              <a:t>uri</a:t>
            </a:r>
            <a:r>
              <a:rPr lang="en-US" sz="1800" dirty="0">
                <a:solidFill>
                  <a:schemeClr val="tx1"/>
                </a:solidFill>
              </a:rPr>
              <a:t>, null);</a:t>
            </a:r>
          </a:p>
          <a:p>
            <a:pPr lvl="1">
              <a:buFont typeface="Wingdings" pitchFamily="2" charset="2"/>
              <a:buNone/>
            </a:pPr>
            <a:r>
              <a:rPr lang="en-US" sz="1800" dirty="0">
                <a:solidFill>
                  <a:schemeClr val="accent2"/>
                </a:solidFill>
              </a:rPr>
              <a:t>return</a:t>
            </a:r>
            <a:r>
              <a:rPr lang="en-US" sz="1800" dirty="0">
                <a:solidFill>
                  <a:schemeClr val="tx1"/>
                </a:solidFill>
              </a:rPr>
              <a:t> _</a:t>
            </a:r>
            <a:r>
              <a:rPr lang="en-US" sz="1800" dirty="0" err="1">
                <a:solidFill>
                  <a:schemeClr val="tx1"/>
                </a:solidFill>
              </a:rPr>
              <a:t>uri</a:t>
            </a:r>
            <a:r>
              <a:rPr lang="en-US" sz="1800" dirty="0">
                <a:solidFill>
                  <a:schemeClr val="tx1"/>
                </a:solidFill>
              </a:rPr>
              <a:t>;</a:t>
            </a:r>
          </a:p>
          <a:p>
            <a:pPr>
              <a:buFont typeface="Wingdings" pitchFamily="2" charset="2"/>
              <a:buNone/>
            </a:pPr>
            <a:r>
              <a:rPr lang="en-US" sz="1800" dirty="0">
                <a:solidFill>
                  <a:schemeClr val="tx1"/>
                </a:solidFill>
              </a:rPr>
              <a:t>	 }</a:t>
            </a:r>
          </a:p>
          <a:p>
            <a:pPr lvl="1">
              <a:buFont typeface="Wingdings" pitchFamily="2" charset="2"/>
              <a:buNone/>
            </a:pPr>
            <a:r>
              <a:rPr lang="en-US" sz="1800" dirty="0">
                <a:solidFill>
                  <a:schemeClr val="tx1"/>
                </a:solidFill>
              </a:rPr>
              <a:t>throw </a:t>
            </a:r>
            <a:r>
              <a:rPr lang="en-US" sz="1800" dirty="0">
                <a:solidFill>
                  <a:schemeClr val="accent2"/>
                </a:solidFill>
              </a:rPr>
              <a:t>new</a:t>
            </a:r>
            <a:r>
              <a:rPr lang="en-US" sz="1800" dirty="0">
                <a:solidFill>
                  <a:schemeClr val="tx1"/>
                </a:solidFill>
              </a:rPr>
              <a:t> </a:t>
            </a:r>
            <a:r>
              <a:rPr lang="en-US" sz="1800" dirty="0" err="1">
                <a:solidFill>
                  <a:schemeClr val="tx1"/>
                </a:solidFill>
              </a:rPr>
              <a:t>SQLException</a:t>
            </a:r>
            <a:r>
              <a:rPr lang="en-US" sz="1800" dirty="0">
                <a:solidFill>
                  <a:schemeClr val="tx1"/>
                </a:solidFill>
              </a:rPr>
              <a:t>(“Failed to insert row into “ + </a:t>
            </a:r>
            <a:r>
              <a:rPr lang="en-US" sz="1800" dirty="0" err="1">
                <a:solidFill>
                  <a:schemeClr val="tx1"/>
                </a:solidFill>
              </a:rPr>
              <a:t>uri</a:t>
            </a:r>
            <a:r>
              <a:rPr lang="en-US" sz="1800" dirty="0">
                <a:solidFill>
                  <a:schemeClr val="tx1"/>
                </a:solidFill>
              </a:rPr>
              <a:t>);</a:t>
            </a:r>
          </a:p>
          <a:p>
            <a:pPr>
              <a:buFont typeface="Wingdings" pitchFamily="2" charset="2"/>
              <a:buNone/>
            </a:pPr>
            <a:r>
              <a:rPr lang="en-US" sz="1800" dirty="0">
                <a:solidFill>
                  <a:schemeClr val="tx1"/>
                </a:solidFill>
              </a:rPr>
              <a:t>}</a:t>
            </a:r>
          </a:p>
        </p:txBody>
      </p:sp>
      <p:sp>
        <p:nvSpPr>
          <p:cNvPr id="43012" name="Date Placeholder 3"/>
          <p:cNvSpPr>
            <a:spLocks noGrp="1"/>
          </p:cNvSpPr>
          <p:nvPr>
            <p:ph type="dt" sz="half" idx="10"/>
          </p:nvPr>
        </p:nvSpPr>
        <p:spPr>
          <a:noFill/>
        </p:spPr>
        <p:txBody>
          <a:bodyPr/>
          <a:lstStyle/>
          <a:p>
            <a:fld id="{FAB7DB0E-F0C0-47A4-BA08-C0850640C6B5}" type="datetime1">
              <a:rPr lang="en-US" smtClean="0"/>
              <a:pPr/>
              <a:t>12/8/2020</a:t>
            </a:fld>
            <a:endParaRPr lang="en-US"/>
          </a:p>
        </p:txBody>
      </p:sp>
      <p:sp>
        <p:nvSpPr>
          <p:cNvPr id="43014" name="Slide Number Placeholder 5"/>
          <p:cNvSpPr>
            <a:spLocks noGrp="1"/>
          </p:cNvSpPr>
          <p:nvPr>
            <p:ph type="sldNum" sz="quarter" idx="12"/>
          </p:nvPr>
        </p:nvSpPr>
        <p:spPr>
          <a:noFill/>
        </p:spPr>
        <p:txBody>
          <a:bodyPr/>
          <a:lstStyle/>
          <a:p>
            <a:fld id="{C81B4C7F-8CFB-402F-8471-536125387301}" type="slidenum">
              <a:rPr lang="en-US" smtClean="0"/>
              <a:pPr/>
              <a:t>20</a:t>
            </a:fld>
            <a:endParaRPr lang="en-US"/>
          </a:p>
        </p:txBody>
      </p:sp>
    </p:spTree>
    <p:extLst>
      <p:ext uri="{BB962C8B-B14F-4D97-AF65-F5344CB8AC3E}">
        <p14:creationId xmlns:p14="http://schemas.microsoft.com/office/powerpoint/2010/main" val="201322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t>ContentProviders example</a:t>
            </a:r>
          </a:p>
        </p:txBody>
      </p:sp>
      <p:sp>
        <p:nvSpPr>
          <p:cNvPr id="44035" name="Content Placeholder 2"/>
          <p:cNvSpPr>
            <a:spLocks noGrp="1"/>
          </p:cNvSpPr>
          <p:nvPr>
            <p:ph idx="1"/>
          </p:nvPr>
        </p:nvSpPr>
        <p:spPr/>
        <p:txBody>
          <a:bodyPr>
            <a:normAutofit lnSpcReduction="10000"/>
          </a:bodyPr>
          <a:lstStyle/>
          <a:p>
            <a:pPr>
              <a:buFont typeface="Wingdings" pitchFamily="2" charset="2"/>
              <a:buNone/>
            </a:pPr>
            <a:r>
              <a:rPr lang="en-US" sz="1800" dirty="0">
                <a:solidFill>
                  <a:schemeClr val="tx1"/>
                </a:solidFill>
              </a:rPr>
              <a:t>@Override</a:t>
            </a:r>
          </a:p>
          <a:p>
            <a:pPr>
              <a:buFont typeface="Wingdings" pitchFamily="2" charset="2"/>
              <a:buNone/>
            </a:pPr>
            <a:r>
              <a:rPr lang="en-US" sz="1800" dirty="0">
                <a:solidFill>
                  <a:schemeClr val="tx1"/>
                </a:solidFill>
              </a:rPr>
              <a:t>public </a:t>
            </a:r>
            <a:r>
              <a:rPr lang="en-US" sz="1800" dirty="0" err="1">
                <a:solidFill>
                  <a:schemeClr val="tx1"/>
                </a:solidFill>
              </a:rPr>
              <a:t>int</a:t>
            </a:r>
            <a:r>
              <a:rPr lang="en-US" sz="1800" dirty="0">
                <a:solidFill>
                  <a:schemeClr val="tx1"/>
                </a:solidFill>
              </a:rPr>
              <a:t> </a:t>
            </a:r>
            <a:r>
              <a:rPr lang="en-US" sz="1800" b="1" dirty="0">
                <a:solidFill>
                  <a:schemeClr val="tx1"/>
                </a:solidFill>
              </a:rPr>
              <a:t>delete</a:t>
            </a:r>
            <a:r>
              <a:rPr lang="en-US" sz="1800" dirty="0">
                <a:solidFill>
                  <a:schemeClr val="tx1"/>
                </a:solidFill>
              </a:rPr>
              <a:t>(Uri arg0, String arg1, String[] arg2) </a:t>
            </a:r>
          </a:p>
          <a:p>
            <a:pPr>
              <a:buFont typeface="Wingdings" pitchFamily="2" charset="2"/>
              <a:buNone/>
            </a:pPr>
            <a:r>
              <a:rPr lang="en-US" sz="1800" dirty="0">
                <a:solidFill>
                  <a:schemeClr val="tx1"/>
                </a:solidFill>
              </a:rPr>
              <a:t>{</a:t>
            </a:r>
          </a:p>
          <a:p>
            <a:pPr lvl="1">
              <a:buFont typeface="Wingdings" pitchFamily="2" charset="2"/>
              <a:buNone/>
            </a:pPr>
            <a:r>
              <a:rPr lang="en-US" sz="1800" dirty="0">
                <a:solidFill>
                  <a:srgbClr val="339933"/>
                </a:solidFill>
              </a:rPr>
              <a:t>// arg0 = </a:t>
            </a:r>
            <a:r>
              <a:rPr lang="en-US" sz="1800" dirty="0" err="1">
                <a:solidFill>
                  <a:srgbClr val="339933"/>
                </a:solidFill>
              </a:rPr>
              <a:t>uri</a:t>
            </a:r>
            <a:endParaRPr lang="en-US" sz="1800" dirty="0">
              <a:solidFill>
                <a:srgbClr val="339933"/>
              </a:solidFill>
            </a:endParaRPr>
          </a:p>
          <a:p>
            <a:pPr lvl="1">
              <a:buFont typeface="Wingdings" pitchFamily="2" charset="2"/>
              <a:buNone/>
            </a:pPr>
            <a:r>
              <a:rPr lang="en-US" sz="1800" dirty="0">
                <a:solidFill>
                  <a:srgbClr val="339933"/>
                </a:solidFill>
              </a:rPr>
              <a:t>// arg1 = selection</a:t>
            </a:r>
          </a:p>
          <a:p>
            <a:pPr lvl="1">
              <a:buFont typeface="Wingdings" pitchFamily="2" charset="2"/>
              <a:buNone/>
            </a:pPr>
            <a:r>
              <a:rPr lang="en-US" sz="1800" dirty="0">
                <a:solidFill>
                  <a:srgbClr val="339933"/>
                </a:solidFill>
              </a:rPr>
              <a:t>// arg2 = </a:t>
            </a:r>
            <a:r>
              <a:rPr lang="en-US" sz="1800" dirty="0" err="1">
                <a:solidFill>
                  <a:srgbClr val="339933"/>
                </a:solidFill>
              </a:rPr>
              <a:t>selectionArgs</a:t>
            </a:r>
            <a:endParaRPr lang="en-US" sz="1800" dirty="0">
              <a:solidFill>
                <a:srgbClr val="339933"/>
              </a:solidFill>
            </a:endParaRPr>
          </a:p>
          <a:p>
            <a:pPr lvl="1">
              <a:buFont typeface="Wingdings" pitchFamily="2" charset="2"/>
              <a:buNone/>
            </a:pPr>
            <a:r>
              <a:rPr lang="en-US" sz="1800" dirty="0" err="1">
                <a:solidFill>
                  <a:schemeClr val="accent2"/>
                </a:solidFill>
              </a:rPr>
              <a:t>int</a:t>
            </a:r>
            <a:r>
              <a:rPr lang="en-US" sz="1800" dirty="0">
                <a:solidFill>
                  <a:schemeClr val="tx1"/>
                </a:solidFill>
              </a:rPr>
              <a:t> count=0;</a:t>
            </a:r>
          </a:p>
          <a:p>
            <a:pPr lvl="1">
              <a:buFont typeface="Wingdings" pitchFamily="2" charset="2"/>
              <a:buNone/>
            </a:pPr>
            <a:r>
              <a:rPr lang="en-US" sz="1800" dirty="0">
                <a:solidFill>
                  <a:schemeClr val="accent2"/>
                </a:solidFill>
              </a:rPr>
              <a:t>switch</a:t>
            </a:r>
            <a:r>
              <a:rPr lang="en-US" sz="1800" dirty="0">
                <a:solidFill>
                  <a:schemeClr val="tx1"/>
                </a:solidFill>
              </a:rPr>
              <a:t> (</a:t>
            </a:r>
            <a:r>
              <a:rPr lang="en-US" sz="1800" dirty="0" err="1">
                <a:solidFill>
                  <a:schemeClr val="tx1"/>
                </a:solidFill>
              </a:rPr>
              <a:t>uriMatcher.</a:t>
            </a:r>
            <a:r>
              <a:rPr lang="en-US" sz="1800" b="1" dirty="0" err="1">
                <a:solidFill>
                  <a:schemeClr val="tx1"/>
                </a:solidFill>
              </a:rPr>
              <a:t>match</a:t>
            </a:r>
            <a:r>
              <a:rPr lang="en-US" sz="1800" dirty="0">
                <a:solidFill>
                  <a:schemeClr val="tx1"/>
                </a:solidFill>
              </a:rPr>
              <a:t>(arg0)){</a:t>
            </a:r>
          </a:p>
          <a:p>
            <a:pPr lvl="2">
              <a:buFont typeface="Wingdings" pitchFamily="2" charset="2"/>
              <a:buNone/>
            </a:pPr>
            <a:r>
              <a:rPr lang="en-US" sz="1800" dirty="0">
                <a:solidFill>
                  <a:schemeClr val="accent2"/>
                </a:solidFill>
              </a:rPr>
              <a:t>case</a:t>
            </a:r>
            <a:r>
              <a:rPr lang="en-US" sz="1800" dirty="0">
                <a:solidFill>
                  <a:schemeClr val="tx1"/>
                </a:solidFill>
              </a:rPr>
              <a:t> BOOKS:</a:t>
            </a:r>
          </a:p>
          <a:p>
            <a:pPr lvl="2">
              <a:buFont typeface="Wingdings" pitchFamily="2" charset="2"/>
              <a:buNone/>
            </a:pPr>
            <a:r>
              <a:rPr lang="en-US" sz="1800" dirty="0">
                <a:solidFill>
                  <a:schemeClr val="tx1"/>
                </a:solidFill>
              </a:rPr>
              <a:t>count = </a:t>
            </a:r>
            <a:r>
              <a:rPr lang="en-US" sz="1800" dirty="0" err="1">
                <a:solidFill>
                  <a:schemeClr val="tx1"/>
                </a:solidFill>
              </a:rPr>
              <a:t>booksDB.</a:t>
            </a:r>
            <a:r>
              <a:rPr lang="en-US" sz="1800" b="1" dirty="0" err="1">
                <a:solidFill>
                  <a:schemeClr val="tx1"/>
                </a:solidFill>
              </a:rPr>
              <a:t>delete</a:t>
            </a:r>
            <a:r>
              <a:rPr lang="en-US" sz="1800" dirty="0">
                <a:solidFill>
                  <a:schemeClr val="tx1"/>
                </a:solidFill>
              </a:rPr>
              <a:t>(</a:t>
            </a:r>
          </a:p>
          <a:p>
            <a:pPr lvl="2">
              <a:buFont typeface="Wingdings" pitchFamily="2" charset="2"/>
              <a:buNone/>
            </a:pPr>
            <a:r>
              <a:rPr lang="en-US" sz="1800" dirty="0">
                <a:solidFill>
                  <a:schemeClr val="tx1"/>
                </a:solidFill>
              </a:rPr>
              <a:t>DATABASE_TABLE,</a:t>
            </a:r>
          </a:p>
          <a:p>
            <a:pPr lvl="2">
              <a:buFont typeface="Wingdings" pitchFamily="2" charset="2"/>
              <a:buNone/>
            </a:pPr>
            <a:r>
              <a:rPr lang="en-US" sz="1800" dirty="0">
                <a:solidFill>
                  <a:schemeClr val="tx1"/>
                </a:solidFill>
              </a:rPr>
              <a:t>arg1,</a:t>
            </a:r>
          </a:p>
          <a:p>
            <a:pPr lvl="2">
              <a:buFont typeface="Wingdings" pitchFamily="2" charset="2"/>
              <a:buNone/>
            </a:pPr>
            <a:r>
              <a:rPr lang="en-US" sz="1800" dirty="0">
                <a:solidFill>
                  <a:schemeClr val="tx1"/>
                </a:solidFill>
              </a:rPr>
              <a:t>arg2);</a:t>
            </a:r>
          </a:p>
          <a:p>
            <a:pPr lvl="2">
              <a:buFont typeface="Wingdings" pitchFamily="2" charset="2"/>
              <a:buNone/>
            </a:pPr>
            <a:r>
              <a:rPr lang="en-US" sz="1800" dirty="0">
                <a:solidFill>
                  <a:schemeClr val="tx1"/>
                </a:solidFill>
              </a:rPr>
              <a:t>break;</a:t>
            </a:r>
          </a:p>
        </p:txBody>
      </p:sp>
      <p:sp>
        <p:nvSpPr>
          <p:cNvPr id="44036" name="Date Placeholder 3"/>
          <p:cNvSpPr>
            <a:spLocks noGrp="1"/>
          </p:cNvSpPr>
          <p:nvPr>
            <p:ph type="dt" sz="half" idx="10"/>
          </p:nvPr>
        </p:nvSpPr>
        <p:spPr>
          <a:noFill/>
        </p:spPr>
        <p:txBody>
          <a:bodyPr/>
          <a:lstStyle/>
          <a:p>
            <a:fld id="{997610D7-DFFA-4FCA-8D4E-41F24B1AC055}" type="datetime1">
              <a:rPr lang="en-US" smtClean="0"/>
              <a:pPr/>
              <a:t>12/8/2020</a:t>
            </a:fld>
            <a:endParaRPr lang="en-US"/>
          </a:p>
        </p:txBody>
      </p:sp>
      <p:sp>
        <p:nvSpPr>
          <p:cNvPr id="44038" name="Slide Number Placeholder 5"/>
          <p:cNvSpPr>
            <a:spLocks noGrp="1"/>
          </p:cNvSpPr>
          <p:nvPr>
            <p:ph type="sldNum" sz="quarter" idx="12"/>
          </p:nvPr>
        </p:nvSpPr>
        <p:spPr>
          <a:noFill/>
        </p:spPr>
        <p:txBody>
          <a:bodyPr/>
          <a:lstStyle/>
          <a:p>
            <a:fld id="{2BA47550-41D1-415D-8806-F964BBD46AAB}" type="slidenum">
              <a:rPr lang="en-US" smtClean="0"/>
              <a:pPr/>
              <a:t>21</a:t>
            </a:fld>
            <a:endParaRPr lang="en-US"/>
          </a:p>
        </p:txBody>
      </p:sp>
    </p:spTree>
    <p:extLst>
      <p:ext uri="{BB962C8B-B14F-4D97-AF65-F5344CB8AC3E}">
        <p14:creationId xmlns:p14="http://schemas.microsoft.com/office/powerpoint/2010/main" val="177275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t>ContentProviders example</a:t>
            </a:r>
          </a:p>
        </p:txBody>
      </p:sp>
      <p:sp>
        <p:nvSpPr>
          <p:cNvPr id="45059" name="Content Placeholder 2"/>
          <p:cNvSpPr>
            <a:spLocks noGrp="1"/>
          </p:cNvSpPr>
          <p:nvPr>
            <p:ph idx="1"/>
          </p:nvPr>
        </p:nvSpPr>
        <p:spPr/>
        <p:txBody>
          <a:bodyPr>
            <a:normAutofit lnSpcReduction="10000"/>
          </a:bodyPr>
          <a:lstStyle/>
          <a:p>
            <a:pPr lvl="1">
              <a:buFont typeface="Wingdings" pitchFamily="2" charset="2"/>
              <a:buNone/>
            </a:pPr>
            <a:r>
              <a:rPr lang="en-US" sz="1800" dirty="0">
                <a:solidFill>
                  <a:schemeClr val="accent2"/>
                </a:solidFill>
              </a:rPr>
              <a:t>case</a:t>
            </a:r>
            <a:r>
              <a:rPr lang="en-US" sz="1800" dirty="0">
                <a:solidFill>
                  <a:schemeClr val="tx1"/>
                </a:solidFill>
              </a:rPr>
              <a:t> BOOK_ID:</a:t>
            </a:r>
          </a:p>
          <a:p>
            <a:pPr lvl="2">
              <a:buFont typeface="Wingdings" pitchFamily="2" charset="2"/>
              <a:buNone/>
            </a:pPr>
            <a:r>
              <a:rPr lang="en-US" sz="1800" dirty="0">
                <a:solidFill>
                  <a:schemeClr val="tx1"/>
                </a:solidFill>
              </a:rPr>
              <a:t>String id = arg0.</a:t>
            </a:r>
            <a:r>
              <a:rPr lang="en-US" sz="1800" b="1" dirty="0">
                <a:solidFill>
                  <a:schemeClr val="tx1"/>
                </a:solidFill>
              </a:rPr>
              <a:t>getPathSegments()</a:t>
            </a:r>
            <a:r>
              <a:rPr lang="en-US" sz="1800" dirty="0">
                <a:solidFill>
                  <a:schemeClr val="tx1"/>
                </a:solidFill>
              </a:rPr>
              <a:t>.</a:t>
            </a:r>
            <a:r>
              <a:rPr lang="en-US" sz="1800" b="1" dirty="0">
                <a:solidFill>
                  <a:schemeClr val="tx1"/>
                </a:solidFill>
              </a:rPr>
              <a:t>get</a:t>
            </a:r>
            <a:r>
              <a:rPr lang="en-US" sz="1800" dirty="0">
                <a:solidFill>
                  <a:schemeClr val="tx1"/>
                </a:solidFill>
              </a:rPr>
              <a:t>(1);</a:t>
            </a:r>
          </a:p>
          <a:p>
            <a:pPr lvl="2">
              <a:buFont typeface="Wingdings" pitchFamily="2" charset="2"/>
              <a:buNone/>
            </a:pPr>
            <a:r>
              <a:rPr lang="en-US" sz="1800" dirty="0">
                <a:solidFill>
                  <a:schemeClr val="tx1"/>
                </a:solidFill>
              </a:rPr>
              <a:t>count = </a:t>
            </a:r>
            <a:r>
              <a:rPr lang="en-US" sz="1800" dirty="0" err="1">
                <a:solidFill>
                  <a:schemeClr val="tx1"/>
                </a:solidFill>
              </a:rPr>
              <a:t>booksDB.</a:t>
            </a:r>
            <a:r>
              <a:rPr lang="en-US" sz="1800" b="1" dirty="0" err="1">
                <a:solidFill>
                  <a:schemeClr val="tx1"/>
                </a:solidFill>
              </a:rPr>
              <a:t>delete</a:t>
            </a:r>
            <a:r>
              <a:rPr lang="en-US" sz="1800" dirty="0">
                <a:solidFill>
                  <a:schemeClr val="tx1"/>
                </a:solidFill>
              </a:rPr>
              <a:t>(</a:t>
            </a:r>
          </a:p>
          <a:p>
            <a:pPr lvl="2">
              <a:buFont typeface="Wingdings" pitchFamily="2" charset="2"/>
              <a:buNone/>
            </a:pPr>
            <a:r>
              <a:rPr lang="en-US" sz="1800" dirty="0">
                <a:solidFill>
                  <a:schemeClr val="tx1"/>
                </a:solidFill>
              </a:rPr>
              <a:t>DATABASE_TABLE,</a:t>
            </a:r>
          </a:p>
          <a:p>
            <a:pPr lvl="2">
              <a:buFont typeface="Wingdings" pitchFamily="2" charset="2"/>
              <a:buNone/>
            </a:pPr>
            <a:r>
              <a:rPr lang="en-US" sz="1800" dirty="0">
                <a:solidFill>
                  <a:schemeClr val="tx1"/>
                </a:solidFill>
              </a:rPr>
              <a:t>_ID + “ = “ + id +</a:t>
            </a:r>
          </a:p>
          <a:p>
            <a:pPr lvl="2">
              <a:buFont typeface="Wingdings" pitchFamily="2" charset="2"/>
              <a:buNone/>
            </a:pPr>
            <a:r>
              <a:rPr lang="en-US" sz="1800" dirty="0">
                <a:solidFill>
                  <a:schemeClr val="tx1"/>
                </a:solidFill>
              </a:rPr>
              <a:t>(!</a:t>
            </a:r>
            <a:r>
              <a:rPr lang="en-US" sz="1800" dirty="0" err="1">
                <a:solidFill>
                  <a:schemeClr val="tx1"/>
                </a:solidFill>
              </a:rPr>
              <a:t>TextUtils.</a:t>
            </a:r>
            <a:r>
              <a:rPr lang="en-US" sz="1800" b="1" i="1" dirty="0" err="1">
                <a:solidFill>
                  <a:schemeClr val="tx1"/>
                </a:solidFill>
              </a:rPr>
              <a:t>isEmpty</a:t>
            </a:r>
            <a:r>
              <a:rPr lang="en-US" sz="1800" i="1" dirty="0">
                <a:solidFill>
                  <a:schemeClr val="tx1"/>
                </a:solidFill>
              </a:rPr>
              <a:t>(arg1) ? “ AND (“ +</a:t>
            </a:r>
          </a:p>
          <a:p>
            <a:pPr lvl="2">
              <a:buFont typeface="Wingdings" pitchFamily="2" charset="2"/>
              <a:buNone/>
            </a:pPr>
            <a:r>
              <a:rPr lang="en-US" sz="1800" dirty="0">
                <a:solidFill>
                  <a:schemeClr val="tx1"/>
                </a:solidFill>
              </a:rPr>
              <a:t>arg1 + ‘)’ : “”),</a:t>
            </a:r>
          </a:p>
          <a:p>
            <a:pPr lvl="2">
              <a:buFont typeface="Wingdings" pitchFamily="2" charset="2"/>
              <a:buNone/>
            </a:pPr>
            <a:r>
              <a:rPr lang="en-US" sz="1800" dirty="0">
                <a:solidFill>
                  <a:schemeClr val="tx1"/>
                </a:solidFill>
              </a:rPr>
              <a:t>arg2);</a:t>
            </a:r>
          </a:p>
          <a:p>
            <a:pPr lvl="2">
              <a:buFont typeface="Wingdings" pitchFamily="2" charset="2"/>
              <a:buNone/>
            </a:pPr>
            <a:r>
              <a:rPr lang="en-US" sz="1800" dirty="0">
                <a:solidFill>
                  <a:schemeClr val="accent2"/>
                </a:solidFill>
              </a:rPr>
              <a:t>break</a:t>
            </a:r>
            <a:r>
              <a:rPr lang="en-US" sz="1800" dirty="0">
                <a:solidFill>
                  <a:schemeClr val="tx1"/>
                </a:solidFill>
              </a:rPr>
              <a:t>;</a:t>
            </a:r>
          </a:p>
          <a:p>
            <a:pPr lvl="1">
              <a:buFont typeface="Wingdings" pitchFamily="2" charset="2"/>
              <a:buNone/>
            </a:pPr>
            <a:r>
              <a:rPr lang="en-US" sz="1800" dirty="0">
                <a:solidFill>
                  <a:schemeClr val="accent2"/>
                </a:solidFill>
              </a:rPr>
              <a:t>default</a:t>
            </a:r>
            <a:r>
              <a:rPr lang="en-US" sz="1800" dirty="0">
                <a:solidFill>
                  <a:schemeClr val="tx1"/>
                </a:solidFill>
              </a:rPr>
              <a:t>: throw </a:t>
            </a:r>
            <a:r>
              <a:rPr lang="en-US" sz="1800" dirty="0">
                <a:solidFill>
                  <a:schemeClr val="accent2"/>
                </a:solidFill>
              </a:rPr>
              <a:t>new</a:t>
            </a:r>
            <a:r>
              <a:rPr lang="en-US" sz="1800" dirty="0">
                <a:solidFill>
                  <a:schemeClr val="tx1"/>
                </a:solidFill>
              </a:rPr>
              <a:t> </a:t>
            </a:r>
            <a:r>
              <a:rPr lang="en-US" sz="1800" dirty="0" err="1">
                <a:solidFill>
                  <a:schemeClr val="tx1"/>
                </a:solidFill>
              </a:rPr>
              <a:t>IllegalArgumentException</a:t>
            </a:r>
            <a:r>
              <a:rPr lang="en-US" sz="1800" dirty="0">
                <a:solidFill>
                  <a:schemeClr val="tx1"/>
                </a:solidFill>
              </a:rPr>
              <a:t>(“Unknown URI “ + arg0);</a:t>
            </a:r>
          </a:p>
          <a:p>
            <a:pPr>
              <a:buFont typeface="Wingdings" pitchFamily="2" charset="2"/>
              <a:buNone/>
            </a:pPr>
            <a:r>
              <a:rPr lang="en-US" sz="1800" dirty="0">
                <a:solidFill>
                  <a:schemeClr val="tx1"/>
                </a:solidFill>
              </a:rPr>
              <a:t>	}</a:t>
            </a:r>
          </a:p>
          <a:p>
            <a:pPr lvl="1">
              <a:buFont typeface="Wingdings" pitchFamily="2" charset="2"/>
              <a:buNone/>
            </a:pPr>
            <a:r>
              <a:rPr lang="en-US" sz="1800" dirty="0" err="1">
                <a:solidFill>
                  <a:schemeClr val="tx1"/>
                </a:solidFill>
              </a:rPr>
              <a:t>getContext</a:t>
            </a:r>
            <a:r>
              <a:rPr lang="en-US" sz="1800" dirty="0">
                <a:solidFill>
                  <a:schemeClr val="tx1"/>
                </a:solidFill>
              </a:rPr>
              <a:t>().</a:t>
            </a:r>
            <a:r>
              <a:rPr lang="en-US" sz="1800" b="1" dirty="0" err="1">
                <a:solidFill>
                  <a:schemeClr val="tx1"/>
                </a:solidFill>
              </a:rPr>
              <a:t>getContentResolver</a:t>
            </a:r>
            <a:r>
              <a:rPr lang="en-US" sz="1800" b="1" dirty="0">
                <a:solidFill>
                  <a:schemeClr val="tx1"/>
                </a:solidFill>
              </a:rPr>
              <a:t>().</a:t>
            </a:r>
            <a:r>
              <a:rPr lang="en-US" sz="1800" b="1" dirty="0" err="1">
                <a:solidFill>
                  <a:schemeClr val="tx1"/>
                </a:solidFill>
              </a:rPr>
              <a:t>notifyChange</a:t>
            </a:r>
            <a:r>
              <a:rPr lang="en-US" sz="1800" dirty="0">
                <a:solidFill>
                  <a:schemeClr val="tx1"/>
                </a:solidFill>
              </a:rPr>
              <a:t>(arg0, null);</a:t>
            </a:r>
          </a:p>
          <a:p>
            <a:pPr lvl="1">
              <a:buFont typeface="Wingdings" pitchFamily="2" charset="2"/>
              <a:buNone/>
            </a:pPr>
            <a:r>
              <a:rPr lang="en-US" sz="1800" dirty="0">
                <a:solidFill>
                  <a:schemeClr val="accent2"/>
                </a:solidFill>
              </a:rPr>
              <a:t>return</a:t>
            </a:r>
            <a:r>
              <a:rPr lang="en-US" sz="1800" dirty="0">
                <a:solidFill>
                  <a:schemeClr val="tx1"/>
                </a:solidFill>
              </a:rPr>
              <a:t> count;</a:t>
            </a:r>
          </a:p>
          <a:p>
            <a:pPr>
              <a:buFont typeface="Wingdings" pitchFamily="2" charset="2"/>
              <a:buNone/>
            </a:pPr>
            <a:r>
              <a:rPr lang="en-US" sz="1800" dirty="0">
                <a:solidFill>
                  <a:schemeClr val="tx1"/>
                </a:solidFill>
              </a:rPr>
              <a:t>}</a:t>
            </a:r>
          </a:p>
        </p:txBody>
      </p:sp>
      <p:sp>
        <p:nvSpPr>
          <p:cNvPr id="45060" name="Date Placeholder 3"/>
          <p:cNvSpPr>
            <a:spLocks noGrp="1"/>
          </p:cNvSpPr>
          <p:nvPr>
            <p:ph type="dt" sz="half" idx="10"/>
          </p:nvPr>
        </p:nvSpPr>
        <p:spPr>
          <a:noFill/>
        </p:spPr>
        <p:txBody>
          <a:bodyPr/>
          <a:lstStyle/>
          <a:p>
            <a:fld id="{F4C1F589-4F3E-4614-A72A-0696287A294F}" type="datetime1">
              <a:rPr lang="en-US" smtClean="0"/>
              <a:pPr/>
              <a:t>12/8/2020</a:t>
            </a:fld>
            <a:endParaRPr lang="en-US"/>
          </a:p>
        </p:txBody>
      </p:sp>
      <p:sp>
        <p:nvSpPr>
          <p:cNvPr id="45062" name="Slide Number Placeholder 5"/>
          <p:cNvSpPr>
            <a:spLocks noGrp="1"/>
          </p:cNvSpPr>
          <p:nvPr>
            <p:ph type="sldNum" sz="quarter" idx="12"/>
          </p:nvPr>
        </p:nvSpPr>
        <p:spPr>
          <a:noFill/>
        </p:spPr>
        <p:txBody>
          <a:bodyPr/>
          <a:lstStyle/>
          <a:p>
            <a:fld id="{1E8923CE-75BF-49E0-B802-DB03327E03C3}" type="slidenum">
              <a:rPr lang="en-US" smtClean="0"/>
              <a:pPr/>
              <a:t>22</a:t>
            </a:fld>
            <a:endParaRPr lang="en-US"/>
          </a:p>
        </p:txBody>
      </p:sp>
    </p:spTree>
    <p:extLst>
      <p:ext uri="{BB962C8B-B14F-4D97-AF65-F5344CB8AC3E}">
        <p14:creationId xmlns:p14="http://schemas.microsoft.com/office/powerpoint/2010/main" val="1620838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t>ContentProviders example</a:t>
            </a:r>
          </a:p>
        </p:txBody>
      </p:sp>
      <p:sp>
        <p:nvSpPr>
          <p:cNvPr id="46083" name="Content Placeholder 2"/>
          <p:cNvSpPr>
            <a:spLocks noGrp="1"/>
          </p:cNvSpPr>
          <p:nvPr>
            <p:ph idx="1"/>
          </p:nvPr>
        </p:nvSpPr>
        <p:spPr/>
        <p:txBody>
          <a:bodyPr/>
          <a:lstStyle/>
          <a:p>
            <a:pPr>
              <a:buFont typeface="Wingdings" pitchFamily="2" charset="2"/>
              <a:buNone/>
            </a:pPr>
            <a:r>
              <a:rPr lang="en-US" sz="2000" dirty="0"/>
              <a:t>@Override</a:t>
            </a:r>
          </a:p>
          <a:p>
            <a:pPr>
              <a:buFont typeface="Wingdings" pitchFamily="2" charset="2"/>
              <a:buNone/>
            </a:pPr>
            <a:r>
              <a:rPr lang="en-US" sz="2000" dirty="0"/>
              <a:t>public </a:t>
            </a:r>
            <a:r>
              <a:rPr lang="en-US" sz="2000" dirty="0" err="1">
                <a:solidFill>
                  <a:schemeClr val="accent2"/>
                </a:solidFill>
              </a:rPr>
              <a:t>int</a:t>
            </a:r>
            <a:r>
              <a:rPr lang="en-US" sz="2000" dirty="0"/>
              <a:t> </a:t>
            </a:r>
            <a:r>
              <a:rPr lang="en-US" sz="2000" b="1" dirty="0"/>
              <a:t>update</a:t>
            </a:r>
            <a:r>
              <a:rPr lang="en-US" sz="2000" dirty="0"/>
              <a:t>(Uri </a:t>
            </a:r>
            <a:r>
              <a:rPr lang="en-US" sz="2000" dirty="0" err="1"/>
              <a:t>uri</a:t>
            </a:r>
            <a:r>
              <a:rPr lang="en-US" sz="2000" dirty="0"/>
              <a:t>, </a:t>
            </a:r>
            <a:r>
              <a:rPr lang="en-US" sz="2000" dirty="0" err="1"/>
              <a:t>ContentValues</a:t>
            </a:r>
            <a:r>
              <a:rPr lang="en-US" sz="2000" dirty="0"/>
              <a:t> values, String selection,</a:t>
            </a:r>
          </a:p>
          <a:p>
            <a:pPr lvl="1">
              <a:buFont typeface="Wingdings" pitchFamily="2" charset="2"/>
              <a:buNone/>
            </a:pPr>
            <a:r>
              <a:rPr lang="en-US" sz="2000" dirty="0"/>
              <a:t>String[] </a:t>
            </a:r>
            <a:r>
              <a:rPr lang="en-US" sz="2000" dirty="0" err="1"/>
              <a:t>selectionArgs</a:t>
            </a:r>
            <a:r>
              <a:rPr lang="en-US" sz="2000" dirty="0"/>
              <a:t>) {</a:t>
            </a:r>
          </a:p>
          <a:p>
            <a:pPr lvl="1">
              <a:buFont typeface="Wingdings" pitchFamily="2" charset="2"/>
              <a:buNone/>
            </a:pPr>
            <a:r>
              <a:rPr lang="en-US" sz="2000" dirty="0" err="1">
                <a:solidFill>
                  <a:schemeClr val="accent2"/>
                </a:solidFill>
              </a:rPr>
              <a:t>int</a:t>
            </a:r>
            <a:r>
              <a:rPr lang="en-US" sz="2000" dirty="0"/>
              <a:t> count = 0;</a:t>
            </a:r>
          </a:p>
          <a:p>
            <a:pPr lvl="1">
              <a:buFont typeface="Wingdings" pitchFamily="2" charset="2"/>
              <a:buNone/>
            </a:pPr>
            <a:r>
              <a:rPr lang="en-US" sz="2000" dirty="0">
                <a:solidFill>
                  <a:schemeClr val="accent2"/>
                </a:solidFill>
              </a:rPr>
              <a:t>switch</a:t>
            </a:r>
            <a:r>
              <a:rPr lang="en-US" sz="2000" dirty="0"/>
              <a:t> (</a:t>
            </a:r>
            <a:r>
              <a:rPr lang="en-US" sz="2000" dirty="0" err="1"/>
              <a:t>uriMatcher.</a:t>
            </a:r>
            <a:r>
              <a:rPr lang="en-US" sz="2000" b="1" dirty="0" err="1"/>
              <a:t>match</a:t>
            </a:r>
            <a:r>
              <a:rPr lang="en-US" sz="2000" dirty="0"/>
              <a:t>(</a:t>
            </a:r>
            <a:r>
              <a:rPr lang="en-US" sz="2000" dirty="0" err="1"/>
              <a:t>uri</a:t>
            </a:r>
            <a:r>
              <a:rPr lang="en-US" sz="2000" dirty="0"/>
              <a:t>)){</a:t>
            </a:r>
          </a:p>
          <a:p>
            <a:pPr lvl="1">
              <a:buFont typeface="Wingdings" pitchFamily="2" charset="2"/>
              <a:buNone/>
            </a:pPr>
            <a:r>
              <a:rPr lang="en-US" sz="2000" dirty="0"/>
              <a:t>	</a:t>
            </a:r>
            <a:r>
              <a:rPr lang="en-US" sz="2000" dirty="0">
                <a:solidFill>
                  <a:schemeClr val="accent2"/>
                </a:solidFill>
              </a:rPr>
              <a:t>case</a:t>
            </a:r>
            <a:r>
              <a:rPr lang="en-US" sz="2000" dirty="0"/>
              <a:t> BOOKS:</a:t>
            </a:r>
          </a:p>
          <a:p>
            <a:pPr lvl="1">
              <a:buFont typeface="Wingdings" pitchFamily="2" charset="2"/>
              <a:buNone/>
            </a:pPr>
            <a:r>
              <a:rPr lang="en-US" sz="2000" dirty="0"/>
              <a:t>	count = </a:t>
            </a:r>
            <a:r>
              <a:rPr lang="en-US" sz="2000" dirty="0" err="1"/>
              <a:t>booksDB.update</a:t>
            </a:r>
            <a:r>
              <a:rPr lang="en-US" sz="2000" dirty="0"/>
              <a:t>(</a:t>
            </a:r>
          </a:p>
          <a:p>
            <a:pPr lvl="2">
              <a:buFont typeface="Wingdings" pitchFamily="2" charset="2"/>
              <a:buNone/>
            </a:pPr>
            <a:r>
              <a:rPr lang="en-US" sz="2000" dirty="0"/>
              <a:t>DATABASE_TABLE,</a:t>
            </a:r>
          </a:p>
          <a:p>
            <a:pPr lvl="2">
              <a:buFont typeface="Wingdings" pitchFamily="2" charset="2"/>
              <a:buNone/>
            </a:pPr>
            <a:r>
              <a:rPr lang="en-US" sz="2000" dirty="0"/>
              <a:t>values,</a:t>
            </a:r>
          </a:p>
          <a:p>
            <a:pPr lvl="2">
              <a:buFont typeface="Wingdings" pitchFamily="2" charset="2"/>
              <a:buNone/>
            </a:pPr>
            <a:r>
              <a:rPr lang="en-US" sz="2000" dirty="0"/>
              <a:t>selection,</a:t>
            </a:r>
          </a:p>
          <a:p>
            <a:pPr lvl="2">
              <a:buFont typeface="Wingdings" pitchFamily="2" charset="2"/>
              <a:buNone/>
            </a:pPr>
            <a:r>
              <a:rPr lang="en-US" sz="2000" dirty="0" err="1"/>
              <a:t>selectionArgs</a:t>
            </a:r>
            <a:r>
              <a:rPr lang="en-US" sz="2000" dirty="0"/>
              <a:t>);</a:t>
            </a:r>
          </a:p>
          <a:p>
            <a:pPr lvl="1">
              <a:buFont typeface="Wingdings" pitchFamily="2" charset="2"/>
              <a:buNone/>
            </a:pPr>
            <a:r>
              <a:rPr lang="en-US" sz="2000" dirty="0">
                <a:solidFill>
                  <a:schemeClr val="accent2"/>
                </a:solidFill>
              </a:rPr>
              <a:t>break</a:t>
            </a:r>
            <a:r>
              <a:rPr lang="en-US" sz="2000" dirty="0"/>
              <a:t>;</a:t>
            </a:r>
          </a:p>
        </p:txBody>
      </p:sp>
      <p:sp>
        <p:nvSpPr>
          <p:cNvPr id="46084" name="Date Placeholder 3"/>
          <p:cNvSpPr>
            <a:spLocks noGrp="1"/>
          </p:cNvSpPr>
          <p:nvPr>
            <p:ph type="dt" sz="half" idx="10"/>
          </p:nvPr>
        </p:nvSpPr>
        <p:spPr>
          <a:noFill/>
        </p:spPr>
        <p:txBody>
          <a:bodyPr/>
          <a:lstStyle/>
          <a:p>
            <a:fld id="{3875C517-F435-469E-B885-45ED106F9FDB}" type="datetime1">
              <a:rPr lang="en-US" smtClean="0"/>
              <a:pPr/>
              <a:t>12/8/2020</a:t>
            </a:fld>
            <a:endParaRPr lang="en-US"/>
          </a:p>
        </p:txBody>
      </p:sp>
      <p:sp>
        <p:nvSpPr>
          <p:cNvPr id="46086" name="Slide Number Placeholder 5"/>
          <p:cNvSpPr>
            <a:spLocks noGrp="1"/>
          </p:cNvSpPr>
          <p:nvPr>
            <p:ph type="sldNum" sz="quarter" idx="12"/>
          </p:nvPr>
        </p:nvSpPr>
        <p:spPr>
          <a:noFill/>
        </p:spPr>
        <p:txBody>
          <a:bodyPr/>
          <a:lstStyle/>
          <a:p>
            <a:fld id="{3027885A-EAF1-43A6-8E2D-97A87BD4D668}" type="slidenum">
              <a:rPr lang="en-US" smtClean="0"/>
              <a:pPr/>
              <a:t>23</a:t>
            </a:fld>
            <a:endParaRPr lang="en-US"/>
          </a:p>
        </p:txBody>
      </p:sp>
    </p:spTree>
    <p:extLst>
      <p:ext uri="{BB962C8B-B14F-4D97-AF65-F5344CB8AC3E}">
        <p14:creationId xmlns:p14="http://schemas.microsoft.com/office/powerpoint/2010/main" val="3142979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t>ContentProviders example</a:t>
            </a:r>
          </a:p>
        </p:txBody>
      </p:sp>
      <p:sp>
        <p:nvSpPr>
          <p:cNvPr id="47107" name="Content Placeholder 2"/>
          <p:cNvSpPr>
            <a:spLocks noGrp="1"/>
          </p:cNvSpPr>
          <p:nvPr>
            <p:ph idx="1"/>
          </p:nvPr>
        </p:nvSpPr>
        <p:spPr/>
        <p:txBody>
          <a:bodyPr>
            <a:normAutofit lnSpcReduction="10000"/>
          </a:bodyPr>
          <a:lstStyle/>
          <a:p>
            <a:pPr lvl="1">
              <a:buFont typeface="Wingdings" pitchFamily="2" charset="2"/>
              <a:buNone/>
            </a:pPr>
            <a:r>
              <a:rPr lang="en-US" sz="1800" dirty="0">
                <a:solidFill>
                  <a:schemeClr val="accent2"/>
                </a:solidFill>
              </a:rPr>
              <a:t>case</a:t>
            </a:r>
            <a:r>
              <a:rPr lang="en-US" sz="1800" dirty="0">
                <a:solidFill>
                  <a:schemeClr val="tx1"/>
                </a:solidFill>
              </a:rPr>
              <a:t> BOOK_ID:</a:t>
            </a:r>
          </a:p>
          <a:p>
            <a:pPr lvl="2">
              <a:buFont typeface="Wingdings" pitchFamily="2" charset="2"/>
              <a:buNone/>
            </a:pPr>
            <a:r>
              <a:rPr lang="en-US" sz="1800" dirty="0">
                <a:solidFill>
                  <a:schemeClr val="tx1"/>
                </a:solidFill>
              </a:rPr>
              <a:t>count = </a:t>
            </a:r>
            <a:r>
              <a:rPr lang="en-US" sz="1800" dirty="0" err="1">
                <a:solidFill>
                  <a:schemeClr val="tx1"/>
                </a:solidFill>
              </a:rPr>
              <a:t>booksDB.update</a:t>
            </a:r>
            <a:r>
              <a:rPr lang="en-US" sz="1800" dirty="0">
                <a:solidFill>
                  <a:schemeClr val="tx1"/>
                </a:solidFill>
              </a:rPr>
              <a:t>(</a:t>
            </a:r>
          </a:p>
          <a:p>
            <a:pPr lvl="2">
              <a:buFont typeface="Wingdings" pitchFamily="2" charset="2"/>
              <a:buNone/>
            </a:pPr>
            <a:r>
              <a:rPr lang="en-US" sz="1800" dirty="0">
                <a:solidFill>
                  <a:schemeClr val="tx1"/>
                </a:solidFill>
              </a:rPr>
              <a:t>DATABASE_TABLE,</a:t>
            </a:r>
          </a:p>
          <a:p>
            <a:pPr lvl="2">
              <a:buFont typeface="Wingdings" pitchFamily="2" charset="2"/>
              <a:buNone/>
            </a:pPr>
            <a:r>
              <a:rPr lang="en-US" sz="1800" dirty="0">
                <a:solidFill>
                  <a:schemeClr val="tx1"/>
                </a:solidFill>
              </a:rPr>
              <a:t>values,</a:t>
            </a:r>
          </a:p>
          <a:p>
            <a:pPr lvl="2">
              <a:buFont typeface="Wingdings" pitchFamily="2" charset="2"/>
              <a:buNone/>
            </a:pPr>
            <a:r>
              <a:rPr lang="en-US" sz="1800" dirty="0">
                <a:solidFill>
                  <a:schemeClr val="tx1"/>
                </a:solidFill>
              </a:rPr>
              <a:t>_ID + “ = “ + </a:t>
            </a:r>
            <a:r>
              <a:rPr lang="en-US" sz="1800" dirty="0" err="1">
                <a:solidFill>
                  <a:schemeClr val="tx1"/>
                </a:solidFill>
              </a:rPr>
              <a:t>uri.</a:t>
            </a:r>
            <a:r>
              <a:rPr lang="en-US" sz="1800" b="1" dirty="0" err="1">
                <a:solidFill>
                  <a:schemeClr val="tx1"/>
                </a:solidFill>
              </a:rPr>
              <a:t>getPathSegments</a:t>
            </a:r>
            <a:r>
              <a:rPr lang="en-US" sz="1800" b="1" dirty="0">
                <a:solidFill>
                  <a:schemeClr val="tx1"/>
                </a:solidFill>
              </a:rPr>
              <a:t>()</a:t>
            </a:r>
            <a:r>
              <a:rPr lang="en-US" sz="1800" dirty="0">
                <a:solidFill>
                  <a:schemeClr val="tx1"/>
                </a:solidFill>
              </a:rPr>
              <a:t>.</a:t>
            </a:r>
            <a:r>
              <a:rPr lang="en-US" sz="1800" b="1" dirty="0">
                <a:solidFill>
                  <a:schemeClr val="tx1"/>
                </a:solidFill>
              </a:rPr>
              <a:t>get</a:t>
            </a:r>
            <a:r>
              <a:rPr lang="en-US" sz="1800" dirty="0">
                <a:solidFill>
                  <a:schemeClr val="tx1"/>
                </a:solidFill>
              </a:rPr>
              <a:t>(1) +</a:t>
            </a:r>
          </a:p>
          <a:p>
            <a:pPr lvl="2">
              <a:buFont typeface="Wingdings" pitchFamily="2" charset="2"/>
              <a:buNone/>
            </a:pPr>
            <a:r>
              <a:rPr lang="en-US" sz="1800" dirty="0">
                <a:solidFill>
                  <a:schemeClr val="tx1"/>
                </a:solidFill>
              </a:rPr>
              <a:t>(!</a:t>
            </a:r>
            <a:r>
              <a:rPr lang="en-US" sz="1800" dirty="0" err="1">
                <a:solidFill>
                  <a:schemeClr val="tx1"/>
                </a:solidFill>
              </a:rPr>
              <a:t>TextUtils.</a:t>
            </a:r>
            <a:r>
              <a:rPr lang="en-US" sz="1800" i="1" dirty="0" err="1">
                <a:solidFill>
                  <a:schemeClr val="tx1"/>
                </a:solidFill>
              </a:rPr>
              <a:t>isEmpty</a:t>
            </a:r>
            <a:r>
              <a:rPr lang="en-US" sz="1800" i="1" dirty="0">
                <a:solidFill>
                  <a:schemeClr val="tx1"/>
                </a:solidFill>
              </a:rPr>
              <a:t>(selection) ? “ AND (“ +</a:t>
            </a:r>
          </a:p>
          <a:p>
            <a:pPr lvl="2">
              <a:buFont typeface="Wingdings" pitchFamily="2" charset="2"/>
              <a:buNone/>
            </a:pPr>
            <a:r>
              <a:rPr lang="en-US" sz="1800" dirty="0">
                <a:solidFill>
                  <a:schemeClr val="tx1"/>
                </a:solidFill>
              </a:rPr>
              <a:t>selection + ‘)’ : “”),</a:t>
            </a:r>
          </a:p>
          <a:p>
            <a:pPr lvl="2">
              <a:buFont typeface="Wingdings" pitchFamily="2" charset="2"/>
              <a:buNone/>
            </a:pPr>
            <a:r>
              <a:rPr lang="en-US" sz="1800" dirty="0" err="1">
                <a:solidFill>
                  <a:schemeClr val="tx1"/>
                </a:solidFill>
              </a:rPr>
              <a:t>selectionArgs</a:t>
            </a:r>
            <a:r>
              <a:rPr lang="en-US" sz="1800" dirty="0">
                <a:solidFill>
                  <a:schemeClr val="tx1"/>
                </a:solidFill>
              </a:rPr>
              <a:t>);</a:t>
            </a:r>
          </a:p>
          <a:p>
            <a:pPr lvl="2">
              <a:buFont typeface="Wingdings" pitchFamily="2" charset="2"/>
              <a:buNone/>
            </a:pPr>
            <a:r>
              <a:rPr lang="en-US" sz="1800" dirty="0">
                <a:solidFill>
                  <a:schemeClr val="accent2"/>
                </a:solidFill>
              </a:rPr>
              <a:t>break</a:t>
            </a:r>
            <a:r>
              <a:rPr lang="en-US" sz="1800" dirty="0">
                <a:solidFill>
                  <a:schemeClr val="tx1"/>
                </a:solidFill>
              </a:rPr>
              <a:t>;</a:t>
            </a:r>
          </a:p>
          <a:p>
            <a:pPr lvl="1">
              <a:buFont typeface="Wingdings" pitchFamily="2" charset="2"/>
              <a:buNone/>
            </a:pPr>
            <a:r>
              <a:rPr lang="en-US" sz="1800" dirty="0">
                <a:solidFill>
                  <a:schemeClr val="accent2"/>
                </a:solidFill>
              </a:rPr>
              <a:t>default</a:t>
            </a:r>
            <a:r>
              <a:rPr lang="en-US" sz="1800" dirty="0">
                <a:solidFill>
                  <a:schemeClr val="tx1"/>
                </a:solidFill>
              </a:rPr>
              <a:t>: throw </a:t>
            </a:r>
            <a:r>
              <a:rPr lang="en-US" sz="1800" dirty="0">
                <a:solidFill>
                  <a:schemeClr val="accent2"/>
                </a:solidFill>
              </a:rPr>
              <a:t>new</a:t>
            </a:r>
            <a:r>
              <a:rPr lang="en-US" sz="1800" dirty="0">
                <a:solidFill>
                  <a:schemeClr val="tx1"/>
                </a:solidFill>
              </a:rPr>
              <a:t> </a:t>
            </a:r>
            <a:r>
              <a:rPr lang="en-US" sz="1800" dirty="0" err="1">
                <a:solidFill>
                  <a:schemeClr val="tx1"/>
                </a:solidFill>
              </a:rPr>
              <a:t>IllegalArgumentException</a:t>
            </a:r>
            <a:r>
              <a:rPr lang="en-US" sz="1800" dirty="0">
                <a:solidFill>
                  <a:schemeClr val="tx1"/>
                </a:solidFill>
              </a:rPr>
              <a:t>(“Unknown URI “ + </a:t>
            </a:r>
            <a:r>
              <a:rPr lang="en-US" sz="1800" dirty="0" err="1">
                <a:solidFill>
                  <a:schemeClr val="tx1"/>
                </a:solidFill>
              </a:rPr>
              <a:t>uri</a:t>
            </a:r>
            <a:r>
              <a:rPr lang="en-US" sz="1800" dirty="0">
                <a:solidFill>
                  <a:schemeClr val="tx1"/>
                </a:solidFill>
              </a:rPr>
              <a:t>);</a:t>
            </a:r>
          </a:p>
          <a:p>
            <a:pPr>
              <a:buFont typeface="Wingdings" pitchFamily="2" charset="2"/>
              <a:buNone/>
            </a:pPr>
            <a:r>
              <a:rPr lang="en-US" sz="1800" dirty="0">
                <a:solidFill>
                  <a:schemeClr val="tx1"/>
                </a:solidFill>
              </a:rPr>
              <a:t>}</a:t>
            </a:r>
          </a:p>
          <a:p>
            <a:pPr lvl="1">
              <a:buFont typeface="Wingdings" pitchFamily="2" charset="2"/>
              <a:buNone/>
            </a:pPr>
            <a:r>
              <a:rPr lang="en-US" sz="1800" dirty="0" err="1">
                <a:solidFill>
                  <a:schemeClr val="tx1"/>
                </a:solidFill>
              </a:rPr>
              <a:t>getContext</a:t>
            </a:r>
            <a:r>
              <a:rPr lang="en-US" sz="1800" dirty="0">
                <a:solidFill>
                  <a:schemeClr val="tx1"/>
                </a:solidFill>
              </a:rPr>
              <a:t>().</a:t>
            </a:r>
            <a:r>
              <a:rPr lang="en-US" sz="1800" b="1" dirty="0" err="1">
                <a:solidFill>
                  <a:schemeClr val="tx1"/>
                </a:solidFill>
              </a:rPr>
              <a:t>getContentResolver</a:t>
            </a:r>
            <a:r>
              <a:rPr lang="en-US" sz="1800" b="1" dirty="0">
                <a:solidFill>
                  <a:schemeClr val="tx1"/>
                </a:solidFill>
              </a:rPr>
              <a:t>().</a:t>
            </a:r>
            <a:r>
              <a:rPr lang="en-US" sz="1800" b="1" dirty="0" err="1">
                <a:solidFill>
                  <a:schemeClr val="tx1"/>
                </a:solidFill>
              </a:rPr>
              <a:t>notifyChange</a:t>
            </a:r>
            <a:r>
              <a:rPr lang="en-US" sz="1800" dirty="0">
                <a:solidFill>
                  <a:schemeClr val="tx1"/>
                </a:solidFill>
              </a:rPr>
              <a:t>(</a:t>
            </a:r>
            <a:r>
              <a:rPr lang="en-US" sz="1800" dirty="0" err="1">
                <a:solidFill>
                  <a:schemeClr val="tx1"/>
                </a:solidFill>
              </a:rPr>
              <a:t>uri</a:t>
            </a:r>
            <a:r>
              <a:rPr lang="en-US" sz="1800" dirty="0">
                <a:solidFill>
                  <a:schemeClr val="tx1"/>
                </a:solidFill>
              </a:rPr>
              <a:t>, null);</a:t>
            </a:r>
          </a:p>
          <a:p>
            <a:pPr lvl="1">
              <a:buFont typeface="Wingdings" pitchFamily="2" charset="2"/>
              <a:buNone/>
            </a:pPr>
            <a:r>
              <a:rPr lang="en-US" sz="1800" dirty="0">
                <a:solidFill>
                  <a:schemeClr val="accent2"/>
                </a:solidFill>
              </a:rPr>
              <a:t>return</a:t>
            </a:r>
            <a:r>
              <a:rPr lang="en-US" sz="1800" dirty="0">
                <a:solidFill>
                  <a:schemeClr val="tx1"/>
                </a:solidFill>
              </a:rPr>
              <a:t> count;</a:t>
            </a:r>
          </a:p>
          <a:p>
            <a:pPr>
              <a:buFont typeface="Wingdings" pitchFamily="2" charset="2"/>
              <a:buNone/>
            </a:pPr>
            <a:r>
              <a:rPr lang="en-US" sz="1800" dirty="0">
                <a:solidFill>
                  <a:schemeClr val="tx1"/>
                </a:solidFill>
              </a:rPr>
              <a:t>}</a:t>
            </a:r>
          </a:p>
        </p:txBody>
      </p:sp>
      <p:sp>
        <p:nvSpPr>
          <p:cNvPr id="47108" name="Date Placeholder 3"/>
          <p:cNvSpPr>
            <a:spLocks noGrp="1"/>
          </p:cNvSpPr>
          <p:nvPr>
            <p:ph type="dt" sz="half" idx="10"/>
          </p:nvPr>
        </p:nvSpPr>
        <p:spPr>
          <a:noFill/>
        </p:spPr>
        <p:txBody>
          <a:bodyPr/>
          <a:lstStyle/>
          <a:p>
            <a:fld id="{5212C9D6-6DBE-46EA-B39F-C6383C6C3993}" type="datetime1">
              <a:rPr lang="en-US" smtClean="0"/>
              <a:pPr/>
              <a:t>12/8/2020</a:t>
            </a:fld>
            <a:endParaRPr lang="en-US"/>
          </a:p>
        </p:txBody>
      </p:sp>
      <p:sp>
        <p:nvSpPr>
          <p:cNvPr id="47110" name="Slide Number Placeholder 5"/>
          <p:cNvSpPr>
            <a:spLocks noGrp="1"/>
          </p:cNvSpPr>
          <p:nvPr>
            <p:ph type="sldNum" sz="quarter" idx="12"/>
          </p:nvPr>
        </p:nvSpPr>
        <p:spPr>
          <a:noFill/>
        </p:spPr>
        <p:txBody>
          <a:bodyPr/>
          <a:lstStyle/>
          <a:p>
            <a:fld id="{6C57810B-5C99-4CD3-BC84-F629671BE4CF}" type="slidenum">
              <a:rPr lang="en-US" smtClean="0"/>
              <a:pPr/>
              <a:t>24</a:t>
            </a:fld>
            <a:endParaRPr lang="en-US"/>
          </a:p>
        </p:txBody>
      </p:sp>
    </p:spTree>
    <p:extLst>
      <p:ext uri="{BB962C8B-B14F-4D97-AF65-F5344CB8AC3E}">
        <p14:creationId xmlns:p14="http://schemas.microsoft.com/office/powerpoint/2010/main" val="587779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t>ContentProviders example</a:t>
            </a:r>
          </a:p>
        </p:txBody>
      </p:sp>
      <p:sp>
        <p:nvSpPr>
          <p:cNvPr id="48131" name="Content Placeholder 2"/>
          <p:cNvSpPr>
            <a:spLocks noGrp="1"/>
          </p:cNvSpPr>
          <p:nvPr>
            <p:ph idx="1"/>
          </p:nvPr>
        </p:nvSpPr>
        <p:spPr/>
        <p:txBody>
          <a:bodyPr/>
          <a:lstStyle/>
          <a:p>
            <a:r>
              <a:rPr lang="en-US" dirty="0">
                <a:solidFill>
                  <a:srgbClr val="008000"/>
                </a:solidFill>
              </a:rPr>
              <a:t>Finally, to </a:t>
            </a:r>
            <a:r>
              <a:rPr lang="en-US" b="1" dirty="0">
                <a:solidFill>
                  <a:srgbClr val="008000"/>
                </a:solidFill>
              </a:rPr>
              <a:t>register your content provider </a:t>
            </a:r>
            <a:r>
              <a:rPr lang="en-US" dirty="0">
                <a:solidFill>
                  <a:srgbClr val="008000"/>
                </a:solidFill>
              </a:rPr>
              <a:t>with Android, modify the AndroidManifest.xml file by adding the &lt;</a:t>
            </a:r>
            <a:r>
              <a:rPr lang="en-US" b="1" dirty="0">
                <a:solidFill>
                  <a:srgbClr val="008000"/>
                </a:solidFill>
              </a:rPr>
              <a:t>provider</a:t>
            </a:r>
            <a:r>
              <a:rPr lang="en-US" dirty="0">
                <a:solidFill>
                  <a:srgbClr val="008000"/>
                </a:solidFill>
              </a:rPr>
              <a:t>&gt; element:</a:t>
            </a:r>
          </a:p>
          <a:p>
            <a:pPr lvl="1">
              <a:buFont typeface="Wingdings" pitchFamily="2" charset="2"/>
              <a:buNone/>
            </a:pPr>
            <a:r>
              <a:rPr lang="en-US" dirty="0"/>
              <a:t>&lt;</a:t>
            </a:r>
            <a:r>
              <a:rPr lang="en-US" b="1" dirty="0"/>
              <a:t>provider</a:t>
            </a:r>
            <a:r>
              <a:rPr lang="en-US" dirty="0"/>
              <a:t> </a:t>
            </a:r>
            <a:r>
              <a:rPr lang="en-US" dirty="0" err="1"/>
              <a:t>android:name</a:t>
            </a:r>
            <a:r>
              <a:rPr lang="en-US" dirty="0"/>
              <a:t>=”</a:t>
            </a:r>
            <a:r>
              <a:rPr lang="en-US" dirty="0" err="1"/>
              <a:t>BooksProvider</a:t>
            </a:r>
            <a:r>
              <a:rPr lang="en-US" dirty="0"/>
              <a:t>”</a:t>
            </a:r>
          </a:p>
          <a:p>
            <a:pPr lvl="1">
              <a:buFont typeface="Wingdings" pitchFamily="2" charset="2"/>
              <a:buNone/>
            </a:pPr>
            <a:r>
              <a:rPr lang="en-US" dirty="0" err="1"/>
              <a:t>android:</a:t>
            </a:r>
            <a:r>
              <a:rPr lang="en-US" b="1" dirty="0" err="1"/>
              <a:t>authorities</a:t>
            </a:r>
            <a:r>
              <a:rPr lang="en-US" dirty="0"/>
              <a:t>=”net.learn2develop.provider.Books”&gt;</a:t>
            </a:r>
          </a:p>
          <a:p>
            <a:pPr lvl="1">
              <a:buFont typeface="Wingdings" pitchFamily="2" charset="2"/>
              <a:buNone/>
            </a:pPr>
            <a:r>
              <a:rPr lang="en-US" dirty="0"/>
              <a:t>&lt;/</a:t>
            </a:r>
            <a:r>
              <a:rPr lang="en-US" b="1" dirty="0"/>
              <a:t>provider&gt;</a:t>
            </a:r>
            <a:endParaRPr lang="en-US" dirty="0"/>
          </a:p>
        </p:txBody>
      </p:sp>
      <p:sp>
        <p:nvSpPr>
          <p:cNvPr id="48132" name="Date Placeholder 3"/>
          <p:cNvSpPr>
            <a:spLocks noGrp="1"/>
          </p:cNvSpPr>
          <p:nvPr>
            <p:ph type="dt" sz="half" idx="10"/>
          </p:nvPr>
        </p:nvSpPr>
        <p:spPr>
          <a:noFill/>
        </p:spPr>
        <p:txBody>
          <a:bodyPr/>
          <a:lstStyle/>
          <a:p>
            <a:fld id="{8C1316B0-88E5-4071-ACBA-2C57D71F2B16}" type="datetime1">
              <a:rPr lang="en-US" smtClean="0"/>
              <a:pPr/>
              <a:t>12/8/2020</a:t>
            </a:fld>
            <a:endParaRPr lang="en-US"/>
          </a:p>
        </p:txBody>
      </p:sp>
      <p:sp>
        <p:nvSpPr>
          <p:cNvPr id="48134" name="Slide Number Placeholder 5"/>
          <p:cNvSpPr>
            <a:spLocks noGrp="1"/>
          </p:cNvSpPr>
          <p:nvPr>
            <p:ph type="sldNum" sz="quarter" idx="12"/>
          </p:nvPr>
        </p:nvSpPr>
        <p:spPr>
          <a:noFill/>
        </p:spPr>
        <p:txBody>
          <a:bodyPr/>
          <a:lstStyle/>
          <a:p>
            <a:fld id="{6D0128B6-C9CF-418A-815C-6E0238A80B74}" type="slidenum">
              <a:rPr lang="en-US" smtClean="0"/>
              <a:pPr/>
              <a:t>25</a:t>
            </a:fld>
            <a:endParaRPr lang="en-US"/>
          </a:p>
        </p:txBody>
      </p:sp>
    </p:spTree>
    <p:extLst>
      <p:ext uri="{BB962C8B-B14F-4D97-AF65-F5344CB8AC3E}">
        <p14:creationId xmlns:p14="http://schemas.microsoft.com/office/powerpoint/2010/main" val="3659454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a:t>Using the Content Provider - insert</a:t>
            </a:r>
          </a:p>
        </p:txBody>
      </p:sp>
      <p:sp>
        <p:nvSpPr>
          <p:cNvPr id="49155" name="Content Placeholder 2"/>
          <p:cNvSpPr>
            <a:spLocks noGrp="1"/>
          </p:cNvSpPr>
          <p:nvPr>
            <p:ph idx="1"/>
          </p:nvPr>
        </p:nvSpPr>
        <p:spPr/>
        <p:txBody>
          <a:bodyPr/>
          <a:lstStyle/>
          <a:p>
            <a:r>
              <a:rPr lang="en-US" dirty="0"/>
              <a:t>Test your new content provider from within your Android application:</a:t>
            </a:r>
          </a:p>
          <a:p>
            <a:r>
              <a:rPr lang="en-US" sz="2000" dirty="0"/>
              <a:t>To </a:t>
            </a:r>
            <a:r>
              <a:rPr lang="en-US" sz="2000" b="1" dirty="0"/>
              <a:t>add a book </a:t>
            </a:r>
            <a:r>
              <a:rPr lang="en-US" sz="2000" dirty="0"/>
              <a:t>to the content provider, you create a new </a:t>
            </a:r>
            <a:r>
              <a:rPr lang="en-US" sz="2000" dirty="0" err="1"/>
              <a:t>ContentValues</a:t>
            </a:r>
            <a:r>
              <a:rPr lang="en-US" sz="2000" dirty="0"/>
              <a:t> object and then populate it with the various information about a book:</a:t>
            </a:r>
          </a:p>
          <a:p>
            <a:pPr lvl="1">
              <a:buFont typeface="Wingdings" pitchFamily="2" charset="2"/>
              <a:buNone/>
            </a:pPr>
            <a:r>
              <a:rPr lang="en-US" sz="2000" dirty="0">
                <a:solidFill>
                  <a:srgbClr val="339933"/>
                </a:solidFill>
              </a:rPr>
              <a:t>//---add a book---</a:t>
            </a:r>
          </a:p>
          <a:p>
            <a:pPr lvl="1">
              <a:buFont typeface="Wingdings" pitchFamily="2" charset="2"/>
              <a:buNone/>
            </a:pPr>
            <a:r>
              <a:rPr lang="en-US" sz="2000" b="1" dirty="0" err="1">
                <a:solidFill>
                  <a:schemeClr val="tx1"/>
                </a:solidFill>
              </a:rPr>
              <a:t>ContentValues</a:t>
            </a:r>
            <a:r>
              <a:rPr lang="en-US" sz="2000" dirty="0">
                <a:solidFill>
                  <a:schemeClr val="tx1"/>
                </a:solidFill>
              </a:rPr>
              <a:t> values = new </a:t>
            </a:r>
            <a:r>
              <a:rPr lang="en-US" sz="2000" dirty="0" err="1">
                <a:solidFill>
                  <a:schemeClr val="tx1"/>
                </a:solidFill>
              </a:rPr>
              <a:t>ContentValues</a:t>
            </a:r>
            <a:r>
              <a:rPr lang="en-US" sz="2000" dirty="0">
                <a:solidFill>
                  <a:schemeClr val="tx1"/>
                </a:solidFill>
              </a:rPr>
              <a:t>();</a:t>
            </a:r>
          </a:p>
          <a:p>
            <a:pPr lvl="1">
              <a:buFont typeface="Wingdings" pitchFamily="2" charset="2"/>
              <a:buNone/>
            </a:pPr>
            <a:r>
              <a:rPr lang="en-US" sz="2000" dirty="0" err="1">
                <a:solidFill>
                  <a:schemeClr val="tx1"/>
                </a:solidFill>
              </a:rPr>
              <a:t>values.</a:t>
            </a:r>
            <a:r>
              <a:rPr lang="en-US" sz="2000" b="1" dirty="0" err="1">
                <a:solidFill>
                  <a:schemeClr val="tx1"/>
                </a:solidFill>
              </a:rPr>
              <a:t>put</a:t>
            </a:r>
            <a:r>
              <a:rPr lang="en-US" sz="2000" dirty="0">
                <a:solidFill>
                  <a:schemeClr val="tx1"/>
                </a:solidFill>
              </a:rPr>
              <a:t>(</a:t>
            </a:r>
            <a:r>
              <a:rPr lang="en-US" sz="2000" b="1" dirty="0" err="1">
                <a:solidFill>
                  <a:schemeClr val="tx1"/>
                </a:solidFill>
              </a:rPr>
              <a:t>BooksProvider</a:t>
            </a:r>
            <a:r>
              <a:rPr lang="en-US" sz="2000" dirty="0" err="1">
                <a:solidFill>
                  <a:schemeClr val="tx1"/>
                </a:solidFill>
              </a:rPr>
              <a:t>.TITLE</a:t>
            </a:r>
            <a:r>
              <a:rPr lang="en-US" sz="2000" dirty="0">
                <a:solidFill>
                  <a:schemeClr val="tx1"/>
                </a:solidFill>
              </a:rPr>
              <a:t>, ((</a:t>
            </a:r>
            <a:r>
              <a:rPr lang="en-US" sz="2000" dirty="0" err="1">
                <a:solidFill>
                  <a:schemeClr val="tx1"/>
                </a:solidFill>
              </a:rPr>
              <a:t>EditText</a:t>
            </a:r>
            <a:r>
              <a:rPr lang="en-US" sz="2000" dirty="0">
                <a:solidFill>
                  <a:schemeClr val="tx1"/>
                </a:solidFill>
              </a:rPr>
              <a:t>)</a:t>
            </a:r>
          </a:p>
          <a:p>
            <a:pPr lvl="1">
              <a:buFont typeface="Wingdings" pitchFamily="2" charset="2"/>
              <a:buNone/>
            </a:pPr>
            <a:r>
              <a:rPr lang="en-US" sz="2000" dirty="0" err="1">
                <a:solidFill>
                  <a:schemeClr val="tx1"/>
                </a:solidFill>
              </a:rPr>
              <a:t>findViewById</a:t>
            </a:r>
            <a:r>
              <a:rPr lang="en-US" sz="2000" dirty="0">
                <a:solidFill>
                  <a:schemeClr val="tx1"/>
                </a:solidFill>
              </a:rPr>
              <a:t>(</a:t>
            </a:r>
            <a:r>
              <a:rPr lang="en-US" sz="2000" dirty="0" err="1">
                <a:solidFill>
                  <a:schemeClr val="tx1"/>
                </a:solidFill>
              </a:rPr>
              <a:t>R.id.txtTitle</a:t>
            </a:r>
            <a:r>
              <a:rPr lang="en-US" sz="2000" dirty="0">
                <a:solidFill>
                  <a:schemeClr val="tx1"/>
                </a:solidFill>
              </a:rPr>
              <a:t>)).</a:t>
            </a:r>
            <a:r>
              <a:rPr lang="en-US" sz="2000" dirty="0" err="1">
                <a:solidFill>
                  <a:schemeClr val="tx1"/>
                </a:solidFill>
              </a:rPr>
              <a:t>getText</a:t>
            </a:r>
            <a:r>
              <a:rPr lang="en-US" sz="2000" dirty="0">
                <a:solidFill>
                  <a:schemeClr val="tx1"/>
                </a:solidFill>
              </a:rPr>
              <a:t>().</a:t>
            </a:r>
            <a:r>
              <a:rPr lang="en-US" sz="2000" dirty="0" err="1">
                <a:solidFill>
                  <a:schemeClr val="tx1"/>
                </a:solidFill>
              </a:rPr>
              <a:t>toString</a:t>
            </a:r>
            <a:r>
              <a:rPr lang="en-US" sz="2000" dirty="0">
                <a:solidFill>
                  <a:schemeClr val="tx1"/>
                </a:solidFill>
              </a:rPr>
              <a:t>());</a:t>
            </a:r>
          </a:p>
          <a:p>
            <a:pPr lvl="1">
              <a:buFont typeface="Wingdings" pitchFamily="2" charset="2"/>
              <a:buNone/>
            </a:pPr>
            <a:r>
              <a:rPr lang="en-US" sz="2000" dirty="0" err="1">
                <a:solidFill>
                  <a:schemeClr val="tx1"/>
                </a:solidFill>
              </a:rPr>
              <a:t>values.</a:t>
            </a:r>
            <a:r>
              <a:rPr lang="en-US" sz="2000" b="1" dirty="0" err="1">
                <a:solidFill>
                  <a:schemeClr val="tx1"/>
                </a:solidFill>
              </a:rPr>
              <a:t>put</a:t>
            </a:r>
            <a:r>
              <a:rPr lang="en-US" sz="2000" dirty="0">
                <a:solidFill>
                  <a:schemeClr val="tx1"/>
                </a:solidFill>
              </a:rPr>
              <a:t>(</a:t>
            </a:r>
            <a:r>
              <a:rPr lang="en-US" sz="2000" b="1" dirty="0" err="1">
                <a:solidFill>
                  <a:schemeClr val="tx1"/>
                </a:solidFill>
              </a:rPr>
              <a:t>BooksProvider</a:t>
            </a:r>
            <a:r>
              <a:rPr lang="en-US" sz="2000" dirty="0" err="1">
                <a:solidFill>
                  <a:schemeClr val="tx1"/>
                </a:solidFill>
              </a:rPr>
              <a:t>.ISBN</a:t>
            </a:r>
            <a:r>
              <a:rPr lang="en-US" sz="2000" dirty="0">
                <a:solidFill>
                  <a:schemeClr val="tx1"/>
                </a:solidFill>
              </a:rPr>
              <a:t>, ((</a:t>
            </a:r>
            <a:r>
              <a:rPr lang="en-US" sz="2000" dirty="0" err="1">
                <a:solidFill>
                  <a:schemeClr val="tx1"/>
                </a:solidFill>
              </a:rPr>
              <a:t>EditText</a:t>
            </a:r>
            <a:r>
              <a:rPr lang="en-US" sz="2000" dirty="0">
                <a:solidFill>
                  <a:schemeClr val="tx1"/>
                </a:solidFill>
              </a:rPr>
              <a:t>)</a:t>
            </a:r>
          </a:p>
          <a:p>
            <a:pPr lvl="1">
              <a:buFont typeface="Wingdings" pitchFamily="2" charset="2"/>
              <a:buNone/>
            </a:pPr>
            <a:r>
              <a:rPr lang="en-US" sz="2000" dirty="0" err="1">
                <a:solidFill>
                  <a:schemeClr val="tx1"/>
                </a:solidFill>
              </a:rPr>
              <a:t>findViewById</a:t>
            </a:r>
            <a:r>
              <a:rPr lang="en-US" sz="2000" dirty="0">
                <a:solidFill>
                  <a:schemeClr val="tx1"/>
                </a:solidFill>
              </a:rPr>
              <a:t>(</a:t>
            </a:r>
            <a:r>
              <a:rPr lang="en-US" sz="2000" dirty="0" err="1">
                <a:solidFill>
                  <a:schemeClr val="tx1"/>
                </a:solidFill>
              </a:rPr>
              <a:t>R.id.txtISBN</a:t>
            </a:r>
            <a:r>
              <a:rPr lang="en-US" sz="2000" dirty="0">
                <a:solidFill>
                  <a:schemeClr val="tx1"/>
                </a:solidFill>
              </a:rPr>
              <a:t>)).</a:t>
            </a:r>
            <a:r>
              <a:rPr lang="en-US" sz="2000" dirty="0" err="1">
                <a:solidFill>
                  <a:schemeClr val="tx1"/>
                </a:solidFill>
              </a:rPr>
              <a:t>getText</a:t>
            </a:r>
            <a:r>
              <a:rPr lang="en-US" sz="2000" dirty="0">
                <a:solidFill>
                  <a:schemeClr val="tx1"/>
                </a:solidFill>
              </a:rPr>
              <a:t>().</a:t>
            </a:r>
            <a:r>
              <a:rPr lang="en-US" sz="2000" dirty="0" err="1">
                <a:solidFill>
                  <a:schemeClr val="tx1"/>
                </a:solidFill>
              </a:rPr>
              <a:t>toString</a:t>
            </a:r>
            <a:r>
              <a:rPr lang="en-US" sz="2000" dirty="0">
                <a:solidFill>
                  <a:schemeClr val="tx1"/>
                </a:solidFill>
              </a:rPr>
              <a:t>());</a:t>
            </a:r>
          </a:p>
          <a:p>
            <a:pPr lvl="1">
              <a:buFont typeface="Wingdings" pitchFamily="2" charset="2"/>
              <a:buNone/>
            </a:pPr>
            <a:r>
              <a:rPr lang="en-US" sz="2000" dirty="0">
                <a:solidFill>
                  <a:schemeClr val="tx1"/>
                </a:solidFill>
              </a:rPr>
              <a:t>Uri </a:t>
            </a:r>
            <a:r>
              <a:rPr lang="en-US" sz="2000" dirty="0" err="1">
                <a:solidFill>
                  <a:schemeClr val="tx1"/>
                </a:solidFill>
              </a:rPr>
              <a:t>uri</a:t>
            </a:r>
            <a:r>
              <a:rPr lang="en-US" sz="2000" dirty="0">
                <a:solidFill>
                  <a:schemeClr val="tx1"/>
                </a:solidFill>
              </a:rPr>
              <a:t> = </a:t>
            </a:r>
            <a:r>
              <a:rPr lang="en-US" sz="2000" dirty="0" err="1">
                <a:solidFill>
                  <a:schemeClr val="tx1"/>
                </a:solidFill>
              </a:rPr>
              <a:t>getContentResolver</a:t>
            </a:r>
            <a:r>
              <a:rPr lang="en-US" sz="2000" dirty="0">
                <a:solidFill>
                  <a:schemeClr val="tx1"/>
                </a:solidFill>
              </a:rPr>
              <a:t>().</a:t>
            </a:r>
            <a:r>
              <a:rPr lang="en-US" sz="2000" b="1" dirty="0">
                <a:solidFill>
                  <a:schemeClr val="tx1"/>
                </a:solidFill>
              </a:rPr>
              <a:t>insert</a:t>
            </a:r>
            <a:r>
              <a:rPr lang="en-US" sz="2000" dirty="0">
                <a:solidFill>
                  <a:schemeClr val="tx1"/>
                </a:solidFill>
              </a:rPr>
              <a:t>(</a:t>
            </a:r>
          </a:p>
          <a:p>
            <a:pPr lvl="1">
              <a:buFont typeface="Wingdings" pitchFamily="2" charset="2"/>
              <a:buNone/>
            </a:pPr>
            <a:r>
              <a:rPr lang="en-US" sz="2000" b="1" dirty="0" err="1">
                <a:solidFill>
                  <a:schemeClr val="tx1"/>
                </a:solidFill>
              </a:rPr>
              <a:t>BooksProvider</a:t>
            </a:r>
            <a:r>
              <a:rPr lang="en-US" sz="2000" dirty="0" err="1">
                <a:solidFill>
                  <a:schemeClr val="tx1"/>
                </a:solidFill>
              </a:rPr>
              <a:t>.CONTENT_URI</a:t>
            </a:r>
            <a:r>
              <a:rPr lang="en-US" sz="2000" dirty="0">
                <a:solidFill>
                  <a:schemeClr val="tx1"/>
                </a:solidFill>
              </a:rPr>
              <a:t>, values);</a:t>
            </a:r>
          </a:p>
        </p:txBody>
      </p:sp>
      <p:sp>
        <p:nvSpPr>
          <p:cNvPr id="49156" name="Date Placeholder 3"/>
          <p:cNvSpPr>
            <a:spLocks noGrp="1"/>
          </p:cNvSpPr>
          <p:nvPr>
            <p:ph type="dt" sz="half" idx="10"/>
          </p:nvPr>
        </p:nvSpPr>
        <p:spPr>
          <a:noFill/>
        </p:spPr>
        <p:txBody>
          <a:bodyPr/>
          <a:lstStyle/>
          <a:p>
            <a:fld id="{5F3FA456-3955-4047-B28D-73212795781E}" type="datetime1">
              <a:rPr lang="en-US" smtClean="0"/>
              <a:pPr/>
              <a:t>12/8/2020</a:t>
            </a:fld>
            <a:endParaRPr lang="en-US"/>
          </a:p>
        </p:txBody>
      </p:sp>
      <p:sp>
        <p:nvSpPr>
          <p:cNvPr id="49158" name="Slide Number Placeholder 5"/>
          <p:cNvSpPr>
            <a:spLocks noGrp="1"/>
          </p:cNvSpPr>
          <p:nvPr>
            <p:ph type="sldNum" sz="quarter" idx="12"/>
          </p:nvPr>
        </p:nvSpPr>
        <p:spPr>
          <a:noFill/>
        </p:spPr>
        <p:txBody>
          <a:bodyPr/>
          <a:lstStyle/>
          <a:p>
            <a:fld id="{9DFA9EA8-6921-4511-A47F-BA90B20AB6C8}" type="slidenum">
              <a:rPr lang="en-US" smtClean="0"/>
              <a:pPr/>
              <a:t>26</a:t>
            </a:fld>
            <a:endParaRPr lang="en-US"/>
          </a:p>
        </p:txBody>
      </p:sp>
    </p:spTree>
    <p:extLst>
      <p:ext uri="{BB962C8B-B14F-4D97-AF65-F5344CB8AC3E}">
        <p14:creationId xmlns:p14="http://schemas.microsoft.com/office/powerpoint/2010/main" val="4262648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t>Using the Content Provider - insert</a:t>
            </a:r>
          </a:p>
        </p:txBody>
      </p:sp>
      <p:sp>
        <p:nvSpPr>
          <p:cNvPr id="50179" name="Content Placeholder 2"/>
          <p:cNvSpPr>
            <a:spLocks noGrp="1"/>
          </p:cNvSpPr>
          <p:nvPr>
            <p:ph idx="1"/>
          </p:nvPr>
        </p:nvSpPr>
        <p:spPr/>
        <p:txBody>
          <a:bodyPr/>
          <a:lstStyle/>
          <a:p>
            <a:r>
              <a:rPr lang="en-US" dirty="0"/>
              <a:t>To access this content provider from another package, you need to specify the field name directly, like this:</a:t>
            </a:r>
          </a:p>
          <a:p>
            <a:pPr lvl="1">
              <a:buFont typeface="Wingdings" pitchFamily="2" charset="2"/>
              <a:buNone/>
            </a:pPr>
            <a:r>
              <a:rPr lang="en-US" sz="2200" dirty="0" err="1">
                <a:solidFill>
                  <a:schemeClr val="tx1"/>
                </a:solidFill>
              </a:rPr>
              <a:t>ContentValues</a:t>
            </a:r>
            <a:r>
              <a:rPr lang="en-US" sz="2200" dirty="0">
                <a:solidFill>
                  <a:schemeClr val="tx1"/>
                </a:solidFill>
              </a:rPr>
              <a:t> values = </a:t>
            </a:r>
            <a:r>
              <a:rPr lang="en-US" sz="2200" dirty="0">
                <a:solidFill>
                  <a:schemeClr val="accent2"/>
                </a:solidFill>
              </a:rPr>
              <a:t>new</a:t>
            </a:r>
            <a:r>
              <a:rPr lang="en-US" sz="2200" dirty="0">
                <a:solidFill>
                  <a:schemeClr val="tx1"/>
                </a:solidFill>
              </a:rPr>
              <a:t> </a:t>
            </a:r>
            <a:r>
              <a:rPr lang="en-US" sz="2200" dirty="0" err="1">
                <a:solidFill>
                  <a:schemeClr val="tx1"/>
                </a:solidFill>
              </a:rPr>
              <a:t>ContentValues</a:t>
            </a:r>
            <a:r>
              <a:rPr lang="en-US" sz="2200" dirty="0">
                <a:solidFill>
                  <a:schemeClr val="tx1"/>
                </a:solidFill>
              </a:rPr>
              <a:t>();</a:t>
            </a:r>
          </a:p>
          <a:p>
            <a:pPr lvl="1">
              <a:buFont typeface="Wingdings" pitchFamily="2" charset="2"/>
              <a:buNone/>
            </a:pPr>
            <a:r>
              <a:rPr lang="en-US" sz="2200" dirty="0" err="1">
                <a:solidFill>
                  <a:schemeClr val="tx1"/>
                </a:solidFill>
              </a:rPr>
              <a:t>values.</a:t>
            </a:r>
            <a:r>
              <a:rPr lang="en-US" sz="2200" b="1" dirty="0" err="1">
                <a:solidFill>
                  <a:schemeClr val="tx1"/>
                </a:solidFill>
              </a:rPr>
              <a:t>put</a:t>
            </a:r>
            <a:r>
              <a:rPr lang="en-US" sz="2200" dirty="0">
                <a:solidFill>
                  <a:schemeClr val="tx1"/>
                </a:solidFill>
              </a:rPr>
              <a:t>(</a:t>
            </a:r>
            <a:r>
              <a:rPr lang="en-US" sz="2200" b="1" dirty="0">
                <a:solidFill>
                  <a:schemeClr val="tx1"/>
                </a:solidFill>
              </a:rPr>
              <a:t>“title”, ((</a:t>
            </a:r>
            <a:r>
              <a:rPr lang="en-US" sz="2200" b="1" dirty="0" err="1">
                <a:solidFill>
                  <a:schemeClr val="tx1"/>
                </a:solidFill>
              </a:rPr>
              <a:t>EditText</a:t>
            </a:r>
            <a:r>
              <a:rPr lang="en-US" sz="2200" b="1" dirty="0">
                <a:solidFill>
                  <a:schemeClr val="tx1"/>
                </a:solidFill>
              </a:rPr>
              <a:t>)</a:t>
            </a:r>
          </a:p>
          <a:p>
            <a:pPr lvl="1">
              <a:buFont typeface="Wingdings" pitchFamily="2" charset="2"/>
              <a:buNone/>
            </a:pPr>
            <a:r>
              <a:rPr lang="en-US" sz="2200" dirty="0" err="1">
                <a:solidFill>
                  <a:schemeClr val="tx1"/>
                </a:solidFill>
              </a:rPr>
              <a:t>findViewById</a:t>
            </a:r>
            <a:r>
              <a:rPr lang="en-US" sz="2200" dirty="0">
                <a:solidFill>
                  <a:schemeClr val="tx1"/>
                </a:solidFill>
              </a:rPr>
              <a:t>(</a:t>
            </a:r>
            <a:r>
              <a:rPr lang="en-US" sz="2200" dirty="0" err="1">
                <a:solidFill>
                  <a:schemeClr val="tx1"/>
                </a:solidFill>
              </a:rPr>
              <a:t>R.id.txtTitle</a:t>
            </a:r>
            <a:r>
              <a:rPr lang="en-US" sz="2200" dirty="0">
                <a:solidFill>
                  <a:schemeClr val="tx1"/>
                </a:solidFill>
              </a:rPr>
              <a:t>)).</a:t>
            </a:r>
            <a:r>
              <a:rPr lang="en-US" sz="2200" dirty="0" err="1">
                <a:solidFill>
                  <a:schemeClr val="tx1"/>
                </a:solidFill>
              </a:rPr>
              <a:t>getText</a:t>
            </a:r>
            <a:r>
              <a:rPr lang="en-US" sz="2200" dirty="0">
                <a:solidFill>
                  <a:schemeClr val="tx1"/>
                </a:solidFill>
              </a:rPr>
              <a:t>().</a:t>
            </a:r>
            <a:r>
              <a:rPr lang="en-US" sz="2200" dirty="0" err="1">
                <a:solidFill>
                  <a:schemeClr val="tx1"/>
                </a:solidFill>
              </a:rPr>
              <a:t>toString</a:t>
            </a:r>
            <a:r>
              <a:rPr lang="en-US" sz="2200" dirty="0">
                <a:solidFill>
                  <a:schemeClr val="tx1"/>
                </a:solidFill>
              </a:rPr>
              <a:t>());</a:t>
            </a:r>
          </a:p>
          <a:p>
            <a:pPr lvl="1">
              <a:buFont typeface="Wingdings" pitchFamily="2" charset="2"/>
              <a:buNone/>
            </a:pPr>
            <a:r>
              <a:rPr lang="en-US" sz="2200" dirty="0" err="1">
                <a:solidFill>
                  <a:schemeClr val="tx1"/>
                </a:solidFill>
              </a:rPr>
              <a:t>values.</a:t>
            </a:r>
            <a:r>
              <a:rPr lang="en-US" sz="2200" b="1" dirty="0" err="1">
                <a:solidFill>
                  <a:schemeClr val="tx1"/>
                </a:solidFill>
              </a:rPr>
              <a:t>put</a:t>
            </a:r>
            <a:r>
              <a:rPr lang="en-US" sz="2200" dirty="0">
                <a:solidFill>
                  <a:schemeClr val="tx1"/>
                </a:solidFill>
              </a:rPr>
              <a:t>(</a:t>
            </a:r>
            <a:r>
              <a:rPr lang="en-US" sz="2200" b="1" dirty="0">
                <a:solidFill>
                  <a:schemeClr val="tx1"/>
                </a:solidFill>
              </a:rPr>
              <a:t>“</a:t>
            </a:r>
            <a:r>
              <a:rPr lang="en-US" sz="2200" b="1" dirty="0" err="1">
                <a:solidFill>
                  <a:schemeClr val="tx1"/>
                </a:solidFill>
              </a:rPr>
              <a:t>isbn</a:t>
            </a:r>
            <a:r>
              <a:rPr lang="en-US" sz="2200" b="1" dirty="0">
                <a:solidFill>
                  <a:schemeClr val="tx1"/>
                </a:solidFill>
              </a:rPr>
              <a:t>”, ((</a:t>
            </a:r>
            <a:r>
              <a:rPr lang="en-US" sz="2200" b="1" dirty="0" err="1">
                <a:solidFill>
                  <a:schemeClr val="tx1"/>
                </a:solidFill>
              </a:rPr>
              <a:t>EditText</a:t>
            </a:r>
            <a:r>
              <a:rPr lang="en-US" sz="2200" b="1" dirty="0">
                <a:solidFill>
                  <a:schemeClr val="tx1"/>
                </a:solidFill>
              </a:rPr>
              <a:t>)</a:t>
            </a:r>
          </a:p>
          <a:p>
            <a:pPr lvl="1">
              <a:buFont typeface="Wingdings" pitchFamily="2" charset="2"/>
              <a:buNone/>
            </a:pPr>
            <a:r>
              <a:rPr lang="en-US" sz="2200" dirty="0" err="1">
                <a:solidFill>
                  <a:schemeClr val="tx1"/>
                </a:solidFill>
              </a:rPr>
              <a:t>findViewById</a:t>
            </a:r>
            <a:r>
              <a:rPr lang="en-US" sz="2200" dirty="0">
                <a:solidFill>
                  <a:schemeClr val="tx1"/>
                </a:solidFill>
              </a:rPr>
              <a:t>(</a:t>
            </a:r>
            <a:r>
              <a:rPr lang="en-US" sz="2200" dirty="0" err="1">
                <a:solidFill>
                  <a:schemeClr val="tx1"/>
                </a:solidFill>
              </a:rPr>
              <a:t>R.id.txtISBN</a:t>
            </a:r>
            <a:r>
              <a:rPr lang="en-US" sz="2200" dirty="0">
                <a:solidFill>
                  <a:schemeClr val="tx1"/>
                </a:solidFill>
              </a:rPr>
              <a:t>)).</a:t>
            </a:r>
            <a:r>
              <a:rPr lang="en-US" sz="2200" dirty="0" err="1">
                <a:solidFill>
                  <a:schemeClr val="tx1"/>
                </a:solidFill>
              </a:rPr>
              <a:t>getText</a:t>
            </a:r>
            <a:r>
              <a:rPr lang="en-US" sz="2200" dirty="0">
                <a:solidFill>
                  <a:schemeClr val="tx1"/>
                </a:solidFill>
              </a:rPr>
              <a:t>().</a:t>
            </a:r>
            <a:r>
              <a:rPr lang="en-US" sz="2200" dirty="0" err="1">
                <a:solidFill>
                  <a:schemeClr val="tx1"/>
                </a:solidFill>
              </a:rPr>
              <a:t>toString</a:t>
            </a:r>
            <a:r>
              <a:rPr lang="en-US" sz="2200" dirty="0">
                <a:solidFill>
                  <a:schemeClr val="tx1"/>
                </a:solidFill>
              </a:rPr>
              <a:t>());</a:t>
            </a:r>
          </a:p>
          <a:p>
            <a:pPr lvl="1">
              <a:buFont typeface="Wingdings" pitchFamily="2" charset="2"/>
              <a:buNone/>
            </a:pPr>
            <a:r>
              <a:rPr lang="en-US" sz="2200" b="1" dirty="0">
                <a:solidFill>
                  <a:schemeClr val="tx1"/>
                </a:solidFill>
              </a:rPr>
              <a:t>Uri</a:t>
            </a:r>
            <a:r>
              <a:rPr lang="en-US" sz="2200" dirty="0">
                <a:solidFill>
                  <a:schemeClr val="tx1"/>
                </a:solidFill>
              </a:rPr>
              <a:t> </a:t>
            </a:r>
            <a:r>
              <a:rPr lang="en-US" sz="2200" dirty="0" err="1">
                <a:solidFill>
                  <a:schemeClr val="tx1"/>
                </a:solidFill>
              </a:rPr>
              <a:t>uri</a:t>
            </a:r>
            <a:r>
              <a:rPr lang="en-US" sz="2200" dirty="0">
                <a:solidFill>
                  <a:schemeClr val="tx1"/>
                </a:solidFill>
              </a:rPr>
              <a:t> = </a:t>
            </a:r>
            <a:r>
              <a:rPr lang="en-US" sz="2200" dirty="0" err="1">
                <a:solidFill>
                  <a:schemeClr val="tx1"/>
                </a:solidFill>
              </a:rPr>
              <a:t>getContentResolver</a:t>
            </a:r>
            <a:r>
              <a:rPr lang="en-US" sz="2200" dirty="0">
                <a:solidFill>
                  <a:schemeClr val="tx1"/>
                </a:solidFill>
              </a:rPr>
              <a:t>().</a:t>
            </a:r>
            <a:r>
              <a:rPr lang="en-US" sz="2200" b="1" dirty="0">
                <a:solidFill>
                  <a:schemeClr val="tx1"/>
                </a:solidFill>
              </a:rPr>
              <a:t>insert</a:t>
            </a:r>
            <a:r>
              <a:rPr lang="en-US" sz="2200" dirty="0">
                <a:solidFill>
                  <a:schemeClr val="tx1"/>
                </a:solidFill>
              </a:rPr>
              <a:t>(</a:t>
            </a:r>
          </a:p>
          <a:p>
            <a:pPr lvl="1">
              <a:buFont typeface="Wingdings" pitchFamily="2" charset="2"/>
              <a:buNone/>
            </a:pPr>
            <a:r>
              <a:rPr lang="en-US" sz="2200" dirty="0" err="1">
                <a:solidFill>
                  <a:schemeClr val="tx1"/>
                </a:solidFill>
              </a:rPr>
              <a:t>Uri.</a:t>
            </a:r>
            <a:r>
              <a:rPr lang="en-US" sz="2200" i="1" dirty="0" err="1">
                <a:solidFill>
                  <a:schemeClr val="tx1"/>
                </a:solidFill>
              </a:rPr>
              <a:t>parse</a:t>
            </a:r>
            <a:r>
              <a:rPr lang="en-US" sz="2200" i="1" dirty="0">
                <a:solidFill>
                  <a:schemeClr val="tx1"/>
                </a:solidFill>
              </a:rPr>
              <a:t>(</a:t>
            </a:r>
          </a:p>
          <a:p>
            <a:pPr lvl="1">
              <a:buFont typeface="Wingdings" pitchFamily="2" charset="2"/>
              <a:buNone/>
            </a:pPr>
            <a:r>
              <a:rPr lang="en-US" sz="2200" dirty="0">
                <a:solidFill>
                  <a:schemeClr val="tx1"/>
                </a:solidFill>
              </a:rPr>
              <a:t>“</a:t>
            </a:r>
            <a:r>
              <a:rPr lang="en-US" sz="2200" b="1" dirty="0">
                <a:solidFill>
                  <a:schemeClr val="tx1"/>
                </a:solidFill>
              </a:rPr>
              <a:t>content://net.learn2develop.provider.Books/books”),</a:t>
            </a:r>
          </a:p>
          <a:p>
            <a:pPr lvl="1">
              <a:buFont typeface="Wingdings" pitchFamily="2" charset="2"/>
              <a:buNone/>
            </a:pPr>
            <a:r>
              <a:rPr lang="en-US" sz="2200" dirty="0">
                <a:solidFill>
                  <a:schemeClr val="tx1"/>
                </a:solidFill>
              </a:rPr>
              <a:t>values);</a:t>
            </a:r>
          </a:p>
        </p:txBody>
      </p:sp>
      <p:sp>
        <p:nvSpPr>
          <p:cNvPr id="50180" name="Date Placeholder 3"/>
          <p:cNvSpPr>
            <a:spLocks noGrp="1"/>
          </p:cNvSpPr>
          <p:nvPr>
            <p:ph type="dt" sz="half" idx="10"/>
          </p:nvPr>
        </p:nvSpPr>
        <p:spPr>
          <a:noFill/>
        </p:spPr>
        <p:txBody>
          <a:bodyPr/>
          <a:lstStyle/>
          <a:p>
            <a:fld id="{EA8AD6D7-2371-43D8-B8F1-889581B3A356}" type="datetime1">
              <a:rPr lang="en-US" smtClean="0"/>
              <a:pPr/>
              <a:t>12/8/2020</a:t>
            </a:fld>
            <a:endParaRPr lang="en-US"/>
          </a:p>
        </p:txBody>
      </p:sp>
      <p:sp>
        <p:nvSpPr>
          <p:cNvPr id="50182" name="Slide Number Placeholder 5"/>
          <p:cNvSpPr>
            <a:spLocks noGrp="1"/>
          </p:cNvSpPr>
          <p:nvPr>
            <p:ph type="sldNum" sz="quarter" idx="12"/>
          </p:nvPr>
        </p:nvSpPr>
        <p:spPr>
          <a:noFill/>
        </p:spPr>
        <p:txBody>
          <a:bodyPr/>
          <a:lstStyle/>
          <a:p>
            <a:fld id="{C22539AE-19D8-4C1F-BB4E-7F2CB9240D55}" type="slidenum">
              <a:rPr lang="en-US" smtClean="0"/>
              <a:pPr/>
              <a:t>27</a:t>
            </a:fld>
            <a:endParaRPr lang="en-US"/>
          </a:p>
        </p:txBody>
      </p:sp>
    </p:spTree>
    <p:extLst>
      <p:ext uri="{BB962C8B-B14F-4D97-AF65-F5344CB8AC3E}">
        <p14:creationId xmlns:p14="http://schemas.microsoft.com/office/powerpoint/2010/main" val="1389198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Using the Content Provider - insert</a:t>
            </a:r>
          </a:p>
        </p:txBody>
      </p:sp>
      <p:sp>
        <p:nvSpPr>
          <p:cNvPr id="51203" name="Content Placeholder 2"/>
          <p:cNvSpPr>
            <a:spLocks noGrp="1"/>
          </p:cNvSpPr>
          <p:nvPr>
            <p:ph idx="1"/>
          </p:nvPr>
        </p:nvSpPr>
        <p:spPr/>
        <p:txBody>
          <a:bodyPr/>
          <a:lstStyle/>
          <a:p>
            <a:r>
              <a:rPr lang="en-US"/>
              <a:t>Note that for external packages, you need to refer to the content URI using the fully qualified content URI:</a:t>
            </a:r>
          </a:p>
          <a:p>
            <a:pPr lvl="1">
              <a:buFont typeface="Wingdings" pitchFamily="2" charset="2"/>
              <a:buNone/>
            </a:pPr>
            <a:r>
              <a:rPr lang="en-US" sz="2200">
                <a:solidFill>
                  <a:schemeClr val="tx1"/>
                </a:solidFill>
              </a:rPr>
              <a:t>Uri uri = getContentResolver().</a:t>
            </a:r>
            <a:r>
              <a:rPr lang="en-US" sz="2200" b="1">
                <a:solidFill>
                  <a:schemeClr val="tx1"/>
                </a:solidFill>
              </a:rPr>
              <a:t>insert</a:t>
            </a:r>
            <a:r>
              <a:rPr lang="en-US" sz="2200">
                <a:solidFill>
                  <a:schemeClr val="tx1"/>
                </a:solidFill>
              </a:rPr>
              <a:t>(</a:t>
            </a:r>
          </a:p>
          <a:p>
            <a:pPr lvl="1">
              <a:buFont typeface="Wingdings" pitchFamily="2" charset="2"/>
              <a:buNone/>
            </a:pPr>
            <a:r>
              <a:rPr lang="en-US" sz="2200">
                <a:solidFill>
                  <a:schemeClr val="tx1"/>
                </a:solidFill>
              </a:rPr>
              <a:t>Uri.</a:t>
            </a:r>
            <a:r>
              <a:rPr lang="en-US" sz="2200" i="1">
                <a:solidFill>
                  <a:schemeClr val="tx1"/>
                </a:solidFill>
              </a:rPr>
              <a:t>parse(</a:t>
            </a:r>
          </a:p>
          <a:p>
            <a:pPr lvl="1">
              <a:buFont typeface="Wingdings" pitchFamily="2" charset="2"/>
              <a:buNone/>
            </a:pPr>
            <a:r>
              <a:rPr lang="en-US" sz="2200">
                <a:solidFill>
                  <a:schemeClr val="tx1"/>
                </a:solidFill>
              </a:rPr>
              <a:t>“</a:t>
            </a:r>
            <a:r>
              <a:rPr lang="en-US" sz="2200" b="1">
                <a:solidFill>
                  <a:schemeClr val="tx1"/>
                </a:solidFill>
              </a:rPr>
              <a:t>content://net.learn2develop.provider.Books/books”),</a:t>
            </a:r>
          </a:p>
          <a:p>
            <a:pPr lvl="1">
              <a:buFont typeface="Wingdings" pitchFamily="2" charset="2"/>
              <a:buNone/>
            </a:pPr>
            <a:r>
              <a:rPr lang="en-US" sz="2200">
                <a:solidFill>
                  <a:schemeClr val="tx1"/>
                </a:solidFill>
              </a:rPr>
              <a:t>values);</a:t>
            </a:r>
          </a:p>
        </p:txBody>
      </p:sp>
      <p:sp>
        <p:nvSpPr>
          <p:cNvPr id="51204" name="Date Placeholder 3"/>
          <p:cNvSpPr>
            <a:spLocks noGrp="1"/>
          </p:cNvSpPr>
          <p:nvPr>
            <p:ph type="dt" sz="half" idx="10"/>
          </p:nvPr>
        </p:nvSpPr>
        <p:spPr>
          <a:noFill/>
        </p:spPr>
        <p:txBody>
          <a:bodyPr/>
          <a:lstStyle/>
          <a:p>
            <a:fld id="{548CBA3F-18CC-4268-8C89-D30F486FE7D5}" type="datetime1">
              <a:rPr lang="en-US" smtClean="0"/>
              <a:pPr/>
              <a:t>12/8/2020</a:t>
            </a:fld>
            <a:endParaRPr lang="en-US"/>
          </a:p>
        </p:txBody>
      </p:sp>
      <p:sp>
        <p:nvSpPr>
          <p:cNvPr id="51206" name="Slide Number Placeholder 5"/>
          <p:cNvSpPr>
            <a:spLocks noGrp="1"/>
          </p:cNvSpPr>
          <p:nvPr>
            <p:ph type="sldNum" sz="quarter" idx="12"/>
          </p:nvPr>
        </p:nvSpPr>
        <p:spPr>
          <a:noFill/>
        </p:spPr>
        <p:txBody>
          <a:bodyPr/>
          <a:lstStyle/>
          <a:p>
            <a:fld id="{C06F16D5-BDD5-46E5-989A-9E242CFA3978}" type="slidenum">
              <a:rPr lang="en-US" smtClean="0"/>
              <a:pPr/>
              <a:t>28</a:t>
            </a:fld>
            <a:endParaRPr lang="en-US"/>
          </a:p>
        </p:txBody>
      </p:sp>
    </p:spTree>
    <p:extLst>
      <p:ext uri="{BB962C8B-B14F-4D97-AF65-F5344CB8AC3E}">
        <p14:creationId xmlns:p14="http://schemas.microsoft.com/office/powerpoint/2010/main" val="1500459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t>Using the Content Provider - retrieve</a:t>
            </a:r>
          </a:p>
        </p:txBody>
      </p:sp>
      <p:sp>
        <p:nvSpPr>
          <p:cNvPr id="52227" name="Content Placeholder 2"/>
          <p:cNvSpPr>
            <a:spLocks noGrp="1"/>
          </p:cNvSpPr>
          <p:nvPr>
            <p:ph idx="1"/>
          </p:nvPr>
        </p:nvSpPr>
        <p:spPr/>
        <p:txBody>
          <a:bodyPr>
            <a:normAutofit fontScale="92500" lnSpcReduction="10000"/>
          </a:bodyPr>
          <a:lstStyle/>
          <a:p>
            <a:pPr>
              <a:buFont typeface="Wingdings" pitchFamily="2" charset="2"/>
              <a:buNone/>
            </a:pPr>
            <a:r>
              <a:rPr lang="en-US" sz="1800" dirty="0">
                <a:solidFill>
                  <a:srgbClr val="339933"/>
                </a:solidFill>
              </a:rPr>
              <a:t>//---</a:t>
            </a:r>
            <a:r>
              <a:rPr lang="en-US" sz="1800" b="1" dirty="0">
                <a:solidFill>
                  <a:srgbClr val="339933"/>
                </a:solidFill>
              </a:rPr>
              <a:t>retrieve the titles-</a:t>
            </a:r>
            <a:r>
              <a:rPr lang="en-US" sz="1800" dirty="0">
                <a:solidFill>
                  <a:srgbClr val="339933"/>
                </a:solidFill>
              </a:rPr>
              <a:t>--</a:t>
            </a:r>
          </a:p>
          <a:p>
            <a:pPr>
              <a:buFont typeface="Wingdings" pitchFamily="2" charset="2"/>
              <a:buNone/>
            </a:pPr>
            <a:r>
              <a:rPr lang="en-US" sz="1800" b="1" dirty="0">
                <a:solidFill>
                  <a:schemeClr val="tx1"/>
                </a:solidFill>
              </a:rPr>
              <a:t>Uri</a:t>
            </a:r>
            <a:r>
              <a:rPr lang="en-US" sz="1800" dirty="0">
                <a:solidFill>
                  <a:schemeClr val="tx1"/>
                </a:solidFill>
              </a:rPr>
              <a:t> </a:t>
            </a:r>
            <a:r>
              <a:rPr lang="en-US" sz="1800" dirty="0" err="1">
                <a:solidFill>
                  <a:schemeClr val="tx1"/>
                </a:solidFill>
              </a:rPr>
              <a:t>allTitles</a:t>
            </a:r>
            <a:r>
              <a:rPr lang="en-US" sz="1800" dirty="0">
                <a:solidFill>
                  <a:schemeClr val="tx1"/>
                </a:solidFill>
              </a:rPr>
              <a:t> = </a:t>
            </a:r>
            <a:r>
              <a:rPr lang="en-US" sz="1800" dirty="0" err="1">
                <a:solidFill>
                  <a:schemeClr val="tx1"/>
                </a:solidFill>
              </a:rPr>
              <a:t>Uri.</a:t>
            </a:r>
            <a:r>
              <a:rPr lang="en-US" sz="1800" i="1" dirty="0" err="1">
                <a:solidFill>
                  <a:schemeClr val="tx1"/>
                </a:solidFill>
              </a:rPr>
              <a:t>parse</a:t>
            </a:r>
            <a:r>
              <a:rPr lang="en-US" sz="1800" i="1" dirty="0">
                <a:solidFill>
                  <a:schemeClr val="tx1"/>
                </a:solidFill>
              </a:rPr>
              <a:t>(</a:t>
            </a:r>
            <a:r>
              <a:rPr lang="en-US" sz="1800" dirty="0">
                <a:solidFill>
                  <a:schemeClr val="tx1"/>
                </a:solidFill>
              </a:rPr>
              <a:t>“content://net.learn2develop.provider.Books/books”);</a:t>
            </a:r>
          </a:p>
          <a:p>
            <a:pPr>
              <a:buFont typeface="Wingdings" pitchFamily="2" charset="2"/>
              <a:buNone/>
            </a:pPr>
            <a:r>
              <a:rPr lang="en-US" sz="1800" dirty="0">
                <a:solidFill>
                  <a:schemeClr val="tx1"/>
                </a:solidFill>
              </a:rPr>
              <a:t>Cursor c;</a:t>
            </a:r>
          </a:p>
          <a:p>
            <a:pPr>
              <a:buFont typeface="Wingdings" pitchFamily="2" charset="2"/>
              <a:buNone/>
            </a:pPr>
            <a:r>
              <a:rPr lang="en-US" sz="1800" dirty="0">
                <a:solidFill>
                  <a:schemeClr val="accent2"/>
                </a:solidFill>
              </a:rPr>
              <a:t>if</a:t>
            </a:r>
            <a:r>
              <a:rPr lang="en-US" sz="1800" dirty="0">
                <a:solidFill>
                  <a:schemeClr val="tx1"/>
                </a:solidFill>
              </a:rPr>
              <a:t> (</a:t>
            </a:r>
            <a:r>
              <a:rPr lang="en-US" sz="1800" dirty="0" err="1">
                <a:solidFill>
                  <a:schemeClr val="tx1"/>
                </a:solidFill>
              </a:rPr>
              <a:t>android.os.Build.VERSION.SDK_INT</a:t>
            </a:r>
            <a:r>
              <a:rPr lang="en-US" sz="1800" dirty="0">
                <a:solidFill>
                  <a:schemeClr val="tx1"/>
                </a:solidFill>
              </a:rPr>
              <a:t> &lt;11) {</a:t>
            </a:r>
          </a:p>
          <a:p>
            <a:pPr lvl="1">
              <a:buFont typeface="Wingdings" pitchFamily="2" charset="2"/>
              <a:buNone/>
            </a:pPr>
            <a:r>
              <a:rPr lang="en-US" sz="1800" dirty="0"/>
              <a:t>//---before Honeycomb---</a:t>
            </a:r>
          </a:p>
          <a:p>
            <a:pPr lvl="1">
              <a:buFont typeface="Wingdings" pitchFamily="2" charset="2"/>
              <a:buNone/>
            </a:pPr>
            <a:r>
              <a:rPr lang="en-US" sz="1800" dirty="0">
                <a:solidFill>
                  <a:schemeClr val="tx1"/>
                </a:solidFill>
              </a:rPr>
              <a:t>c = </a:t>
            </a:r>
            <a:r>
              <a:rPr lang="en-US" sz="1800" dirty="0" err="1">
                <a:solidFill>
                  <a:schemeClr val="tx1"/>
                </a:solidFill>
              </a:rPr>
              <a:t>managedQuery</a:t>
            </a:r>
            <a:r>
              <a:rPr lang="en-US" sz="1800" dirty="0">
                <a:solidFill>
                  <a:schemeClr val="tx1"/>
                </a:solidFill>
              </a:rPr>
              <a:t>(</a:t>
            </a:r>
            <a:r>
              <a:rPr lang="en-US" sz="1800" dirty="0" err="1">
                <a:solidFill>
                  <a:schemeClr val="tx1"/>
                </a:solidFill>
              </a:rPr>
              <a:t>allTitles</a:t>
            </a:r>
            <a:r>
              <a:rPr lang="en-US" sz="1800" dirty="0">
                <a:solidFill>
                  <a:schemeClr val="tx1"/>
                </a:solidFill>
              </a:rPr>
              <a:t>, null, null, </a:t>
            </a:r>
            <a:r>
              <a:rPr lang="en-US" sz="1800" dirty="0" err="1">
                <a:solidFill>
                  <a:schemeClr val="tx1"/>
                </a:solidFill>
              </a:rPr>
              <a:t>null,“title</a:t>
            </a:r>
            <a:r>
              <a:rPr lang="en-US" sz="1800" dirty="0">
                <a:solidFill>
                  <a:schemeClr val="tx1"/>
                </a:solidFill>
              </a:rPr>
              <a:t> </a:t>
            </a:r>
            <a:r>
              <a:rPr lang="en-US" sz="1800" dirty="0" err="1">
                <a:solidFill>
                  <a:schemeClr val="tx1"/>
                </a:solidFill>
              </a:rPr>
              <a:t>desc</a:t>
            </a:r>
            <a:r>
              <a:rPr lang="en-US" sz="1800" dirty="0">
                <a:solidFill>
                  <a:schemeClr val="tx1"/>
                </a:solidFill>
              </a:rPr>
              <a:t>”);</a:t>
            </a:r>
          </a:p>
          <a:p>
            <a:pPr>
              <a:buFont typeface="Wingdings" pitchFamily="2" charset="2"/>
              <a:buNone/>
            </a:pPr>
            <a:r>
              <a:rPr lang="en-US" sz="1800" dirty="0">
                <a:solidFill>
                  <a:schemeClr val="tx1"/>
                </a:solidFill>
              </a:rPr>
              <a:t>} </a:t>
            </a:r>
          </a:p>
          <a:p>
            <a:pPr>
              <a:buFont typeface="Wingdings" pitchFamily="2" charset="2"/>
              <a:buNone/>
            </a:pPr>
            <a:r>
              <a:rPr lang="en-US" sz="1800" dirty="0">
                <a:solidFill>
                  <a:schemeClr val="accent2"/>
                </a:solidFill>
              </a:rPr>
              <a:t>else </a:t>
            </a:r>
          </a:p>
          <a:p>
            <a:pPr>
              <a:buFont typeface="Wingdings" pitchFamily="2" charset="2"/>
              <a:buNone/>
            </a:pPr>
            <a:r>
              <a:rPr lang="en-US" sz="1800" dirty="0">
                <a:solidFill>
                  <a:schemeClr val="tx1"/>
                </a:solidFill>
              </a:rPr>
              <a:t>{</a:t>
            </a:r>
          </a:p>
          <a:p>
            <a:pPr lvl="1">
              <a:buFont typeface="Wingdings" pitchFamily="2" charset="2"/>
              <a:buNone/>
            </a:pPr>
            <a:r>
              <a:rPr lang="en-US" sz="1800" dirty="0">
                <a:solidFill>
                  <a:srgbClr val="339933"/>
                </a:solidFill>
              </a:rPr>
              <a:t>//---Honeycomb and later---</a:t>
            </a:r>
          </a:p>
          <a:p>
            <a:pPr lvl="1">
              <a:buFont typeface="Wingdings" pitchFamily="2" charset="2"/>
              <a:buNone/>
            </a:pPr>
            <a:r>
              <a:rPr lang="en-US" sz="1800" b="1" dirty="0" err="1">
                <a:solidFill>
                  <a:schemeClr val="tx1"/>
                </a:solidFill>
              </a:rPr>
              <a:t>CursorLoader</a:t>
            </a:r>
            <a:r>
              <a:rPr lang="en-US" sz="1800" dirty="0">
                <a:solidFill>
                  <a:schemeClr val="tx1"/>
                </a:solidFill>
              </a:rPr>
              <a:t> </a:t>
            </a:r>
            <a:r>
              <a:rPr lang="en-US" sz="1800" dirty="0" err="1">
                <a:solidFill>
                  <a:schemeClr val="tx1"/>
                </a:solidFill>
              </a:rPr>
              <a:t>cursorLoader</a:t>
            </a:r>
            <a:r>
              <a:rPr lang="en-US" sz="1800" dirty="0">
                <a:solidFill>
                  <a:schemeClr val="tx1"/>
                </a:solidFill>
              </a:rPr>
              <a:t> = </a:t>
            </a:r>
            <a:r>
              <a:rPr lang="en-US" sz="1800" dirty="0">
                <a:solidFill>
                  <a:schemeClr val="accent2"/>
                </a:solidFill>
              </a:rPr>
              <a:t>new</a:t>
            </a:r>
            <a:r>
              <a:rPr lang="en-US" sz="1800" dirty="0">
                <a:solidFill>
                  <a:schemeClr val="tx1"/>
                </a:solidFill>
              </a:rPr>
              <a:t> </a:t>
            </a:r>
            <a:r>
              <a:rPr lang="en-US" sz="1800" dirty="0" err="1">
                <a:solidFill>
                  <a:schemeClr val="tx1"/>
                </a:solidFill>
              </a:rPr>
              <a:t>CursorLoader</a:t>
            </a:r>
            <a:r>
              <a:rPr lang="en-US" sz="1800" dirty="0">
                <a:solidFill>
                  <a:schemeClr val="tx1"/>
                </a:solidFill>
              </a:rPr>
              <a:t>(</a:t>
            </a:r>
          </a:p>
          <a:p>
            <a:pPr lvl="1">
              <a:buFont typeface="Wingdings" pitchFamily="2" charset="2"/>
              <a:buNone/>
            </a:pPr>
            <a:r>
              <a:rPr lang="en-US" sz="1800" dirty="0">
                <a:solidFill>
                  <a:schemeClr val="tx1"/>
                </a:solidFill>
              </a:rPr>
              <a:t>this, </a:t>
            </a:r>
            <a:r>
              <a:rPr lang="en-US" sz="1800" dirty="0" err="1">
                <a:solidFill>
                  <a:schemeClr val="tx1"/>
                </a:solidFill>
              </a:rPr>
              <a:t>allTitles</a:t>
            </a:r>
            <a:r>
              <a:rPr lang="en-US" sz="1800" dirty="0">
                <a:solidFill>
                  <a:schemeClr val="tx1"/>
                </a:solidFill>
              </a:rPr>
              <a:t>, null, null, </a:t>
            </a:r>
            <a:r>
              <a:rPr lang="en-US" sz="1800" dirty="0" err="1">
                <a:solidFill>
                  <a:schemeClr val="tx1"/>
                </a:solidFill>
              </a:rPr>
              <a:t>null,“title</a:t>
            </a:r>
            <a:r>
              <a:rPr lang="en-US" sz="1800" dirty="0">
                <a:solidFill>
                  <a:schemeClr val="tx1"/>
                </a:solidFill>
              </a:rPr>
              <a:t> </a:t>
            </a:r>
            <a:r>
              <a:rPr lang="en-US" sz="1800" dirty="0" err="1">
                <a:solidFill>
                  <a:schemeClr val="tx1"/>
                </a:solidFill>
              </a:rPr>
              <a:t>desc</a:t>
            </a:r>
            <a:r>
              <a:rPr lang="en-US" sz="1800" dirty="0">
                <a:solidFill>
                  <a:schemeClr val="tx1"/>
                </a:solidFill>
              </a:rPr>
              <a:t>”);</a:t>
            </a:r>
          </a:p>
          <a:p>
            <a:pPr lvl="1">
              <a:buFont typeface="Wingdings" pitchFamily="2" charset="2"/>
              <a:buNone/>
            </a:pPr>
            <a:r>
              <a:rPr lang="en-US" sz="1800" dirty="0">
                <a:solidFill>
                  <a:schemeClr val="tx1"/>
                </a:solidFill>
              </a:rPr>
              <a:t>c = </a:t>
            </a:r>
            <a:r>
              <a:rPr lang="en-US" sz="1800" dirty="0" err="1">
                <a:solidFill>
                  <a:schemeClr val="tx1"/>
                </a:solidFill>
              </a:rPr>
              <a:t>cursorLoader.</a:t>
            </a:r>
            <a:r>
              <a:rPr lang="en-US" sz="1800" b="1" dirty="0" err="1">
                <a:solidFill>
                  <a:schemeClr val="tx1"/>
                </a:solidFill>
              </a:rPr>
              <a:t>loadInBackground</a:t>
            </a:r>
            <a:r>
              <a:rPr lang="en-US" sz="1800" dirty="0">
                <a:solidFill>
                  <a:schemeClr val="tx1"/>
                </a:solidFill>
              </a:rPr>
              <a:t>();</a:t>
            </a:r>
          </a:p>
          <a:p>
            <a:pPr>
              <a:buFont typeface="Wingdings" pitchFamily="2" charset="2"/>
              <a:buNone/>
            </a:pPr>
            <a:r>
              <a:rPr lang="en-US" sz="1800" dirty="0">
                <a:solidFill>
                  <a:schemeClr val="tx1"/>
                </a:solidFill>
              </a:rPr>
              <a:t>}</a:t>
            </a:r>
          </a:p>
        </p:txBody>
      </p:sp>
      <p:sp>
        <p:nvSpPr>
          <p:cNvPr id="52228" name="Date Placeholder 3"/>
          <p:cNvSpPr>
            <a:spLocks noGrp="1"/>
          </p:cNvSpPr>
          <p:nvPr>
            <p:ph type="dt" sz="half" idx="10"/>
          </p:nvPr>
        </p:nvSpPr>
        <p:spPr>
          <a:noFill/>
        </p:spPr>
        <p:txBody>
          <a:bodyPr/>
          <a:lstStyle/>
          <a:p>
            <a:fld id="{8DD83458-C3B2-4220-A19A-FC0EBB7AB6A9}" type="datetime1">
              <a:rPr lang="en-US" smtClean="0"/>
              <a:pPr/>
              <a:t>12/8/2020</a:t>
            </a:fld>
            <a:endParaRPr lang="en-US"/>
          </a:p>
        </p:txBody>
      </p:sp>
      <p:sp>
        <p:nvSpPr>
          <p:cNvPr id="52230" name="Slide Number Placeholder 5"/>
          <p:cNvSpPr>
            <a:spLocks noGrp="1"/>
          </p:cNvSpPr>
          <p:nvPr>
            <p:ph type="sldNum" sz="quarter" idx="12"/>
          </p:nvPr>
        </p:nvSpPr>
        <p:spPr>
          <a:noFill/>
        </p:spPr>
        <p:txBody>
          <a:bodyPr/>
          <a:lstStyle/>
          <a:p>
            <a:fld id="{AE26ADAC-37FB-4504-927B-9C437FB50D5F}" type="slidenum">
              <a:rPr lang="en-US" smtClean="0"/>
              <a:pPr/>
              <a:t>29</a:t>
            </a:fld>
            <a:endParaRPr lang="en-US"/>
          </a:p>
        </p:txBody>
      </p:sp>
    </p:spTree>
    <p:extLst>
      <p:ext uri="{BB962C8B-B14F-4D97-AF65-F5344CB8AC3E}">
        <p14:creationId xmlns:p14="http://schemas.microsoft.com/office/powerpoint/2010/main" val="131606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t>Content Provider Objective</a:t>
            </a:r>
            <a:endParaRPr lang="en-US" dirty="0">
              <a:latin typeface="Arial" charset="0"/>
            </a:endParaRPr>
          </a:p>
        </p:txBody>
      </p:sp>
      <p:sp>
        <p:nvSpPr>
          <p:cNvPr id="50179" name="Content Placeholder 2"/>
          <p:cNvSpPr>
            <a:spLocks noGrp="1"/>
          </p:cNvSpPr>
          <p:nvPr>
            <p:ph idx="1"/>
          </p:nvPr>
        </p:nvSpPr>
        <p:spPr/>
        <p:txBody>
          <a:bodyPr/>
          <a:lstStyle/>
          <a:p>
            <a:r>
              <a:rPr lang="en-US" dirty="0"/>
              <a:t>An Android app by default cannot access another app’s data. This is the cornerstone of Android security, the principle of </a:t>
            </a:r>
            <a:r>
              <a:rPr lang="en-US" i="1" dirty="0"/>
              <a:t>sandboxing</a:t>
            </a:r>
            <a:r>
              <a:rPr lang="en-US" dirty="0"/>
              <a:t>. But often, you do want an app to share some data with others. Content providers are such an interface to data so that the data cab be mashed together across apps.</a:t>
            </a:r>
          </a:p>
          <a:p>
            <a:r>
              <a:rPr lang="en-US" dirty="0"/>
              <a:t>Example of Content Provider</a:t>
            </a:r>
          </a:p>
          <a:p>
            <a:r>
              <a:rPr lang="en-US" dirty="0"/>
              <a:t>Content Providers share content with applications across application boundaries. </a:t>
            </a:r>
          </a:p>
          <a:p>
            <a:r>
              <a:rPr lang="en-US" dirty="0"/>
              <a:t>Examples of built-in Content Providers in Android OS are:  Contacts, </a:t>
            </a:r>
            <a:r>
              <a:rPr lang="en-US" dirty="0" err="1"/>
              <a:t>MediaStore</a:t>
            </a:r>
            <a:r>
              <a:rPr lang="en-US" dirty="0"/>
              <a:t>, Bookmarks,  Settings and more.</a:t>
            </a:r>
            <a:endParaRPr lang="en-US" dirty="0">
              <a:latin typeface="Arial" charset="0"/>
            </a:endParaRPr>
          </a:p>
        </p:txBody>
      </p:sp>
      <p:sp>
        <p:nvSpPr>
          <p:cNvPr id="501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01704E2-055A-514A-BA33-E6CEB1E1E4C7}" type="slidenum">
              <a:rPr lang="en-US">
                <a:solidFill>
                  <a:srgbClr val="339966"/>
                </a:solidFill>
              </a:rPr>
              <a:pPr eaLnBrk="1" hangingPunct="1"/>
              <a:t>3</a:t>
            </a:fld>
            <a:endParaRPr lang="en-US" dirty="0">
              <a:solidFill>
                <a:srgbClr val="339966"/>
              </a:solidFill>
            </a:endParaRPr>
          </a:p>
        </p:txBody>
      </p:sp>
    </p:spTree>
    <p:extLst>
      <p:ext uri="{BB962C8B-B14F-4D97-AF65-F5344CB8AC3E}">
        <p14:creationId xmlns:p14="http://schemas.microsoft.com/office/powerpoint/2010/main" val="758000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a:t>Using the Content Provider - retrieve</a:t>
            </a:r>
          </a:p>
        </p:txBody>
      </p:sp>
      <p:sp>
        <p:nvSpPr>
          <p:cNvPr id="53251" name="Content Placeholder 2"/>
          <p:cNvSpPr>
            <a:spLocks noGrp="1"/>
          </p:cNvSpPr>
          <p:nvPr>
            <p:ph idx="1"/>
          </p:nvPr>
        </p:nvSpPr>
        <p:spPr/>
        <p:txBody>
          <a:bodyPr>
            <a:normAutofit lnSpcReduction="10000"/>
          </a:bodyPr>
          <a:lstStyle/>
          <a:p>
            <a:pPr lvl="1">
              <a:buFont typeface="Wingdings" pitchFamily="2" charset="2"/>
              <a:buNone/>
            </a:pPr>
            <a:r>
              <a:rPr lang="en-US" sz="2000" dirty="0">
                <a:solidFill>
                  <a:schemeClr val="accent2"/>
                </a:solidFill>
              </a:rPr>
              <a:t>if</a:t>
            </a:r>
            <a:r>
              <a:rPr lang="en-US" sz="2000" dirty="0">
                <a:solidFill>
                  <a:schemeClr val="tx1"/>
                </a:solidFill>
              </a:rPr>
              <a:t> (</a:t>
            </a:r>
            <a:r>
              <a:rPr lang="en-US" sz="2000" dirty="0" err="1">
                <a:solidFill>
                  <a:schemeClr val="tx1"/>
                </a:solidFill>
              </a:rPr>
              <a:t>c.</a:t>
            </a:r>
            <a:r>
              <a:rPr lang="en-US" sz="2000" b="1" dirty="0" err="1">
                <a:solidFill>
                  <a:schemeClr val="tx1"/>
                </a:solidFill>
              </a:rPr>
              <a:t>moveToFirst</a:t>
            </a:r>
            <a:r>
              <a:rPr lang="en-US" sz="2000" b="1" dirty="0">
                <a:solidFill>
                  <a:schemeClr val="tx1"/>
                </a:solidFill>
              </a:rPr>
              <a:t>()</a:t>
            </a:r>
            <a:r>
              <a:rPr lang="en-US" sz="2000" dirty="0">
                <a:solidFill>
                  <a:schemeClr val="tx1"/>
                </a:solidFill>
              </a:rPr>
              <a:t>) {</a:t>
            </a:r>
          </a:p>
          <a:p>
            <a:pPr lvl="1">
              <a:buFont typeface="Wingdings" pitchFamily="2" charset="2"/>
              <a:buNone/>
            </a:pPr>
            <a:r>
              <a:rPr lang="en-US" sz="2000" dirty="0">
                <a:solidFill>
                  <a:schemeClr val="accent2"/>
                </a:solidFill>
              </a:rPr>
              <a:t>do</a:t>
            </a:r>
          </a:p>
          <a:p>
            <a:pPr lvl="1">
              <a:buFont typeface="Wingdings" pitchFamily="2" charset="2"/>
              <a:buNone/>
            </a:pPr>
            <a:r>
              <a:rPr lang="en-US" sz="2000" dirty="0">
                <a:solidFill>
                  <a:schemeClr val="tx1"/>
                </a:solidFill>
              </a:rPr>
              <a:t>{</a:t>
            </a:r>
          </a:p>
          <a:p>
            <a:pPr lvl="2">
              <a:buFont typeface="Wingdings" pitchFamily="2" charset="2"/>
              <a:buNone/>
            </a:pPr>
            <a:r>
              <a:rPr lang="en-US" sz="2000" dirty="0" err="1">
                <a:solidFill>
                  <a:schemeClr val="tx1"/>
                </a:solidFill>
              </a:rPr>
              <a:t>Toast.</a:t>
            </a:r>
            <a:r>
              <a:rPr lang="en-US" sz="2000" b="1" i="1" dirty="0" err="1">
                <a:solidFill>
                  <a:schemeClr val="tx1"/>
                </a:solidFill>
              </a:rPr>
              <a:t>makeText</a:t>
            </a:r>
            <a:r>
              <a:rPr lang="en-US" sz="2000" i="1" dirty="0">
                <a:solidFill>
                  <a:schemeClr val="tx1"/>
                </a:solidFill>
              </a:rPr>
              <a:t>(this,</a:t>
            </a:r>
          </a:p>
          <a:p>
            <a:pPr lvl="2">
              <a:buFont typeface="Wingdings" pitchFamily="2" charset="2"/>
              <a:buNone/>
            </a:pPr>
            <a:r>
              <a:rPr lang="en-US" sz="2000" dirty="0" err="1">
                <a:solidFill>
                  <a:schemeClr val="tx1"/>
                </a:solidFill>
              </a:rPr>
              <a:t>c.</a:t>
            </a:r>
            <a:r>
              <a:rPr lang="en-US" sz="2000" b="1" dirty="0" err="1">
                <a:solidFill>
                  <a:schemeClr val="tx1"/>
                </a:solidFill>
              </a:rPr>
              <a:t>getString</a:t>
            </a:r>
            <a:r>
              <a:rPr lang="en-US" sz="2000" dirty="0">
                <a:solidFill>
                  <a:schemeClr val="tx1"/>
                </a:solidFill>
              </a:rPr>
              <a:t>(</a:t>
            </a:r>
            <a:r>
              <a:rPr lang="en-US" sz="2000" dirty="0" err="1">
                <a:solidFill>
                  <a:schemeClr val="tx1"/>
                </a:solidFill>
              </a:rPr>
              <a:t>c.getColumnIndex</a:t>
            </a:r>
            <a:r>
              <a:rPr lang="en-US" sz="2000" dirty="0">
                <a:solidFill>
                  <a:schemeClr val="tx1"/>
                </a:solidFill>
              </a:rPr>
              <a:t>(</a:t>
            </a:r>
          </a:p>
          <a:p>
            <a:pPr lvl="2">
              <a:buFont typeface="Wingdings" pitchFamily="2" charset="2"/>
              <a:buNone/>
            </a:pPr>
            <a:r>
              <a:rPr lang="en-US" sz="2000" dirty="0" err="1">
                <a:solidFill>
                  <a:schemeClr val="tx1"/>
                </a:solidFill>
              </a:rPr>
              <a:t>BooksProvider._ID</a:t>
            </a:r>
            <a:r>
              <a:rPr lang="en-US" sz="2000" dirty="0">
                <a:solidFill>
                  <a:schemeClr val="tx1"/>
                </a:solidFill>
              </a:rPr>
              <a:t>)) + “, “ +</a:t>
            </a:r>
          </a:p>
          <a:p>
            <a:pPr lvl="2">
              <a:buFont typeface="Wingdings" pitchFamily="2" charset="2"/>
              <a:buNone/>
            </a:pPr>
            <a:r>
              <a:rPr lang="en-US" sz="2000" dirty="0" err="1">
                <a:solidFill>
                  <a:schemeClr val="tx1"/>
                </a:solidFill>
              </a:rPr>
              <a:t>c.</a:t>
            </a:r>
            <a:r>
              <a:rPr lang="en-US" sz="2000" b="1" dirty="0" err="1">
                <a:solidFill>
                  <a:schemeClr val="tx1"/>
                </a:solidFill>
              </a:rPr>
              <a:t>getString</a:t>
            </a:r>
            <a:r>
              <a:rPr lang="en-US" sz="2000" dirty="0">
                <a:solidFill>
                  <a:schemeClr val="tx1"/>
                </a:solidFill>
              </a:rPr>
              <a:t>(</a:t>
            </a:r>
            <a:r>
              <a:rPr lang="en-US" sz="2000" dirty="0" err="1">
                <a:solidFill>
                  <a:schemeClr val="tx1"/>
                </a:solidFill>
              </a:rPr>
              <a:t>c.getColumnIndex</a:t>
            </a:r>
            <a:r>
              <a:rPr lang="en-US" sz="2000" dirty="0">
                <a:solidFill>
                  <a:schemeClr val="tx1"/>
                </a:solidFill>
              </a:rPr>
              <a:t>(</a:t>
            </a:r>
          </a:p>
          <a:p>
            <a:pPr lvl="2">
              <a:buFont typeface="Wingdings" pitchFamily="2" charset="2"/>
              <a:buNone/>
            </a:pPr>
            <a:r>
              <a:rPr lang="en-US" sz="2000" dirty="0" err="1">
                <a:solidFill>
                  <a:schemeClr val="tx1"/>
                </a:solidFill>
              </a:rPr>
              <a:t>BooksProvider.TITLE</a:t>
            </a:r>
            <a:r>
              <a:rPr lang="en-US" sz="2000" dirty="0">
                <a:solidFill>
                  <a:schemeClr val="tx1"/>
                </a:solidFill>
              </a:rPr>
              <a:t>)) + “, “ +</a:t>
            </a:r>
          </a:p>
          <a:p>
            <a:pPr lvl="2">
              <a:buFont typeface="Wingdings" pitchFamily="2" charset="2"/>
              <a:buNone/>
            </a:pPr>
            <a:r>
              <a:rPr lang="en-US" sz="2000" dirty="0" err="1">
                <a:solidFill>
                  <a:schemeClr val="tx1"/>
                </a:solidFill>
              </a:rPr>
              <a:t>c.</a:t>
            </a:r>
            <a:r>
              <a:rPr lang="en-US" sz="2000" b="1" dirty="0" err="1">
                <a:solidFill>
                  <a:schemeClr val="tx1"/>
                </a:solidFill>
              </a:rPr>
              <a:t>getString</a:t>
            </a:r>
            <a:r>
              <a:rPr lang="en-US" sz="2000" dirty="0">
                <a:solidFill>
                  <a:schemeClr val="tx1"/>
                </a:solidFill>
              </a:rPr>
              <a:t>(</a:t>
            </a:r>
            <a:r>
              <a:rPr lang="en-US" sz="2000" dirty="0" err="1">
                <a:solidFill>
                  <a:schemeClr val="tx1"/>
                </a:solidFill>
              </a:rPr>
              <a:t>c.getColumnIndex</a:t>
            </a:r>
            <a:r>
              <a:rPr lang="en-US" sz="2000" dirty="0">
                <a:solidFill>
                  <a:schemeClr val="tx1"/>
                </a:solidFill>
              </a:rPr>
              <a:t>(</a:t>
            </a:r>
          </a:p>
          <a:p>
            <a:pPr lvl="2">
              <a:buFont typeface="Wingdings" pitchFamily="2" charset="2"/>
              <a:buNone/>
            </a:pPr>
            <a:r>
              <a:rPr lang="en-US" sz="2000" dirty="0" err="1">
                <a:solidFill>
                  <a:schemeClr val="tx1"/>
                </a:solidFill>
              </a:rPr>
              <a:t>BooksProvider.ISBN</a:t>
            </a:r>
            <a:r>
              <a:rPr lang="en-US" sz="2000" dirty="0">
                <a:solidFill>
                  <a:schemeClr val="tx1"/>
                </a:solidFill>
              </a:rPr>
              <a:t>)),</a:t>
            </a:r>
          </a:p>
          <a:p>
            <a:pPr lvl="2">
              <a:buFont typeface="Wingdings" pitchFamily="2" charset="2"/>
              <a:buNone/>
            </a:pPr>
            <a:r>
              <a:rPr lang="en-US" sz="2000" dirty="0" err="1">
                <a:solidFill>
                  <a:schemeClr val="tx1"/>
                </a:solidFill>
              </a:rPr>
              <a:t>Toast.LENGTH_SHORT</a:t>
            </a:r>
            <a:r>
              <a:rPr lang="en-US" sz="2000" dirty="0">
                <a:solidFill>
                  <a:schemeClr val="tx1"/>
                </a:solidFill>
              </a:rPr>
              <a:t>).show();</a:t>
            </a:r>
          </a:p>
          <a:p>
            <a:pPr lvl="1">
              <a:buFont typeface="Wingdings" pitchFamily="2" charset="2"/>
              <a:buNone/>
            </a:pPr>
            <a:r>
              <a:rPr lang="en-US" sz="2000" dirty="0">
                <a:solidFill>
                  <a:schemeClr val="tx1"/>
                </a:solidFill>
              </a:rPr>
              <a:t>} </a:t>
            </a:r>
            <a:r>
              <a:rPr lang="en-US" sz="2000" dirty="0">
                <a:solidFill>
                  <a:schemeClr val="accent2"/>
                </a:solidFill>
              </a:rPr>
              <a:t>while</a:t>
            </a:r>
            <a:r>
              <a:rPr lang="en-US" sz="2000" dirty="0">
                <a:solidFill>
                  <a:schemeClr val="tx1"/>
                </a:solidFill>
              </a:rPr>
              <a:t> (</a:t>
            </a:r>
            <a:r>
              <a:rPr lang="en-US" sz="2000" dirty="0" err="1">
                <a:solidFill>
                  <a:schemeClr val="tx1"/>
                </a:solidFill>
              </a:rPr>
              <a:t>c.</a:t>
            </a:r>
            <a:r>
              <a:rPr lang="en-US" sz="2000" b="1" dirty="0" err="1">
                <a:solidFill>
                  <a:schemeClr val="tx1"/>
                </a:solidFill>
              </a:rPr>
              <a:t>moveToNext</a:t>
            </a:r>
            <a:r>
              <a:rPr lang="en-US" sz="2000" b="1" dirty="0">
                <a:solidFill>
                  <a:schemeClr val="tx1"/>
                </a:solidFill>
              </a:rPr>
              <a:t>()</a:t>
            </a:r>
            <a:r>
              <a:rPr lang="en-US" sz="2000" dirty="0">
                <a:solidFill>
                  <a:schemeClr val="tx1"/>
                </a:solidFill>
              </a:rPr>
              <a:t>);</a:t>
            </a:r>
          </a:p>
          <a:p>
            <a:pPr>
              <a:buFont typeface="Wingdings" pitchFamily="2" charset="2"/>
              <a:buNone/>
            </a:pPr>
            <a:r>
              <a:rPr lang="en-US" sz="2000" dirty="0">
                <a:solidFill>
                  <a:schemeClr val="tx1"/>
                </a:solidFill>
              </a:rPr>
              <a:t>}</a:t>
            </a:r>
          </a:p>
        </p:txBody>
      </p:sp>
      <p:sp>
        <p:nvSpPr>
          <p:cNvPr id="53252" name="Date Placeholder 3"/>
          <p:cNvSpPr>
            <a:spLocks noGrp="1"/>
          </p:cNvSpPr>
          <p:nvPr>
            <p:ph type="dt" sz="half" idx="10"/>
          </p:nvPr>
        </p:nvSpPr>
        <p:spPr>
          <a:noFill/>
        </p:spPr>
        <p:txBody>
          <a:bodyPr/>
          <a:lstStyle/>
          <a:p>
            <a:fld id="{44269B5B-FEBB-46A0-8A4D-91700EEA91FF}" type="datetime1">
              <a:rPr lang="en-US" smtClean="0"/>
              <a:pPr/>
              <a:t>12/8/2020</a:t>
            </a:fld>
            <a:endParaRPr lang="en-US"/>
          </a:p>
        </p:txBody>
      </p:sp>
      <p:sp>
        <p:nvSpPr>
          <p:cNvPr id="53254" name="Slide Number Placeholder 5"/>
          <p:cNvSpPr>
            <a:spLocks noGrp="1"/>
          </p:cNvSpPr>
          <p:nvPr>
            <p:ph type="sldNum" sz="quarter" idx="12"/>
          </p:nvPr>
        </p:nvSpPr>
        <p:spPr>
          <a:noFill/>
        </p:spPr>
        <p:txBody>
          <a:bodyPr/>
          <a:lstStyle/>
          <a:p>
            <a:fld id="{DF06659E-0A6D-489C-8B5A-2D11E970F6C7}" type="slidenum">
              <a:rPr lang="en-US" smtClean="0"/>
              <a:pPr/>
              <a:t>30</a:t>
            </a:fld>
            <a:endParaRPr lang="en-US"/>
          </a:p>
        </p:txBody>
      </p:sp>
    </p:spTree>
    <p:extLst>
      <p:ext uri="{BB962C8B-B14F-4D97-AF65-F5344CB8AC3E}">
        <p14:creationId xmlns:p14="http://schemas.microsoft.com/office/powerpoint/2010/main" val="224908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Using the Content Provider - update</a:t>
            </a:r>
          </a:p>
        </p:txBody>
      </p:sp>
      <p:sp>
        <p:nvSpPr>
          <p:cNvPr id="54275" name="Content Placeholder 2"/>
          <p:cNvSpPr>
            <a:spLocks noGrp="1"/>
          </p:cNvSpPr>
          <p:nvPr>
            <p:ph idx="1"/>
          </p:nvPr>
        </p:nvSpPr>
        <p:spPr/>
        <p:txBody>
          <a:bodyPr/>
          <a:lstStyle/>
          <a:p>
            <a:r>
              <a:rPr lang="en-US" dirty="0"/>
              <a:t>If you want to update a book’s detail, call the </a:t>
            </a:r>
            <a:r>
              <a:rPr lang="en-US" b="1" dirty="0"/>
              <a:t>update()</a:t>
            </a:r>
            <a:r>
              <a:rPr lang="en-US" dirty="0"/>
              <a:t> method with the content URI, indicating the book’s ID:</a:t>
            </a:r>
          </a:p>
          <a:p>
            <a:pPr>
              <a:buFont typeface="Wingdings" pitchFamily="2" charset="2"/>
              <a:buNone/>
            </a:pPr>
            <a:r>
              <a:rPr lang="en-US" sz="2000" b="1" dirty="0" err="1">
                <a:solidFill>
                  <a:schemeClr val="tx1"/>
                </a:solidFill>
              </a:rPr>
              <a:t>ContentValues</a:t>
            </a:r>
            <a:r>
              <a:rPr lang="en-US" sz="2000" dirty="0">
                <a:solidFill>
                  <a:schemeClr val="tx1"/>
                </a:solidFill>
              </a:rPr>
              <a:t> </a:t>
            </a:r>
            <a:r>
              <a:rPr lang="en-US" sz="2000" dirty="0" err="1">
                <a:solidFill>
                  <a:schemeClr val="tx1"/>
                </a:solidFill>
              </a:rPr>
              <a:t>editedValues</a:t>
            </a:r>
            <a:r>
              <a:rPr lang="en-US" sz="2000" dirty="0">
                <a:solidFill>
                  <a:schemeClr val="tx1"/>
                </a:solidFill>
              </a:rPr>
              <a:t> = </a:t>
            </a:r>
            <a:r>
              <a:rPr lang="en-US" sz="2000" dirty="0">
                <a:solidFill>
                  <a:schemeClr val="accent2"/>
                </a:solidFill>
              </a:rPr>
              <a:t>new</a:t>
            </a:r>
            <a:r>
              <a:rPr lang="en-US" sz="2000" dirty="0">
                <a:solidFill>
                  <a:schemeClr val="tx1"/>
                </a:solidFill>
              </a:rPr>
              <a:t> </a:t>
            </a:r>
            <a:r>
              <a:rPr lang="en-US" sz="2000" dirty="0" err="1">
                <a:solidFill>
                  <a:schemeClr val="tx1"/>
                </a:solidFill>
              </a:rPr>
              <a:t>ContentValues</a:t>
            </a:r>
            <a:r>
              <a:rPr lang="en-US" sz="2000" dirty="0">
                <a:solidFill>
                  <a:schemeClr val="tx1"/>
                </a:solidFill>
              </a:rPr>
              <a:t>();</a:t>
            </a:r>
          </a:p>
          <a:p>
            <a:pPr>
              <a:buFont typeface="Wingdings" pitchFamily="2" charset="2"/>
              <a:buNone/>
            </a:pPr>
            <a:r>
              <a:rPr lang="en-US" sz="2000" dirty="0" err="1">
                <a:solidFill>
                  <a:schemeClr val="tx1"/>
                </a:solidFill>
              </a:rPr>
              <a:t>editedValues.</a:t>
            </a:r>
            <a:r>
              <a:rPr lang="en-US" sz="2000" b="1" dirty="0" err="1">
                <a:solidFill>
                  <a:schemeClr val="tx1"/>
                </a:solidFill>
              </a:rPr>
              <a:t>put</a:t>
            </a:r>
            <a:r>
              <a:rPr lang="en-US" sz="2000" dirty="0">
                <a:solidFill>
                  <a:schemeClr val="tx1"/>
                </a:solidFill>
              </a:rPr>
              <a:t>(</a:t>
            </a:r>
            <a:r>
              <a:rPr lang="en-US" sz="2000" dirty="0" err="1">
                <a:solidFill>
                  <a:schemeClr val="tx1"/>
                </a:solidFill>
              </a:rPr>
              <a:t>BooksProvider.TITLE</a:t>
            </a:r>
            <a:r>
              <a:rPr lang="en-US" sz="2000" dirty="0">
                <a:solidFill>
                  <a:schemeClr val="tx1"/>
                </a:solidFill>
              </a:rPr>
              <a:t>, “Android Tips and Tricks”);</a:t>
            </a:r>
          </a:p>
          <a:p>
            <a:pPr>
              <a:buFont typeface="Wingdings" pitchFamily="2" charset="2"/>
              <a:buNone/>
            </a:pPr>
            <a:r>
              <a:rPr lang="en-US" sz="2000" dirty="0" err="1">
                <a:solidFill>
                  <a:schemeClr val="tx1"/>
                </a:solidFill>
              </a:rPr>
              <a:t>getContentResolver</a:t>
            </a:r>
            <a:r>
              <a:rPr lang="en-US" sz="2000" dirty="0">
                <a:solidFill>
                  <a:schemeClr val="tx1"/>
                </a:solidFill>
              </a:rPr>
              <a:t>().</a:t>
            </a:r>
            <a:r>
              <a:rPr lang="en-US" sz="2000" b="1" dirty="0">
                <a:solidFill>
                  <a:schemeClr val="tx1"/>
                </a:solidFill>
              </a:rPr>
              <a:t>update</a:t>
            </a:r>
            <a:r>
              <a:rPr lang="en-US" sz="2000" dirty="0">
                <a:solidFill>
                  <a:schemeClr val="tx1"/>
                </a:solidFill>
              </a:rPr>
              <a:t>(</a:t>
            </a:r>
          </a:p>
          <a:p>
            <a:pPr>
              <a:buFont typeface="Wingdings" pitchFamily="2" charset="2"/>
              <a:buNone/>
            </a:pPr>
            <a:r>
              <a:rPr lang="en-US" sz="2000" dirty="0" err="1">
                <a:solidFill>
                  <a:schemeClr val="tx1"/>
                </a:solidFill>
              </a:rPr>
              <a:t>Uri.</a:t>
            </a:r>
            <a:r>
              <a:rPr lang="en-US" sz="2000" i="1" dirty="0" err="1">
                <a:solidFill>
                  <a:schemeClr val="tx1"/>
                </a:solidFill>
              </a:rPr>
              <a:t>parse</a:t>
            </a:r>
            <a:r>
              <a:rPr lang="en-US" sz="2000" i="1" dirty="0">
                <a:solidFill>
                  <a:schemeClr val="tx1"/>
                </a:solidFill>
              </a:rPr>
              <a:t>(</a:t>
            </a:r>
          </a:p>
          <a:p>
            <a:pPr>
              <a:buFont typeface="Wingdings" pitchFamily="2" charset="2"/>
              <a:buNone/>
            </a:pPr>
            <a:r>
              <a:rPr lang="en-US" sz="2000" dirty="0">
                <a:solidFill>
                  <a:schemeClr val="tx1"/>
                </a:solidFill>
              </a:rPr>
              <a:t>“content://net.learn2develop.provider.Books/</a:t>
            </a:r>
            <a:r>
              <a:rPr lang="en-US" sz="2000" b="1" dirty="0">
                <a:solidFill>
                  <a:schemeClr val="tx1"/>
                </a:solidFill>
              </a:rPr>
              <a:t>books/2</a:t>
            </a:r>
            <a:r>
              <a:rPr lang="en-US" sz="2000" dirty="0">
                <a:solidFill>
                  <a:schemeClr val="tx1"/>
                </a:solidFill>
              </a:rPr>
              <a:t>”),</a:t>
            </a:r>
          </a:p>
          <a:p>
            <a:pPr>
              <a:buFont typeface="Wingdings" pitchFamily="2" charset="2"/>
              <a:buNone/>
            </a:pPr>
            <a:r>
              <a:rPr lang="en-US" sz="2000" dirty="0" err="1">
                <a:solidFill>
                  <a:schemeClr val="tx1"/>
                </a:solidFill>
              </a:rPr>
              <a:t>editedValues</a:t>
            </a:r>
            <a:r>
              <a:rPr lang="en-US" sz="2000" dirty="0">
                <a:solidFill>
                  <a:schemeClr val="tx1"/>
                </a:solidFill>
              </a:rPr>
              <a:t>,</a:t>
            </a:r>
          </a:p>
          <a:p>
            <a:pPr>
              <a:buFont typeface="Wingdings" pitchFamily="2" charset="2"/>
              <a:buNone/>
            </a:pPr>
            <a:r>
              <a:rPr lang="en-US" sz="2000" dirty="0">
                <a:solidFill>
                  <a:schemeClr val="accent2"/>
                </a:solidFill>
              </a:rPr>
              <a:t>null</a:t>
            </a:r>
            <a:r>
              <a:rPr lang="en-US" sz="2000" dirty="0">
                <a:solidFill>
                  <a:schemeClr val="tx1"/>
                </a:solidFill>
              </a:rPr>
              <a:t>,</a:t>
            </a:r>
          </a:p>
          <a:p>
            <a:pPr>
              <a:buFont typeface="Wingdings" pitchFamily="2" charset="2"/>
              <a:buNone/>
            </a:pPr>
            <a:r>
              <a:rPr lang="en-US" sz="2000" dirty="0">
                <a:solidFill>
                  <a:schemeClr val="accent2"/>
                </a:solidFill>
              </a:rPr>
              <a:t>null</a:t>
            </a:r>
            <a:r>
              <a:rPr lang="en-US" sz="2000" dirty="0">
                <a:solidFill>
                  <a:schemeClr val="tx1"/>
                </a:solidFill>
              </a:rPr>
              <a:t>);</a:t>
            </a:r>
          </a:p>
        </p:txBody>
      </p:sp>
      <p:sp>
        <p:nvSpPr>
          <p:cNvPr id="54276" name="Date Placeholder 3"/>
          <p:cNvSpPr>
            <a:spLocks noGrp="1"/>
          </p:cNvSpPr>
          <p:nvPr>
            <p:ph type="dt" sz="half" idx="10"/>
          </p:nvPr>
        </p:nvSpPr>
        <p:spPr>
          <a:noFill/>
        </p:spPr>
        <p:txBody>
          <a:bodyPr/>
          <a:lstStyle/>
          <a:p>
            <a:fld id="{CEC78478-2358-4044-9CD4-CAEB16FC97E3}" type="datetime1">
              <a:rPr lang="en-US" smtClean="0"/>
              <a:pPr/>
              <a:t>12/8/2020</a:t>
            </a:fld>
            <a:endParaRPr lang="en-US"/>
          </a:p>
        </p:txBody>
      </p:sp>
      <p:sp>
        <p:nvSpPr>
          <p:cNvPr id="54278" name="Slide Number Placeholder 5"/>
          <p:cNvSpPr>
            <a:spLocks noGrp="1"/>
          </p:cNvSpPr>
          <p:nvPr>
            <p:ph type="sldNum" sz="quarter" idx="12"/>
          </p:nvPr>
        </p:nvSpPr>
        <p:spPr>
          <a:noFill/>
        </p:spPr>
        <p:txBody>
          <a:bodyPr/>
          <a:lstStyle/>
          <a:p>
            <a:fld id="{4F553CAC-92F4-4E8D-91B4-5B3FB94E4A18}" type="slidenum">
              <a:rPr lang="en-US" smtClean="0"/>
              <a:pPr/>
              <a:t>31</a:t>
            </a:fld>
            <a:endParaRPr lang="en-US"/>
          </a:p>
        </p:txBody>
      </p:sp>
    </p:spTree>
    <p:extLst>
      <p:ext uri="{BB962C8B-B14F-4D97-AF65-F5344CB8AC3E}">
        <p14:creationId xmlns:p14="http://schemas.microsoft.com/office/powerpoint/2010/main" val="3330626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a:t>Using the Content Provider - delete</a:t>
            </a:r>
          </a:p>
        </p:txBody>
      </p:sp>
      <p:sp>
        <p:nvSpPr>
          <p:cNvPr id="55299" name="Content Placeholder 2"/>
          <p:cNvSpPr>
            <a:spLocks noGrp="1"/>
          </p:cNvSpPr>
          <p:nvPr>
            <p:ph idx="1"/>
          </p:nvPr>
        </p:nvSpPr>
        <p:spPr/>
        <p:txBody>
          <a:bodyPr/>
          <a:lstStyle/>
          <a:p>
            <a:r>
              <a:rPr lang="en-US" dirty="0"/>
              <a:t>To delete a book, use the delete() method with the content URI, indicating the book’s ID:</a:t>
            </a:r>
          </a:p>
          <a:p>
            <a:pPr lvl="1">
              <a:buFont typeface="Wingdings" pitchFamily="2" charset="2"/>
              <a:buNone/>
            </a:pPr>
            <a:r>
              <a:rPr lang="en-US" dirty="0"/>
              <a:t>//---delete a title---</a:t>
            </a:r>
          </a:p>
          <a:p>
            <a:pPr lvl="1">
              <a:buFont typeface="Wingdings" pitchFamily="2" charset="2"/>
              <a:buNone/>
            </a:pPr>
            <a:r>
              <a:rPr lang="en-US" dirty="0" err="1">
                <a:solidFill>
                  <a:schemeClr val="tx1"/>
                </a:solidFill>
              </a:rPr>
              <a:t>getContentResolver</a:t>
            </a:r>
            <a:r>
              <a:rPr lang="en-US" dirty="0">
                <a:solidFill>
                  <a:schemeClr val="tx1"/>
                </a:solidFill>
              </a:rPr>
              <a:t>().</a:t>
            </a:r>
            <a:r>
              <a:rPr lang="en-US" b="1" dirty="0">
                <a:solidFill>
                  <a:schemeClr val="tx1"/>
                </a:solidFill>
              </a:rPr>
              <a:t>delete</a:t>
            </a:r>
            <a:r>
              <a:rPr lang="en-US" dirty="0">
                <a:solidFill>
                  <a:schemeClr val="tx1"/>
                </a:solidFill>
              </a:rPr>
              <a:t>(</a:t>
            </a:r>
          </a:p>
          <a:p>
            <a:pPr lvl="1">
              <a:buFont typeface="Wingdings" pitchFamily="2" charset="2"/>
              <a:buNone/>
            </a:pPr>
            <a:r>
              <a:rPr lang="en-US" dirty="0" err="1">
                <a:solidFill>
                  <a:schemeClr val="tx1"/>
                </a:solidFill>
              </a:rPr>
              <a:t>Uri.</a:t>
            </a:r>
            <a:r>
              <a:rPr lang="en-US" i="1" dirty="0" err="1">
                <a:solidFill>
                  <a:schemeClr val="tx1"/>
                </a:solidFill>
              </a:rPr>
              <a:t>parse</a:t>
            </a:r>
            <a:r>
              <a:rPr lang="en-US" i="1" dirty="0">
                <a:solidFill>
                  <a:schemeClr val="tx1"/>
                </a:solidFill>
              </a:rPr>
              <a:t>(“content://net.learn2develop.provider.Books/</a:t>
            </a:r>
            <a:r>
              <a:rPr lang="en-US" b="1" i="1" dirty="0">
                <a:solidFill>
                  <a:schemeClr val="tx1"/>
                </a:solidFill>
              </a:rPr>
              <a:t>books/2</a:t>
            </a:r>
            <a:r>
              <a:rPr lang="en-US" i="1" dirty="0">
                <a:solidFill>
                  <a:schemeClr val="tx1"/>
                </a:solidFill>
              </a:rPr>
              <a:t>”),</a:t>
            </a:r>
          </a:p>
          <a:p>
            <a:pPr lvl="1">
              <a:buFont typeface="Wingdings" pitchFamily="2" charset="2"/>
              <a:buNone/>
            </a:pPr>
            <a:r>
              <a:rPr lang="en-US" dirty="0">
                <a:solidFill>
                  <a:schemeClr val="accent2"/>
                </a:solidFill>
              </a:rPr>
              <a:t>null</a:t>
            </a:r>
            <a:r>
              <a:rPr lang="en-US" dirty="0">
                <a:solidFill>
                  <a:schemeClr val="tx1"/>
                </a:solidFill>
              </a:rPr>
              <a:t>, </a:t>
            </a:r>
            <a:r>
              <a:rPr lang="en-US" dirty="0">
                <a:solidFill>
                  <a:schemeClr val="accent2"/>
                </a:solidFill>
              </a:rPr>
              <a:t>null</a:t>
            </a:r>
            <a:r>
              <a:rPr lang="en-US" dirty="0">
                <a:solidFill>
                  <a:schemeClr val="tx1"/>
                </a:solidFill>
              </a:rPr>
              <a:t>);</a:t>
            </a:r>
          </a:p>
        </p:txBody>
      </p:sp>
      <p:sp>
        <p:nvSpPr>
          <p:cNvPr id="55300" name="Date Placeholder 3"/>
          <p:cNvSpPr>
            <a:spLocks noGrp="1"/>
          </p:cNvSpPr>
          <p:nvPr>
            <p:ph type="dt" sz="half" idx="10"/>
          </p:nvPr>
        </p:nvSpPr>
        <p:spPr>
          <a:noFill/>
        </p:spPr>
        <p:txBody>
          <a:bodyPr/>
          <a:lstStyle/>
          <a:p>
            <a:fld id="{26B730D1-B960-48E5-B5BD-7E5AFFA62F7C}" type="datetime1">
              <a:rPr lang="en-US" smtClean="0"/>
              <a:pPr/>
              <a:t>12/8/2020</a:t>
            </a:fld>
            <a:endParaRPr lang="en-US"/>
          </a:p>
        </p:txBody>
      </p:sp>
      <p:sp>
        <p:nvSpPr>
          <p:cNvPr id="55302" name="Slide Number Placeholder 5"/>
          <p:cNvSpPr>
            <a:spLocks noGrp="1"/>
          </p:cNvSpPr>
          <p:nvPr>
            <p:ph type="sldNum" sz="quarter" idx="12"/>
          </p:nvPr>
        </p:nvSpPr>
        <p:spPr>
          <a:noFill/>
        </p:spPr>
        <p:txBody>
          <a:bodyPr/>
          <a:lstStyle/>
          <a:p>
            <a:fld id="{1407FD0D-4EC4-47AD-AFCF-98AD07D00E4B}" type="slidenum">
              <a:rPr lang="en-US" smtClean="0"/>
              <a:pPr/>
              <a:t>32</a:t>
            </a:fld>
            <a:endParaRPr lang="en-US"/>
          </a:p>
        </p:txBody>
      </p:sp>
    </p:spTree>
    <p:extLst>
      <p:ext uri="{BB962C8B-B14F-4D97-AF65-F5344CB8AC3E}">
        <p14:creationId xmlns:p14="http://schemas.microsoft.com/office/powerpoint/2010/main" val="1430104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p:cNvSpPr>
            <a:spLocks noGrp="1" noChangeArrowheads="1"/>
          </p:cNvSpPr>
          <p:nvPr>
            <p:ph type="title"/>
          </p:nvPr>
        </p:nvSpPr>
        <p:spPr/>
        <p:txBody>
          <a:bodyPr/>
          <a:lstStyle/>
          <a:p>
            <a:pPr eaLnBrk="1" hangingPunct="1"/>
            <a:r>
              <a:rPr lang="en-US"/>
              <a:t>References</a:t>
            </a:r>
          </a:p>
        </p:txBody>
      </p:sp>
      <p:sp>
        <p:nvSpPr>
          <p:cNvPr id="56326" name="Rectangle 3"/>
          <p:cNvSpPr>
            <a:spLocks noGrp="1" noChangeArrowheads="1"/>
          </p:cNvSpPr>
          <p:nvPr>
            <p:ph idx="1"/>
          </p:nvPr>
        </p:nvSpPr>
        <p:spPr/>
        <p:txBody>
          <a:bodyPr/>
          <a:lstStyle/>
          <a:p>
            <a:pPr eaLnBrk="1" hangingPunct="1"/>
            <a:r>
              <a:rPr lang="en-US"/>
              <a:t>Textbook</a:t>
            </a:r>
          </a:p>
          <a:p>
            <a:pPr eaLnBrk="1" hangingPunct="1"/>
            <a:r>
              <a:rPr lang="en-US"/>
              <a:t>Android Documentation</a:t>
            </a:r>
          </a:p>
        </p:txBody>
      </p:sp>
      <p:sp>
        <p:nvSpPr>
          <p:cNvPr id="56322" name="Date Placeholder 3"/>
          <p:cNvSpPr>
            <a:spLocks noGrp="1"/>
          </p:cNvSpPr>
          <p:nvPr>
            <p:ph type="dt" sz="half" idx="10"/>
          </p:nvPr>
        </p:nvSpPr>
        <p:spPr>
          <a:noFill/>
        </p:spPr>
        <p:txBody>
          <a:bodyPr/>
          <a:lstStyle/>
          <a:p>
            <a:fld id="{6A6204C7-212C-4D09-9B90-27574419CA8B}" type="datetime1">
              <a:rPr lang="en-US" smtClean="0"/>
              <a:pPr/>
              <a:t>12/8/2020</a:t>
            </a:fld>
            <a:endParaRPr lang="en-US"/>
          </a:p>
        </p:txBody>
      </p:sp>
      <p:sp>
        <p:nvSpPr>
          <p:cNvPr id="56324" name="Slide Number Placeholder 5"/>
          <p:cNvSpPr>
            <a:spLocks noGrp="1"/>
          </p:cNvSpPr>
          <p:nvPr>
            <p:ph type="sldNum" sz="quarter" idx="12"/>
          </p:nvPr>
        </p:nvSpPr>
        <p:spPr>
          <a:noFill/>
        </p:spPr>
        <p:txBody>
          <a:bodyPr/>
          <a:lstStyle/>
          <a:p>
            <a:fld id="{92F8CA6F-DC01-4570-A020-D6BDF46FFDD8}" type="slidenum">
              <a:rPr lang="en-US" smtClean="0"/>
              <a:pPr/>
              <a:t>33</a:t>
            </a:fld>
            <a:endParaRPr lang="en-US"/>
          </a:p>
        </p:txBody>
      </p:sp>
    </p:spTree>
    <p:extLst>
      <p:ext uri="{BB962C8B-B14F-4D97-AF65-F5344CB8AC3E}">
        <p14:creationId xmlns:p14="http://schemas.microsoft.com/office/powerpoint/2010/main" val="1970130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r>
              <a:rPr lang="en-US"/>
              <a:t>Publishing Android Apps 	</a:t>
            </a:r>
          </a:p>
        </p:txBody>
      </p:sp>
      <p:sp>
        <p:nvSpPr>
          <p:cNvPr id="3078" name="Rectangle 3"/>
          <p:cNvSpPr>
            <a:spLocks noGrp="1" noChangeArrowheads="1"/>
          </p:cNvSpPr>
          <p:nvPr>
            <p:ph idx="1"/>
          </p:nvPr>
        </p:nvSpPr>
        <p:spPr/>
        <p:txBody>
          <a:bodyPr/>
          <a:lstStyle/>
          <a:p>
            <a:pPr eaLnBrk="1" hangingPunct="1">
              <a:buFont typeface="Wingdings" pitchFamily="2" charset="2"/>
              <a:buNone/>
            </a:pPr>
            <a:r>
              <a:rPr lang="en-US" b="1" dirty="0"/>
              <a:t>Objectives:</a:t>
            </a:r>
            <a:endParaRPr lang="en-US" dirty="0"/>
          </a:p>
          <a:p>
            <a:r>
              <a:rPr lang="en-US" dirty="0"/>
              <a:t>Create a good understanding of Android </a:t>
            </a:r>
            <a:r>
              <a:rPr lang="en-US" b="1" dirty="0"/>
              <a:t>deployment</a:t>
            </a:r>
            <a:r>
              <a:rPr lang="en-US" dirty="0"/>
              <a:t> features. </a:t>
            </a:r>
          </a:p>
          <a:p>
            <a:r>
              <a:rPr lang="en-US" b="1" dirty="0"/>
              <a:t>Digitally sign </a:t>
            </a:r>
            <a:r>
              <a:rPr lang="en-US" dirty="0"/>
              <a:t>and deploy APK files.</a:t>
            </a:r>
          </a:p>
          <a:p>
            <a:r>
              <a:rPr lang="en-US" dirty="0"/>
              <a:t>Create a good understanding of </a:t>
            </a:r>
            <a:r>
              <a:rPr lang="en-US" b="1" dirty="0"/>
              <a:t>publishing process</a:t>
            </a:r>
            <a:r>
              <a:rPr lang="en-US" dirty="0"/>
              <a:t>.	</a:t>
            </a:r>
          </a:p>
          <a:p>
            <a:pPr>
              <a:buNone/>
            </a:pPr>
            <a:endParaRPr lang="en-US" dirty="0"/>
          </a:p>
          <a:p>
            <a:pPr lvl="1">
              <a:buFont typeface="Wingdings" pitchFamily="2" charset="2"/>
              <a:buNone/>
            </a:pPr>
            <a:endParaRPr lang="en-US" b="1" dirty="0"/>
          </a:p>
          <a:p>
            <a:pPr eaLnBrk="1" hangingPunct="1"/>
            <a:endParaRPr lang="en-US" b="1" dirty="0"/>
          </a:p>
        </p:txBody>
      </p:sp>
      <p:sp>
        <p:nvSpPr>
          <p:cNvPr id="3074" name="Date Placeholder 3"/>
          <p:cNvSpPr>
            <a:spLocks noGrp="1"/>
          </p:cNvSpPr>
          <p:nvPr>
            <p:ph type="dt" sz="half" idx="10"/>
          </p:nvPr>
        </p:nvSpPr>
        <p:spPr>
          <a:noFill/>
        </p:spPr>
        <p:txBody>
          <a:bodyPr/>
          <a:lstStyle/>
          <a:p>
            <a:fld id="{B1A294A1-F1E3-456F-AFF8-2CD4A017A0E1}" type="datetime1">
              <a:rPr lang="en-US" smtClean="0"/>
              <a:pPr/>
              <a:t>12/8/2020</a:t>
            </a:fld>
            <a:endParaRPr lang="en-US"/>
          </a:p>
        </p:txBody>
      </p:sp>
      <p:sp>
        <p:nvSpPr>
          <p:cNvPr id="3076" name="Slide Number Placeholder 5"/>
          <p:cNvSpPr>
            <a:spLocks noGrp="1"/>
          </p:cNvSpPr>
          <p:nvPr>
            <p:ph type="sldNum" sz="quarter" idx="12"/>
          </p:nvPr>
        </p:nvSpPr>
        <p:spPr>
          <a:noFill/>
        </p:spPr>
        <p:txBody>
          <a:bodyPr/>
          <a:lstStyle/>
          <a:p>
            <a:fld id="{D7FF99F8-E716-401B-A2AD-E4D1B1B79D4F}" type="slidenum">
              <a:rPr lang="en-US" smtClean="0"/>
              <a:pPr/>
              <a:t>34</a:t>
            </a:fld>
            <a:endParaRPr lang="en-US"/>
          </a:p>
        </p:txBody>
      </p:sp>
    </p:spTree>
    <p:extLst>
      <p:ext uri="{BB962C8B-B14F-4D97-AF65-F5344CB8AC3E}">
        <p14:creationId xmlns:p14="http://schemas.microsoft.com/office/powerpoint/2010/main" val="2782656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The development process for Android Apps</a:t>
            </a:r>
          </a:p>
        </p:txBody>
      </p:sp>
      <p:sp>
        <p:nvSpPr>
          <p:cNvPr id="3" name="Content Placeholder 2">
            <a:extLst>
              <a:ext uri="{FF2B5EF4-FFF2-40B4-BE49-F238E27FC236}">
                <a16:creationId xmlns:a16="http://schemas.microsoft.com/office/drawing/2014/main" id="{921EE866-1030-554B-93AC-11F9CE1F25D5}"/>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73D7537E-7926-42F4-AD8A-89F2958AE867}" type="datetime1">
              <a:rPr lang="en-US" smtClean="0"/>
              <a:pPr>
                <a:defRPr/>
              </a:pPr>
              <a:t>12/8/2020</a:t>
            </a:fld>
            <a:endParaRPr lang="en-US"/>
          </a:p>
        </p:txBody>
      </p:sp>
      <p:sp>
        <p:nvSpPr>
          <p:cNvPr id="6" name="Slide Number Placeholder 5"/>
          <p:cNvSpPr>
            <a:spLocks noGrp="1"/>
          </p:cNvSpPr>
          <p:nvPr>
            <p:ph type="sldNum" sz="quarter" idx="12"/>
          </p:nvPr>
        </p:nvSpPr>
        <p:spPr/>
        <p:txBody>
          <a:bodyPr/>
          <a:lstStyle/>
          <a:p>
            <a:pPr>
              <a:defRPr/>
            </a:pPr>
            <a:fld id="{F01BD5C8-CD1D-40F5-A531-9E76ABA3DCD3}" type="slidenum">
              <a:rPr lang="en-US" smtClean="0"/>
              <a:pPr>
                <a:defRPr/>
              </a:pPr>
              <a:t>35</a:t>
            </a:fld>
            <a:endParaRPr lang="en-US"/>
          </a:p>
        </p:txBody>
      </p:sp>
      <p:pic>
        <p:nvPicPr>
          <p:cNvPr id="41986" name="Picture 2"/>
          <p:cNvPicPr>
            <a:picLocks noChangeAspect="1" noChangeArrowheads="1"/>
          </p:cNvPicPr>
          <p:nvPr/>
        </p:nvPicPr>
        <p:blipFill>
          <a:blip r:embed="rId2" cstate="print"/>
          <a:srcRect/>
          <a:stretch>
            <a:fillRect/>
          </a:stretch>
        </p:blipFill>
        <p:spPr bwMode="auto">
          <a:xfrm>
            <a:off x="7988744" y="27709"/>
            <a:ext cx="4203256" cy="6830291"/>
          </a:xfrm>
          <a:prstGeom prst="rect">
            <a:avLst/>
          </a:prstGeom>
          <a:noFill/>
          <a:ln w="9525">
            <a:noFill/>
            <a:miter lim="800000"/>
            <a:headEnd/>
            <a:tailEnd/>
          </a:ln>
        </p:spPr>
      </p:pic>
    </p:spTree>
    <p:extLst>
      <p:ext uri="{BB962C8B-B14F-4D97-AF65-F5344CB8AC3E}">
        <p14:creationId xmlns:p14="http://schemas.microsoft.com/office/powerpoint/2010/main" val="3173253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Android Apps 	</a:t>
            </a:r>
          </a:p>
        </p:txBody>
      </p:sp>
      <p:sp>
        <p:nvSpPr>
          <p:cNvPr id="3" name="Content Placeholder 2"/>
          <p:cNvSpPr>
            <a:spLocks noGrp="1"/>
          </p:cNvSpPr>
          <p:nvPr>
            <p:ph idx="1"/>
          </p:nvPr>
        </p:nvSpPr>
        <p:spPr/>
        <p:txBody>
          <a:bodyPr/>
          <a:lstStyle/>
          <a:p>
            <a:r>
              <a:rPr lang="en-US" sz="2200" dirty="0"/>
              <a:t>Publishing an Android application includes two main tasks:</a:t>
            </a:r>
          </a:p>
          <a:p>
            <a:pPr lvl="1"/>
            <a:r>
              <a:rPr lang="en-US" sz="2200" b="1" dirty="0"/>
              <a:t>Prepare</a:t>
            </a:r>
            <a:r>
              <a:rPr lang="en-US" sz="2200" dirty="0"/>
              <a:t> the application for release</a:t>
            </a:r>
          </a:p>
          <a:p>
            <a:pPr lvl="2"/>
            <a:r>
              <a:rPr lang="en-US" sz="2200" b="1" dirty="0"/>
              <a:t>build a release version </a:t>
            </a:r>
            <a:r>
              <a:rPr lang="en-US" sz="2200" dirty="0"/>
              <a:t>of your application, which users can download and install on their Android-powered devices.</a:t>
            </a:r>
          </a:p>
          <a:p>
            <a:pPr lvl="1"/>
            <a:r>
              <a:rPr lang="en-US" sz="2200" b="1" dirty="0"/>
              <a:t>Release</a:t>
            </a:r>
            <a:r>
              <a:rPr lang="en-US" sz="2200" dirty="0"/>
              <a:t> the application to users</a:t>
            </a:r>
          </a:p>
          <a:p>
            <a:pPr lvl="2"/>
            <a:r>
              <a:rPr lang="en-US" sz="2200" b="1" dirty="0"/>
              <a:t>publicize, sell, and distribute</a:t>
            </a:r>
            <a:r>
              <a:rPr lang="en-US" sz="2200" dirty="0"/>
              <a:t> the release version of your application to users.</a:t>
            </a:r>
          </a:p>
          <a:p>
            <a:endParaRPr lang="en-US" sz="2200" dirty="0"/>
          </a:p>
        </p:txBody>
      </p:sp>
      <p:sp>
        <p:nvSpPr>
          <p:cNvPr id="4" name="Date Placeholder 3"/>
          <p:cNvSpPr>
            <a:spLocks noGrp="1"/>
          </p:cNvSpPr>
          <p:nvPr>
            <p:ph type="dt" sz="half" idx="10"/>
          </p:nvPr>
        </p:nvSpPr>
        <p:spPr/>
        <p:txBody>
          <a:bodyPr/>
          <a:lstStyle/>
          <a:p>
            <a:pPr>
              <a:defRPr/>
            </a:pPr>
            <a:fld id="{73D7537E-7926-42F4-AD8A-89F2958AE867}" type="datetime1">
              <a:rPr lang="en-US" smtClean="0"/>
              <a:pPr>
                <a:defRPr/>
              </a:pPr>
              <a:t>12/8/2020</a:t>
            </a:fld>
            <a:endParaRPr lang="en-US"/>
          </a:p>
        </p:txBody>
      </p:sp>
      <p:sp>
        <p:nvSpPr>
          <p:cNvPr id="6" name="Slide Number Placeholder 5"/>
          <p:cNvSpPr>
            <a:spLocks noGrp="1"/>
          </p:cNvSpPr>
          <p:nvPr>
            <p:ph type="sldNum" sz="quarter" idx="12"/>
          </p:nvPr>
        </p:nvSpPr>
        <p:spPr/>
        <p:txBody>
          <a:bodyPr/>
          <a:lstStyle/>
          <a:p>
            <a:pPr>
              <a:defRPr/>
            </a:pPr>
            <a:fld id="{F01BD5C8-CD1D-40F5-A531-9E76ABA3DCD3}" type="slidenum">
              <a:rPr lang="en-US" smtClean="0"/>
              <a:pPr>
                <a:defRPr/>
              </a:pPr>
              <a:t>36</a:t>
            </a:fld>
            <a:endParaRPr lang="en-US"/>
          </a:p>
        </p:txBody>
      </p:sp>
      <p:pic>
        <p:nvPicPr>
          <p:cNvPr id="7" name="Picture 6"/>
          <p:cNvPicPr>
            <a:picLocks noChangeAspect="1"/>
          </p:cNvPicPr>
          <p:nvPr/>
        </p:nvPicPr>
        <p:blipFill>
          <a:blip r:embed="rId2"/>
          <a:stretch>
            <a:fillRect/>
          </a:stretch>
        </p:blipFill>
        <p:spPr>
          <a:xfrm>
            <a:off x="3657600" y="3962401"/>
            <a:ext cx="5903780" cy="2090737"/>
          </a:xfrm>
          <a:prstGeom prst="rect">
            <a:avLst/>
          </a:prstGeom>
        </p:spPr>
      </p:pic>
    </p:spTree>
    <p:extLst>
      <p:ext uri="{BB962C8B-B14F-4D97-AF65-F5344CB8AC3E}">
        <p14:creationId xmlns:p14="http://schemas.microsoft.com/office/powerpoint/2010/main" val="1909220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App for Release</a:t>
            </a:r>
          </a:p>
        </p:txBody>
      </p:sp>
      <p:sp>
        <p:nvSpPr>
          <p:cNvPr id="3" name="Content Placeholder 2"/>
          <p:cNvSpPr>
            <a:spLocks noGrp="1"/>
          </p:cNvSpPr>
          <p:nvPr>
            <p:ph idx="1"/>
          </p:nvPr>
        </p:nvSpPr>
        <p:spPr/>
        <p:txBody>
          <a:bodyPr/>
          <a:lstStyle/>
          <a:p>
            <a:r>
              <a:rPr lang="en-US" dirty="0"/>
              <a:t>Five main tasks:</a:t>
            </a:r>
          </a:p>
        </p:txBody>
      </p:sp>
      <p:sp>
        <p:nvSpPr>
          <p:cNvPr id="4" name="Date Placeholder 3"/>
          <p:cNvSpPr>
            <a:spLocks noGrp="1"/>
          </p:cNvSpPr>
          <p:nvPr>
            <p:ph type="dt" sz="half" idx="10"/>
          </p:nvPr>
        </p:nvSpPr>
        <p:spPr/>
        <p:txBody>
          <a:bodyPr/>
          <a:lstStyle/>
          <a:p>
            <a:pPr>
              <a:defRPr/>
            </a:pPr>
            <a:fld id="{73D7537E-7926-42F4-AD8A-89F2958AE867}" type="datetime1">
              <a:rPr lang="en-US" smtClean="0"/>
              <a:pPr>
                <a:defRPr/>
              </a:pPr>
              <a:t>12/8/2020</a:t>
            </a:fld>
            <a:endParaRPr lang="en-US"/>
          </a:p>
        </p:txBody>
      </p:sp>
      <p:sp>
        <p:nvSpPr>
          <p:cNvPr id="6" name="Slide Number Placeholder 5"/>
          <p:cNvSpPr>
            <a:spLocks noGrp="1"/>
          </p:cNvSpPr>
          <p:nvPr>
            <p:ph type="sldNum" sz="quarter" idx="12"/>
          </p:nvPr>
        </p:nvSpPr>
        <p:spPr/>
        <p:txBody>
          <a:bodyPr/>
          <a:lstStyle/>
          <a:p>
            <a:pPr>
              <a:defRPr/>
            </a:pPr>
            <a:fld id="{F01BD5C8-CD1D-40F5-A531-9E76ABA3DCD3}" type="slidenum">
              <a:rPr lang="en-US" smtClean="0"/>
              <a:pPr>
                <a:defRPr/>
              </a:pPr>
              <a:t>37</a:t>
            </a:fld>
            <a:endParaRPr lang="en-US"/>
          </a:p>
        </p:txBody>
      </p:sp>
      <p:pic>
        <p:nvPicPr>
          <p:cNvPr id="7" name="Picture 6"/>
          <p:cNvPicPr>
            <a:picLocks noChangeAspect="1"/>
          </p:cNvPicPr>
          <p:nvPr/>
        </p:nvPicPr>
        <p:blipFill>
          <a:blip r:embed="rId2"/>
          <a:stretch>
            <a:fillRect/>
          </a:stretch>
        </p:blipFill>
        <p:spPr>
          <a:xfrm>
            <a:off x="7132873" y="228600"/>
            <a:ext cx="4859867" cy="6400800"/>
          </a:xfrm>
          <a:prstGeom prst="rect">
            <a:avLst/>
          </a:prstGeom>
        </p:spPr>
      </p:pic>
    </p:spTree>
    <p:extLst>
      <p:ext uri="{BB962C8B-B14F-4D97-AF65-F5344CB8AC3E}">
        <p14:creationId xmlns:p14="http://schemas.microsoft.com/office/powerpoint/2010/main" val="2637391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a:t>Versioning Your Application</a:t>
            </a:r>
            <a:endParaRPr lang="en-US"/>
          </a:p>
        </p:txBody>
      </p:sp>
      <p:sp>
        <p:nvSpPr>
          <p:cNvPr id="5123" name="Content Placeholder 2"/>
          <p:cNvSpPr>
            <a:spLocks noGrp="1"/>
          </p:cNvSpPr>
          <p:nvPr>
            <p:ph idx="1"/>
          </p:nvPr>
        </p:nvSpPr>
        <p:spPr/>
        <p:txBody>
          <a:bodyPr/>
          <a:lstStyle/>
          <a:p>
            <a:r>
              <a:rPr lang="en-US" sz="2200" dirty="0"/>
              <a:t>If you are planning to publish your application on the Android Market (</a:t>
            </a:r>
            <a:r>
              <a:rPr lang="en-US" sz="2200" dirty="0">
                <a:solidFill>
                  <a:schemeClr val="tx1"/>
                </a:solidFill>
              </a:rPr>
              <a:t>www.android.com/market/</a:t>
            </a:r>
            <a:r>
              <a:rPr lang="en-US" sz="2200" dirty="0"/>
              <a:t>), the AndroidManifest.xml file must have the following attributes:</a:t>
            </a:r>
          </a:p>
          <a:p>
            <a:pPr lvl="1"/>
            <a:r>
              <a:rPr lang="en-US" sz="2200" dirty="0" err="1"/>
              <a:t>android:</a:t>
            </a:r>
            <a:r>
              <a:rPr lang="en-US" sz="2200" b="1" dirty="0" err="1"/>
              <a:t>versionCode</a:t>
            </a:r>
            <a:r>
              <a:rPr lang="en-US" sz="2200" dirty="0"/>
              <a:t> (within the &lt;manifest&gt; element) - An integer value that represents the version of the application code, relative to other versions.</a:t>
            </a:r>
          </a:p>
          <a:p>
            <a:pPr lvl="1"/>
            <a:r>
              <a:rPr lang="en-US" sz="2200" dirty="0" err="1"/>
              <a:t>android:</a:t>
            </a:r>
            <a:r>
              <a:rPr lang="en-US" sz="2200" b="1" dirty="0" err="1"/>
              <a:t>versionName</a:t>
            </a:r>
            <a:r>
              <a:rPr lang="en-US" sz="2200" dirty="0"/>
              <a:t> (within the &lt;manifest&gt; element) -  string value that represents the release version of the application code, as it should be shown to users.</a:t>
            </a:r>
          </a:p>
          <a:p>
            <a:pPr lvl="1"/>
            <a:r>
              <a:rPr lang="en-US" sz="2200" dirty="0" err="1"/>
              <a:t>android:</a:t>
            </a:r>
            <a:r>
              <a:rPr lang="en-US" sz="2200" b="1" dirty="0" err="1"/>
              <a:t>icon</a:t>
            </a:r>
            <a:r>
              <a:rPr lang="en-US" sz="2200" dirty="0"/>
              <a:t> (within the &lt;application&gt; element)</a:t>
            </a:r>
          </a:p>
          <a:p>
            <a:pPr lvl="1"/>
            <a:r>
              <a:rPr lang="en-US" sz="2200" dirty="0" err="1"/>
              <a:t>android:</a:t>
            </a:r>
            <a:r>
              <a:rPr lang="en-US" sz="2200" b="1" dirty="0" err="1"/>
              <a:t>label</a:t>
            </a:r>
            <a:r>
              <a:rPr lang="en-US" sz="2200" dirty="0"/>
              <a:t> (within the &lt;application&gt; element)</a:t>
            </a:r>
          </a:p>
          <a:p>
            <a:pPr marL="0" indent="0">
              <a:buNone/>
            </a:pPr>
            <a:endParaRPr lang="en-US" sz="2200" dirty="0"/>
          </a:p>
        </p:txBody>
      </p:sp>
      <p:sp>
        <p:nvSpPr>
          <p:cNvPr id="5124" name="Date Placeholder 3"/>
          <p:cNvSpPr>
            <a:spLocks noGrp="1"/>
          </p:cNvSpPr>
          <p:nvPr>
            <p:ph type="dt" sz="half" idx="10"/>
          </p:nvPr>
        </p:nvSpPr>
        <p:spPr>
          <a:noFill/>
        </p:spPr>
        <p:txBody>
          <a:bodyPr/>
          <a:lstStyle/>
          <a:p>
            <a:fld id="{CEDD077A-53DB-4699-B810-A3564A4745B8}" type="datetime1">
              <a:rPr lang="en-US" smtClean="0"/>
              <a:pPr/>
              <a:t>12/8/2020</a:t>
            </a:fld>
            <a:endParaRPr lang="en-US"/>
          </a:p>
        </p:txBody>
      </p:sp>
      <p:sp>
        <p:nvSpPr>
          <p:cNvPr id="5126" name="Slide Number Placeholder 5"/>
          <p:cNvSpPr>
            <a:spLocks noGrp="1"/>
          </p:cNvSpPr>
          <p:nvPr>
            <p:ph type="sldNum" sz="quarter" idx="12"/>
          </p:nvPr>
        </p:nvSpPr>
        <p:spPr>
          <a:noFill/>
        </p:spPr>
        <p:txBody>
          <a:bodyPr/>
          <a:lstStyle/>
          <a:p>
            <a:fld id="{3959F5D2-A0A6-43D7-B834-3C6EFEB98FF3}" type="slidenum">
              <a:rPr lang="en-US" smtClean="0"/>
              <a:pPr/>
              <a:t>38</a:t>
            </a:fld>
            <a:endParaRPr lang="en-US"/>
          </a:p>
        </p:txBody>
      </p:sp>
    </p:spTree>
    <p:extLst>
      <p:ext uri="{BB962C8B-B14F-4D97-AF65-F5344CB8AC3E}">
        <p14:creationId xmlns:p14="http://schemas.microsoft.com/office/powerpoint/2010/main" val="3410095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a:t>Versioning Your Application</a:t>
            </a:r>
            <a:endParaRPr lang="en-US"/>
          </a:p>
        </p:txBody>
      </p:sp>
      <p:sp>
        <p:nvSpPr>
          <p:cNvPr id="6147" name="Content Placeholder 2"/>
          <p:cNvSpPr>
            <a:spLocks noGrp="1"/>
          </p:cNvSpPr>
          <p:nvPr>
            <p:ph sz="half" idx="1"/>
          </p:nvPr>
        </p:nvSpPr>
        <p:spPr/>
        <p:txBody>
          <a:bodyPr>
            <a:normAutofit/>
          </a:bodyPr>
          <a:lstStyle/>
          <a:p>
            <a:pPr>
              <a:buNone/>
            </a:pPr>
            <a:r>
              <a:rPr lang="en-US" sz="1100" dirty="0">
                <a:solidFill>
                  <a:schemeClr val="tx1"/>
                </a:solidFill>
              </a:rPr>
              <a:t>&lt;?xml version="1.0" encoding="utf-8"?&gt;</a:t>
            </a:r>
          </a:p>
          <a:p>
            <a:pPr>
              <a:buNone/>
            </a:pPr>
            <a:r>
              <a:rPr lang="en-US" sz="1100" dirty="0">
                <a:solidFill>
                  <a:schemeClr val="tx1"/>
                </a:solidFill>
              </a:rPr>
              <a:t>&lt;manifest </a:t>
            </a:r>
            <a:r>
              <a:rPr lang="en-US" sz="1100" dirty="0" err="1">
                <a:solidFill>
                  <a:schemeClr val="tx1"/>
                </a:solidFill>
              </a:rPr>
              <a:t>xmlns:android</a:t>
            </a:r>
            <a:r>
              <a:rPr lang="en-US" sz="1100" dirty="0">
                <a:solidFill>
                  <a:schemeClr val="tx1"/>
                </a:solidFill>
              </a:rPr>
              <a:t>="http://schemas.android.com/</a:t>
            </a:r>
            <a:r>
              <a:rPr lang="en-US" sz="1100" dirty="0" err="1">
                <a:solidFill>
                  <a:schemeClr val="tx1"/>
                </a:solidFill>
              </a:rPr>
              <a:t>apk</a:t>
            </a:r>
            <a:r>
              <a:rPr lang="en-US" sz="1100" dirty="0">
                <a:solidFill>
                  <a:schemeClr val="tx1"/>
                </a:solidFill>
              </a:rPr>
              <a:t>/res/android"</a:t>
            </a:r>
          </a:p>
          <a:p>
            <a:pPr>
              <a:buNone/>
            </a:pPr>
            <a:r>
              <a:rPr lang="en-US" sz="1100" dirty="0">
                <a:solidFill>
                  <a:schemeClr val="tx1"/>
                </a:solidFill>
              </a:rPr>
              <a:t>    package="</a:t>
            </a:r>
            <a:r>
              <a:rPr lang="en-US" sz="1100" dirty="0" err="1">
                <a:solidFill>
                  <a:schemeClr val="tx1"/>
                </a:solidFill>
              </a:rPr>
              <a:t>com.example.inika.transittest</a:t>
            </a:r>
            <a:r>
              <a:rPr lang="en-US" sz="1100" dirty="0">
                <a:solidFill>
                  <a:schemeClr val="tx1"/>
                </a:solidFill>
              </a:rPr>
              <a:t>" &gt;</a:t>
            </a:r>
          </a:p>
          <a:p>
            <a:pPr lvl="1">
              <a:buNone/>
            </a:pPr>
            <a:r>
              <a:rPr lang="en-US" sz="1100" dirty="0" err="1"/>
              <a:t>android:versionCode</a:t>
            </a:r>
            <a:r>
              <a:rPr lang="en-US" sz="1100" dirty="0"/>
              <a:t>=”1”</a:t>
            </a:r>
          </a:p>
          <a:p>
            <a:pPr lvl="1">
              <a:buNone/>
            </a:pPr>
            <a:r>
              <a:rPr lang="en-US" sz="1100" dirty="0" err="1"/>
              <a:t>android:versionName</a:t>
            </a:r>
            <a:r>
              <a:rPr lang="en-US" sz="1100" dirty="0"/>
              <a:t>=”1.0” &gt;</a:t>
            </a:r>
          </a:p>
          <a:p>
            <a:pPr>
              <a:buNone/>
            </a:pPr>
            <a:r>
              <a:rPr lang="en-US" sz="1100" dirty="0">
                <a:solidFill>
                  <a:schemeClr val="tx1"/>
                </a:solidFill>
              </a:rPr>
              <a:t>    &lt;uses-</a:t>
            </a:r>
            <a:r>
              <a:rPr lang="en-US" sz="1100" dirty="0" err="1">
                <a:solidFill>
                  <a:schemeClr val="tx1"/>
                </a:solidFill>
              </a:rPr>
              <a:t>sdk</a:t>
            </a:r>
            <a:endParaRPr lang="en-US" sz="1100" dirty="0">
              <a:solidFill>
                <a:schemeClr val="tx1"/>
              </a:solidFill>
            </a:endParaRPr>
          </a:p>
          <a:p>
            <a:pPr>
              <a:buNone/>
            </a:pPr>
            <a:r>
              <a:rPr lang="en-US" sz="1100" dirty="0">
                <a:solidFill>
                  <a:schemeClr val="tx1"/>
                </a:solidFill>
              </a:rPr>
              <a:t>        </a:t>
            </a:r>
            <a:r>
              <a:rPr lang="en-US" sz="1100" dirty="0" err="1">
                <a:solidFill>
                  <a:schemeClr val="tx1"/>
                </a:solidFill>
              </a:rPr>
              <a:t>android:minSdkVersion</a:t>
            </a:r>
            <a:r>
              <a:rPr lang="en-US" sz="1100" dirty="0">
                <a:solidFill>
                  <a:schemeClr val="tx1"/>
                </a:solidFill>
              </a:rPr>
              <a:t>="12"</a:t>
            </a:r>
          </a:p>
          <a:p>
            <a:pPr>
              <a:buNone/>
            </a:pPr>
            <a:r>
              <a:rPr lang="en-US" sz="1100" dirty="0">
                <a:solidFill>
                  <a:schemeClr val="tx1"/>
                </a:solidFill>
              </a:rPr>
              <a:t>        </a:t>
            </a:r>
            <a:r>
              <a:rPr lang="en-US" sz="1100" dirty="0" err="1">
                <a:solidFill>
                  <a:schemeClr val="tx1"/>
                </a:solidFill>
              </a:rPr>
              <a:t>android:targetSdkVersion</a:t>
            </a:r>
            <a:r>
              <a:rPr lang="en-US" sz="1100" dirty="0">
                <a:solidFill>
                  <a:schemeClr val="tx1"/>
                </a:solidFill>
              </a:rPr>
              <a:t>="15" /&gt;</a:t>
            </a:r>
          </a:p>
          <a:p>
            <a:pPr>
              <a:buNone/>
            </a:pPr>
            <a:r>
              <a:rPr lang="en-US" sz="1100" dirty="0">
                <a:solidFill>
                  <a:schemeClr val="tx1"/>
                </a:solidFill>
              </a:rPr>
              <a:t>    &lt;uses-permission </a:t>
            </a:r>
            <a:r>
              <a:rPr lang="en-US" sz="1100" dirty="0" err="1">
                <a:solidFill>
                  <a:schemeClr val="tx1"/>
                </a:solidFill>
              </a:rPr>
              <a:t>android:name</a:t>
            </a:r>
            <a:r>
              <a:rPr lang="en-US" sz="1100" dirty="0">
                <a:solidFill>
                  <a:schemeClr val="tx1"/>
                </a:solidFill>
              </a:rPr>
              <a:t>="</a:t>
            </a:r>
            <a:r>
              <a:rPr lang="en-US" sz="1100" dirty="0" err="1">
                <a:solidFill>
                  <a:schemeClr val="tx1"/>
                </a:solidFill>
              </a:rPr>
              <a:t>android.permission.INTERNET</a:t>
            </a:r>
            <a:r>
              <a:rPr lang="en-US" sz="1100" dirty="0">
                <a:solidFill>
                  <a:schemeClr val="tx1"/>
                </a:solidFill>
              </a:rPr>
              <a:t>"/&gt;</a:t>
            </a:r>
          </a:p>
          <a:p>
            <a:pPr>
              <a:buNone/>
            </a:pPr>
            <a:r>
              <a:rPr lang="en-US" sz="1100" dirty="0">
                <a:solidFill>
                  <a:schemeClr val="tx1"/>
                </a:solidFill>
              </a:rPr>
              <a:t>    &lt;uses-permission </a:t>
            </a:r>
            <a:r>
              <a:rPr lang="en-US" sz="1100" dirty="0" err="1">
                <a:solidFill>
                  <a:schemeClr val="tx1"/>
                </a:solidFill>
              </a:rPr>
              <a:t>android:name</a:t>
            </a:r>
            <a:r>
              <a:rPr lang="en-US" sz="1100" dirty="0">
                <a:solidFill>
                  <a:schemeClr val="tx1"/>
                </a:solidFill>
              </a:rPr>
              <a:t>="</a:t>
            </a:r>
            <a:r>
              <a:rPr lang="en-US" sz="1100" dirty="0" err="1">
                <a:solidFill>
                  <a:schemeClr val="tx1"/>
                </a:solidFill>
              </a:rPr>
              <a:t>android.permission.ACCESS_COARSE_LOCATION</a:t>
            </a:r>
            <a:r>
              <a:rPr lang="en-US" sz="1100" dirty="0">
                <a:solidFill>
                  <a:schemeClr val="tx1"/>
                </a:solidFill>
              </a:rPr>
              <a:t>" /&gt;</a:t>
            </a:r>
          </a:p>
          <a:p>
            <a:pPr>
              <a:buNone/>
            </a:pPr>
            <a:r>
              <a:rPr lang="en-US" sz="1100" dirty="0">
                <a:solidFill>
                  <a:schemeClr val="tx1"/>
                </a:solidFill>
              </a:rPr>
              <a:t>    &lt;uses-permission </a:t>
            </a:r>
            <a:r>
              <a:rPr lang="en-US" sz="1100" dirty="0" err="1">
                <a:solidFill>
                  <a:schemeClr val="tx1"/>
                </a:solidFill>
              </a:rPr>
              <a:t>android:name</a:t>
            </a:r>
            <a:r>
              <a:rPr lang="en-US" sz="1100" dirty="0">
                <a:solidFill>
                  <a:schemeClr val="tx1"/>
                </a:solidFill>
              </a:rPr>
              <a:t>="</a:t>
            </a:r>
            <a:r>
              <a:rPr lang="en-US" sz="1100" dirty="0" err="1">
                <a:solidFill>
                  <a:schemeClr val="tx1"/>
                </a:solidFill>
              </a:rPr>
              <a:t>android.permission.ACCESS_FINE_LOCATION</a:t>
            </a:r>
            <a:r>
              <a:rPr lang="en-US" sz="1100" dirty="0">
                <a:solidFill>
                  <a:schemeClr val="tx1"/>
                </a:solidFill>
              </a:rPr>
              <a:t>" /&gt;</a:t>
            </a:r>
          </a:p>
          <a:p>
            <a:pPr>
              <a:buNone/>
            </a:pPr>
            <a:r>
              <a:rPr lang="en-US" sz="1100" dirty="0">
                <a:solidFill>
                  <a:schemeClr val="tx1"/>
                </a:solidFill>
              </a:rPr>
              <a:t>    &lt;application</a:t>
            </a:r>
          </a:p>
          <a:p>
            <a:pPr>
              <a:buNone/>
            </a:pPr>
            <a:endParaRPr lang="en-US" sz="1100" dirty="0">
              <a:solidFill>
                <a:schemeClr val="tx1"/>
              </a:solidFill>
            </a:endParaRPr>
          </a:p>
        </p:txBody>
      </p:sp>
      <p:sp>
        <p:nvSpPr>
          <p:cNvPr id="2" name="Content Placeholder 1">
            <a:extLst>
              <a:ext uri="{FF2B5EF4-FFF2-40B4-BE49-F238E27FC236}">
                <a16:creationId xmlns:a16="http://schemas.microsoft.com/office/drawing/2014/main" id="{80BEB609-A16E-6046-A96C-D3C1C2C276A5}"/>
              </a:ext>
            </a:extLst>
          </p:cNvPr>
          <p:cNvSpPr>
            <a:spLocks noGrp="1"/>
          </p:cNvSpPr>
          <p:nvPr>
            <p:ph sz="half" idx="2"/>
          </p:nvPr>
        </p:nvSpPr>
        <p:spPr/>
        <p:txBody>
          <a:bodyPr>
            <a:normAutofit/>
          </a:bodyPr>
          <a:lstStyle/>
          <a:p>
            <a:pPr>
              <a:buNone/>
            </a:pPr>
            <a:r>
              <a:rPr lang="en-US" sz="1100" dirty="0" err="1">
                <a:solidFill>
                  <a:schemeClr val="tx1"/>
                </a:solidFill>
              </a:rPr>
              <a:t>android:allowBackup</a:t>
            </a:r>
            <a:r>
              <a:rPr lang="en-US" sz="1100" dirty="0">
                <a:solidFill>
                  <a:schemeClr val="tx1"/>
                </a:solidFill>
              </a:rPr>
              <a:t>="true"</a:t>
            </a:r>
          </a:p>
          <a:p>
            <a:pPr>
              <a:buNone/>
            </a:pPr>
            <a:r>
              <a:rPr lang="en-US" sz="1100" dirty="0">
                <a:solidFill>
                  <a:schemeClr val="tx1"/>
                </a:solidFill>
              </a:rPr>
              <a:t>        </a:t>
            </a:r>
            <a:r>
              <a:rPr lang="en-US" sz="1100" dirty="0" err="1">
                <a:solidFill>
                  <a:schemeClr val="tx1"/>
                </a:solidFill>
              </a:rPr>
              <a:t>android:icon</a:t>
            </a:r>
            <a:r>
              <a:rPr lang="en-US" sz="1100" dirty="0">
                <a:solidFill>
                  <a:schemeClr val="tx1"/>
                </a:solidFill>
              </a:rPr>
              <a:t>="@mipmap/</a:t>
            </a:r>
            <a:r>
              <a:rPr lang="en-US" sz="1100" dirty="0" err="1">
                <a:solidFill>
                  <a:schemeClr val="tx1"/>
                </a:solidFill>
              </a:rPr>
              <a:t>ic_launcher</a:t>
            </a:r>
            <a:r>
              <a:rPr lang="en-US" sz="1100" dirty="0">
                <a:solidFill>
                  <a:schemeClr val="tx1"/>
                </a:solidFill>
              </a:rPr>
              <a:t>"</a:t>
            </a:r>
          </a:p>
          <a:p>
            <a:pPr>
              <a:buNone/>
            </a:pPr>
            <a:r>
              <a:rPr lang="en-US" sz="1100" dirty="0">
                <a:solidFill>
                  <a:schemeClr val="tx1"/>
                </a:solidFill>
              </a:rPr>
              <a:t>        </a:t>
            </a:r>
            <a:r>
              <a:rPr lang="en-US" sz="1100" dirty="0" err="1">
                <a:solidFill>
                  <a:schemeClr val="tx1"/>
                </a:solidFill>
              </a:rPr>
              <a:t>android:label</a:t>
            </a:r>
            <a:r>
              <a:rPr lang="en-US" sz="1100" dirty="0">
                <a:solidFill>
                  <a:schemeClr val="tx1"/>
                </a:solidFill>
              </a:rPr>
              <a:t>="@string/</a:t>
            </a:r>
            <a:r>
              <a:rPr lang="en-US" sz="1100" dirty="0" err="1">
                <a:solidFill>
                  <a:schemeClr val="tx1"/>
                </a:solidFill>
              </a:rPr>
              <a:t>app_name</a:t>
            </a:r>
            <a:r>
              <a:rPr lang="en-US" sz="1100" dirty="0">
                <a:solidFill>
                  <a:schemeClr val="tx1"/>
                </a:solidFill>
              </a:rPr>
              <a:t>"</a:t>
            </a:r>
          </a:p>
          <a:p>
            <a:pPr>
              <a:buNone/>
            </a:pPr>
            <a:r>
              <a:rPr lang="en-US" sz="1100" dirty="0">
                <a:solidFill>
                  <a:schemeClr val="tx1"/>
                </a:solidFill>
              </a:rPr>
              <a:t>        </a:t>
            </a:r>
            <a:r>
              <a:rPr lang="en-US" sz="1100" dirty="0" err="1">
                <a:solidFill>
                  <a:schemeClr val="tx1"/>
                </a:solidFill>
              </a:rPr>
              <a:t>android:theme</a:t>
            </a:r>
            <a:r>
              <a:rPr lang="en-US" sz="1100" dirty="0">
                <a:solidFill>
                  <a:schemeClr val="tx1"/>
                </a:solidFill>
              </a:rPr>
              <a:t>="@style/</a:t>
            </a:r>
            <a:r>
              <a:rPr lang="en-US" sz="1100" dirty="0" err="1">
                <a:solidFill>
                  <a:schemeClr val="tx1"/>
                </a:solidFill>
              </a:rPr>
              <a:t>AppTheme</a:t>
            </a:r>
            <a:r>
              <a:rPr lang="en-US" sz="1100" dirty="0">
                <a:solidFill>
                  <a:schemeClr val="tx1"/>
                </a:solidFill>
              </a:rPr>
              <a:t>" &gt;</a:t>
            </a:r>
          </a:p>
          <a:p>
            <a:pPr>
              <a:buNone/>
            </a:pPr>
            <a:r>
              <a:rPr lang="en-US" sz="1100" dirty="0">
                <a:solidFill>
                  <a:schemeClr val="tx1"/>
                </a:solidFill>
              </a:rPr>
              <a:t>        &lt;activity</a:t>
            </a:r>
          </a:p>
          <a:p>
            <a:pPr>
              <a:buNone/>
            </a:pPr>
            <a:r>
              <a:rPr lang="en-US" sz="1100" dirty="0">
                <a:solidFill>
                  <a:schemeClr val="tx1"/>
                </a:solidFill>
              </a:rPr>
              <a:t>            </a:t>
            </a:r>
            <a:r>
              <a:rPr lang="en-US" sz="1100" dirty="0" err="1">
                <a:solidFill>
                  <a:schemeClr val="tx1"/>
                </a:solidFill>
              </a:rPr>
              <a:t>android:name</a:t>
            </a:r>
            <a:r>
              <a:rPr lang="en-US" sz="1100" dirty="0">
                <a:solidFill>
                  <a:schemeClr val="tx1"/>
                </a:solidFill>
              </a:rPr>
              <a:t>=".</a:t>
            </a:r>
            <a:r>
              <a:rPr lang="en-US" sz="1100" dirty="0" err="1">
                <a:solidFill>
                  <a:schemeClr val="tx1"/>
                </a:solidFill>
              </a:rPr>
              <a:t>MainActivity</a:t>
            </a:r>
            <a:r>
              <a:rPr lang="en-US" sz="1100" dirty="0">
                <a:solidFill>
                  <a:schemeClr val="tx1"/>
                </a:solidFill>
              </a:rPr>
              <a:t>"</a:t>
            </a:r>
          </a:p>
          <a:p>
            <a:pPr>
              <a:buNone/>
            </a:pPr>
            <a:r>
              <a:rPr lang="en-US" sz="1100" dirty="0">
                <a:solidFill>
                  <a:schemeClr val="tx1"/>
                </a:solidFill>
              </a:rPr>
              <a:t>            </a:t>
            </a:r>
            <a:r>
              <a:rPr lang="en-US" sz="1100" dirty="0" err="1">
                <a:solidFill>
                  <a:schemeClr val="tx1"/>
                </a:solidFill>
              </a:rPr>
              <a:t>android:label</a:t>
            </a:r>
            <a:r>
              <a:rPr lang="en-US" sz="1100" dirty="0">
                <a:solidFill>
                  <a:schemeClr val="tx1"/>
                </a:solidFill>
              </a:rPr>
              <a:t>="@string/</a:t>
            </a:r>
            <a:r>
              <a:rPr lang="en-US" sz="1100" dirty="0" err="1">
                <a:solidFill>
                  <a:schemeClr val="tx1"/>
                </a:solidFill>
              </a:rPr>
              <a:t>app_name</a:t>
            </a:r>
            <a:r>
              <a:rPr lang="en-US" sz="1100" dirty="0">
                <a:solidFill>
                  <a:schemeClr val="tx1"/>
                </a:solidFill>
              </a:rPr>
              <a:t>" &gt;</a:t>
            </a:r>
          </a:p>
          <a:p>
            <a:pPr>
              <a:buNone/>
            </a:pPr>
            <a:r>
              <a:rPr lang="en-US" sz="1100" dirty="0">
                <a:solidFill>
                  <a:schemeClr val="tx1"/>
                </a:solidFill>
              </a:rPr>
              <a:t>            &lt;intent-filter&gt;</a:t>
            </a:r>
          </a:p>
          <a:p>
            <a:pPr>
              <a:buNone/>
            </a:pPr>
            <a:r>
              <a:rPr lang="en-US" sz="1100" dirty="0">
                <a:solidFill>
                  <a:schemeClr val="tx1"/>
                </a:solidFill>
              </a:rPr>
              <a:t>                &lt;action </a:t>
            </a:r>
            <a:r>
              <a:rPr lang="en-US" sz="1100" dirty="0" err="1">
                <a:solidFill>
                  <a:schemeClr val="tx1"/>
                </a:solidFill>
              </a:rPr>
              <a:t>android:name</a:t>
            </a:r>
            <a:r>
              <a:rPr lang="en-US" sz="1100" dirty="0">
                <a:solidFill>
                  <a:schemeClr val="tx1"/>
                </a:solidFill>
              </a:rPr>
              <a:t>="</a:t>
            </a:r>
            <a:r>
              <a:rPr lang="en-US" sz="1100" dirty="0" err="1">
                <a:solidFill>
                  <a:schemeClr val="tx1"/>
                </a:solidFill>
              </a:rPr>
              <a:t>android.intent.action.MAIN</a:t>
            </a:r>
            <a:r>
              <a:rPr lang="en-US" sz="1100" dirty="0">
                <a:solidFill>
                  <a:schemeClr val="tx1"/>
                </a:solidFill>
              </a:rPr>
              <a:t>" /&gt;</a:t>
            </a:r>
          </a:p>
          <a:p>
            <a:pPr>
              <a:buNone/>
            </a:pPr>
            <a:r>
              <a:rPr lang="en-US" sz="1100" dirty="0">
                <a:solidFill>
                  <a:schemeClr val="tx1"/>
                </a:solidFill>
              </a:rPr>
              <a:t>                &lt;category </a:t>
            </a:r>
            <a:r>
              <a:rPr lang="en-US" sz="1100" dirty="0" err="1">
                <a:solidFill>
                  <a:schemeClr val="tx1"/>
                </a:solidFill>
              </a:rPr>
              <a:t>android:name</a:t>
            </a:r>
            <a:r>
              <a:rPr lang="en-US" sz="1100" dirty="0">
                <a:solidFill>
                  <a:schemeClr val="tx1"/>
                </a:solidFill>
              </a:rPr>
              <a:t>="</a:t>
            </a:r>
            <a:r>
              <a:rPr lang="en-US" sz="1100" dirty="0" err="1">
                <a:solidFill>
                  <a:schemeClr val="tx1"/>
                </a:solidFill>
              </a:rPr>
              <a:t>android.intent.category.LAUNCHER</a:t>
            </a:r>
            <a:r>
              <a:rPr lang="en-US" sz="1100" dirty="0">
                <a:solidFill>
                  <a:schemeClr val="tx1"/>
                </a:solidFill>
              </a:rPr>
              <a:t>" /&gt;</a:t>
            </a:r>
          </a:p>
          <a:p>
            <a:pPr>
              <a:buNone/>
            </a:pPr>
            <a:r>
              <a:rPr lang="en-US" sz="1100" dirty="0">
                <a:solidFill>
                  <a:schemeClr val="tx1"/>
                </a:solidFill>
              </a:rPr>
              <a:t>            &lt;/intent-filter&gt;</a:t>
            </a:r>
          </a:p>
          <a:p>
            <a:pPr>
              <a:buNone/>
            </a:pPr>
            <a:r>
              <a:rPr lang="en-US" sz="1100" dirty="0">
                <a:solidFill>
                  <a:schemeClr val="tx1"/>
                </a:solidFill>
              </a:rPr>
              <a:t>        &lt;/activity&gt;</a:t>
            </a:r>
          </a:p>
          <a:p>
            <a:pPr>
              <a:buNone/>
            </a:pPr>
            <a:r>
              <a:rPr lang="en-US" sz="1100" dirty="0">
                <a:solidFill>
                  <a:schemeClr val="tx1"/>
                </a:solidFill>
              </a:rPr>
              <a:t>    &lt;/application&gt;</a:t>
            </a:r>
          </a:p>
          <a:p>
            <a:pPr>
              <a:buNone/>
            </a:pPr>
            <a:r>
              <a:rPr lang="en-US" sz="1100" dirty="0">
                <a:solidFill>
                  <a:schemeClr val="tx1"/>
                </a:solidFill>
              </a:rPr>
              <a:t>&lt;/manifest&gt;</a:t>
            </a:r>
          </a:p>
        </p:txBody>
      </p:sp>
      <p:sp>
        <p:nvSpPr>
          <p:cNvPr id="6148" name="Date Placeholder 3"/>
          <p:cNvSpPr>
            <a:spLocks noGrp="1"/>
          </p:cNvSpPr>
          <p:nvPr>
            <p:ph type="dt" sz="half" idx="10"/>
          </p:nvPr>
        </p:nvSpPr>
        <p:spPr>
          <a:noFill/>
        </p:spPr>
        <p:txBody>
          <a:bodyPr/>
          <a:lstStyle/>
          <a:p>
            <a:fld id="{C29A372B-66B0-40C1-A97E-FB763F4ABDA5}" type="datetime1">
              <a:rPr lang="en-US" smtClean="0"/>
              <a:pPr/>
              <a:t>12/8/2020</a:t>
            </a:fld>
            <a:endParaRPr lang="en-US"/>
          </a:p>
        </p:txBody>
      </p:sp>
      <p:sp>
        <p:nvSpPr>
          <p:cNvPr id="6150" name="Slide Number Placeholder 5"/>
          <p:cNvSpPr>
            <a:spLocks noGrp="1"/>
          </p:cNvSpPr>
          <p:nvPr>
            <p:ph type="sldNum" sz="quarter" idx="12"/>
          </p:nvPr>
        </p:nvSpPr>
        <p:spPr>
          <a:noFill/>
        </p:spPr>
        <p:txBody>
          <a:bodyPr/>
          <a:lstStyle/>
          <a:p>
            <a:fld id="{46FCE298-CB3F-4729-BCA9-F6547F949D1B}" type="slidenum">
              <a:rPr lang="en-US" smtClean="0"/>
              <a:pPr/>
              <a:t>39</a:t>
            </a:fld>
            <a:endParaRPr lang="en-US"/>
          </a:p>
        </p:txBody>
      </p:sp>
    </p:spTree>
    <p:extLst>
      <p:ext uri="{BB962C8B-B14F-4D97-AF65-F5344CB8AC3E}">
        <p14:creationId xmlns:p14="http://schemas.microsoft.com/office/powerpoint/2010/main" val="2903343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t>Content Providers</a:t>
            </a:r>
          </a:p>
        </p:txBody>
      </p:sp>
      <p:sp>
        <p:nvSpPr>
          <p:cNvPr id="29699" name="Content Placeholder 2"/>
          <p:cNvSpPr>
            <a:spLocks noGrp="1"/>
          </p:cNvSpPr>
          <p:nvPr>
            <p:ph idx="1"/>
          </p:nvPr>
        </p:nvSpPr>
        <p:spPr/>
        <p:txBody>
          <a:bodyPr/>
          <a:lstStyle/>
          <a:p>
            <a:r>
              <a:rPr lang="en-US"/>
              <a:t>Content provider are used to </a:t>
            </a:r>
            <a:r>
              <a:rPr lang="en-US" b="1"/>
              <a:t>share data across packages</a:t>
            </a:r>
            <a:r>
              <a:rPr lang="en-US"/>
              <a:t> in Android apps</a:t>
            </a:r>
          </a:p>
          <a:p>
            <a:pPr lvl="1"/>
            <a:r>
              <a:rPr lang="en-US"/>
              <a:t>Think of a content provider as a </a:t>
            </a:r>
            <a:r>
              <a:rPr lang="en-US" b="1"/>
              <a:t>data store</a:t>
            </a:r>
            <a:r>
              <a:rPr lang="en-US"/>
              <a:t>.</a:t>
            </a:r>
          </a:p>
          <a:p>
            <a:r>
              <a:rPr lang="en-US"/>
              <a:t>A content provider behaves very much like a database — you </a:t>
            </a:r>
            <a:r>
              <a:rPr lang="en-US" b="1"/>
              <a:t>can query</a:t>
            </a:r>
            <a:r>
              <a:rPr lang="en-US"/>
              <a:t> it, </a:t>
            </a:r>
            <a:r>
              <a:rPr lang="en-US" b="1"/>
              <a:t>edit</a:t>
            </a:r>
            <a:r>
              <a:rPr lang="en-US"/>
              <a:t> its content, as well as </a:t>
            </a:r>
            <a:r>
              <a:rPr lang="en-US" b="1"/>
              <a:t>add</a:t>
            </a:r>
            <a:r>
              <a:rPr lang="en-US"/>
              <a:t> or </a:t>
            </a:r>
            <a:r>
              <a:rPr lang="en-US" b="1"/>
              <a:t>delete</a:t>
            </a:r>
            <a:r>
              <a:rPr lang="en-US"/>
              <a:t> content. </a:t>
            </a:r>
          </a:p>
          <a:p>
            <a:r>
              <a:rPr lang="en-US"/>
              <a:t>Unlike a database, a content provider can use different ways to store its data. </a:t>
            </a:r>
          </a:p>
          <a:p>
            <a:pPr lvl="1"/>
            <a:r>
              <a:rPr lang="en-US"/>
              <a:t>The data can be stored in a </a:t>
            </a:r>
            <a:r>
              <a:rPr lang="en-US" b="1"/>
              <a:t>database</a:t>
            </a:r>
            <a:r>
              <a:rPr lang="en-US"/>
              <a:t>, in </a:t>
            </a:r>
            <a:r>
              <a:rPr lang="en-US" b="1"/>
              <a:t>files</a:t>
            </a:r>
            <a:r>
              <a:rPr lang="en-US"/>
              <a:t>, or even over a </a:t>
            </a:r>
            <a:r>
              <a:rPr lang="en-US" b="1"/>
              <a:t>network</a:t>
            </a:r>
            <a:r>
              <a:rPr lang="en-US"/>
              <a:t>.</a:t>
            </a:r>
          </a:p>
        </p:txBody>
      </p:sp>
      <p:sp>
        <p:nvSpPr>
          <p:cNvPr id="29700" name="Date Placeholder 3"/>
          <p:cNvSpPr>
            <a:spLocks noGrp="1"/>
          </p:cNvSpPr>
          <p:nvPr>
            <p:ph type="dt" sz="half" idx="10"/>
          </p:nvPr>
        </p:nvSpPr>
        <p:spPr>
          <a:noFill/>
        </p:spPr>
        <p:txBody>
          <a:bodyPr/>
          <a:lstStyle/>
          <a:p>
            <a:fld id="{BEDFBA5E-0685-4E0E-8B3F-EE380F8A6841}" type="datetime1">
              <a:rPr lang="en-US" smtClean="0"/>
              <a:pPr/>
              <a:t>12/8/2020</a:t>
            </a:fld>
            <a:endParaRPr lang="en-US"/>
          </a:p>
        </p:txBody>
      </p:sp>
      <p:sp>
        <p:nvSpPr>
          <p:cNvPr id="29702" name="Slide Number Placeholder 5"/>
          <p:cNvSpPr>
            <a:spLocks noGrp="1"/>
          </p:cNvSpPr>
          <p:nvPr>
            <p:ph type="sldNum" sz="quarter" idx="12"/>
          </p:nvPr>
        </p:nvSpPr>
        <p:spPr>
          <a:noFill/>
        </p:spPr>
        <p:txBody>
          <a:bodyPr/>
          <a:lstStyle/>
          <a:p>
            <a:fld id="{7E148A4A-90F7-461D-8C85-0E020E21E1CD}" type="slidenum">
              <a:rPr lang="en-US" smtClean="0"/>
              <a:pPr/>
              <a:t>4</a:t>
            </a:fld>
            <a:endParaRPr lang="en-US"/>
          </a:p>
        </p:txBody>
      </p:sp>
    </p:spTree>
    <p:extLst>
      <p:ext uri="{BB962C8B-B14F-4D97-AF65-F5344CB8AC3E}">
        <p14:creationId xmlns:p14="http://schemas.microsoft.com/office/powerpoint/2010/main" val="418186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Level requirements</a:t>
            </a:r>
          </a:p>
        </p:txBody>
      </p:sp>
      <p:sp>
        <p:nvSpPr>
          <p:cNvPr id="3" name="Content Placeholder 2"/>
          <p:cNvSpPr>
            <a:spLocks noGrp="1"/>
          </p:cNvSpPr>
          <p:nvPr>
            <p:ph idx="1"/>
          </p:nvPr>
        </p:nvSpPr>
        <p:spPr/>
        <p:txBody>
          <a:bodyPr/>
          <a:lstStyle/>
          <a:p>
            <a:r>
              <a:rPr lang="en-US" dirty="0"/>
              <a:t>Add a </a:t>
            </a:r>
            <a:r>
              <a:rPr lang="en-US" b="1" dirty="0"/>
              <a:t>&lt;uses-</a:t>
            </a:r>
            <a:r>
              <a:rPr lang="en-US" b="1" dirty="0" err="1"/>
              <a:t>sdk</a:t>
            </a:r>
            <a:r>
              <a:rPr lang="en-US" b="1" dirty="0"/>
              <a:t>&gt;</a:t>
            </a:r>
            <a:r>
              <a:rPr lang="en-US" dirty="0"/>
              <a:t> element in the application's manifest, with one or more of these attributes:</a:t>
            </a:r>
          </a:p>
          <a:p>
            <a:pPr lvl="1"/>
            <a:r>
              <a:rPr lang="en-US" b="1" dirty="0" err="1"/>
              <a:t>android:minSdkVersion</a:t>
            </a:r>
            <a:r>
              <a:rPr lang="en-US" dirty="0"/>
              <a:t> - the </a:t>
            </a:r>
            <a:r>
              <a:rPr lang="en-US" b="1" dirty="0"/>
              <a:t>minimum version</a:t>
            </a:r>
            <a:r>
              <a:rPr lang="en-US" dirty="0"/>
              <a:t> of the Android platform on which the application will run, specified by the platform's API Level identifier.</a:t>
            </a:r>
          </a:p>
          <a:p>
            <a:pPr lvl="1"/>
            <a:r>
              <a:rPr lang="en-US" b="1" dirty="0" err="1"/>
              <a:t>android:targetSdkVersion</a:t>
            </a:r>
            <a:r>
              <a:rPr lang="en-US" dirty="0"/>
              <a:t> - the API Level on which the application is designed to run.</a:t>
            </a:r>
          </a:p>
          <a:p>
            <a:pPr lvl="1"/>
            <a:r>
              <a:rPr lang="en-US" b="1" dirty="0" err="1"/>
              <a:t>android:maxSdkVersion</a:t>
            </a:r>
            <a:r>
              <a:rPr lang="en-US" dirty="0"/>
              <a:t> - the </a:t>
            </a:r>
            <a:r>
              <a:rPr lang="en-US" b="1" dirty="0"/>
              <a:t>maximum version </a:t>
            </a:r>
            <a:r>
              <a:rPr lang="en-US" dirty="0"/>
              <a:t>of the Android platform on which the application is designed to run, specified by the platform's API Level identifier.</a:t>
            </a:r>
          </a:p>
        </p:txBody>
      </p:sp>
      <p:sp>
        <p:nvSpPr>
          <p:cNvPr id="4" name="Date Placeholder 3"/>
          <p:cNvSpPr>
            <a:spLocks noGrp="1"/>
          </p:cNvSpPr>
          <p:nvPr>
            <p:ph type="dt" sz="half" idx="10"/>
          </p:nvPr>
        </p:nvSpPr>
        <p:spPr/>
        <p:txBody>
          <a:bodyPr/>
          <a:lstStyle/>
          <a:p>
            <a:pPr>
              <a:defRPr/>
            </a:pPr>
            <a:fld id="{73D7537E-7926-42F4-AD8A-89F2958AE867}" type="datetime1">
              <a:rPr lang="en-US" smtClean="0"/>
              <a:pPr>
                <a:defRPr/>
              </a:pPr>
              <a:t>12/8/2020</a:t>
            </a:fld>
            <a:endParaRPr lang="en-US"/>
          </a:p>
        </p:txBody>
      </p:sp>
      <p:sp>
        <p:nvSpPr>
          <p:cNvPr id="6" name="Slide Number Placeholder 5"/>
          <p:cNvSpPr>
            <a:spLocks noGrp="1"/>
          </p:cNvSpPr>
          <p:nvPr>
            <p:ph type="sldNum" sz="quarter" idx="12"/>
          </p:nvPr>
        </p:nvSpPr>
        <p:spPr/>
        <p:txBody>
          <a:bodyPr/>
          <a:lstStyle/>
          <a:p>
            <a:pPr>
              <a:defRPr/>
            </a:pPr>
            <a:fld id="{F01BD5C8-CD1D-40F5-A531-9E76ABA3DCD3}" type="slidenum">
              <a:rPr lang="en-US" smtClean="0"/>
              <a:pPr>
                <a:defRPr/>
              </a:pPr>
              <a:t>40</a:t>
            </a:fld>
            <a:endParaRPr lang="en-US"/>
          </a:p>
        </p:txBody>
      </p:sp>
    </p:spTree>
    <p:extLst>
      <p:ext uri="{BB962C8B-B14F-4D97-AF65-F5344CB8AC3E}">
        <p14:creationId xmlns:p14="http://schemas.microsoft.com/office/powerpoint/2010/main" val="4174377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Signing Your Apps</a:t>
            </a:r>
          </a:p>
        </p:txBody>
      </p:sp>
      <p:sp>
        <p:nvSpPr>
          <p:cNvPr id="3" name="Content Placeholder 2"/>
          <p:cNvSpPr>
            <a:spLocks noGrp="1"/>
          </p:cNvSpPr>
          <p:nvPr>
            <p:ph idx="1"/>
          </p:nvPr>
        </p:nvSpPr>
        <p:spPr/>
        <p:txBody>
          <a:bodyPr/>
          <a:lstStyle/>
          <a:p>
            <a:r>
              <a:rPr lang="en-US" dirty="0"/>
              <a:t>You can sign an app in debug or release mode</a:t>
            </a:r>
          </a:p>
          <a:p>
            <a:pPr lvl="1"/>
            <a:r>
              <a:rPr lang="en-US" dirty="0"/>
              <a:t>You sign your app in debug mode during development and in release mode when you are ready to distribute your app. </a:t>
            </a:r>
          </a:p>
          <a:p>
            <a:pPr lvl="1"/>
            <a:r>
              <a:rPr lang="en-US" dirty="0"/>
              <a:t>The Android SDK generates a certificate to sign apps in debug mode. </a:t>
            </a:r>
          </a:p>
          <a:p>
            <a:pPr lvl="1"/>
            <a:r>
              <a:rPr lang="en-US" dirty="0"/>
              <a:t>To sign apps in release mode, you need to generate your own certificate.</a:t>
            </a:r>
          </a:p>
        </p:txBody>
      </p:sp>
      <p:sp>
        <p:nvSpPr>
          <p:cNvPr id="4" name="Date Placeholder 3"/>
          <p:cNvSpPr>
            <a:spLocks noGrp="1"/>
          </p:cNvSpPr>
          <p:nvPr>
            <p:ph type="dt" sz="half" idx="10"/>
          </p:nvPr>
        </p:nvSpPr>
        <p:spPr/>
        <p:txBody>
          <a:bodyPr/>
          <a:lstStyle/>
          <a:p>
            <a:pPr>
              <a:defRPr/>
            </a:pPr>
            <a:fld id="{73D7537E-7926-42F4-AD8A-89F2958AE867}" type="datetime1">
              <a:rPr lang="en-US" smtClean="0"/>
              <a:pPr>
                <a:defRPr/>
              </a:pPr>
              <a:t>12/8/2020</a:t>
            </a:fld>
            <a:endParaRPr lang="en-US"/>
          </a:p>
        </p:txBody>
      </p:sp>
      <p:sp>
        <p:nvSpPr>
          <p:cNvPr id="6" name="Slide Number Placeholder 5"/>
          <p:cNvSpPr>
            <a:spLocks noGrp="1"/>
          </p:cNvSpPr>
          <p:nvPr>
            <p:ph type="sldNum" sz="quarter" idx="12"/>
          </p:nvPr>
        </p:nvSpPr>
        <p:spPr/>
        <p:txBody>
          <a:bodyPr/>
          <a:lstStyle/>
          <a:p>
            <a:pPr>
              <a:defRPr/>
            </a:pPr>
            <a:fld id="{F01BD5C8-CD1D-40F5-A531-9E76ABA3DCD3}" type="slidenum">
              <a:rPr lang="en-US" smtClean="0"/>
              <a:pPr>
                <a:defRPr/>
              </a:pPr>
              <a:t>41</a:t>
            </a:fld>
            <a:endParaRPr lang="en-US"/>
          </a:p>
        </p:txBody>
      </p:sp>
    </p:spTree>
    <p:extLst>
      <p:ext uri="{BB962C8B-B14F-4D97-AF65-F5344CB8AC3E}">
        <p14:creationId xmlns:p14="http://schemas.microsoft.com/office/powerpoint/2010/main" val="3481625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dirty="0"/>
              <a:t>Digitally Signing Your Android Applications</a:t>
            </a:r>
            <a:endParaRPr lang="en-US" b="1" dirty="0"/>
          </a:p>
        </p:txBody>
      </p:sp>
      <p:sp>
        <p:nvSpPr>
          <p:cNvPr id="4099" name="Content Placeholder 2"/>
          <p:cNvSpPr>
            <a:spLocks noGrp="1"/>
          </p:cNvSpPr>
          <p:nvPr>
            <p:ph idx="1"/>
          </p:nvPr>
        </p:nvSpPr>
        <p:spPr/>
        <p:txBody>
          <a:bodyPr>
            <a:normAutofit/>
          </a:bodyPr>
          <a:lstStyle/>
          <a:p>
            <a:pPr marL="457200" indent="-457200"/>
            <a:r>
              <a:rPr lang="en-US" dirty="0"/>
              <a:t>In release mode, you sign your app with your own certificate:</a:t>
            </a:r>
          </a:p>
          <a:p>
            <a:pPr marL="857250" lvl="1" indent="-457200"/>
            <a:r>
              <a:rPr lang="en-US" dirty="0"/>
              <a:t>Create a </a:t>
            </a:r>
            <a:r>
              <a:rPr lang="en-US" b="1" dirty="0" err="1"/>
              <a:t>keystore</a:t>
            </a:r>
            <a:r>
              <a:rPr lang="en-US" dirty="0"/>
              <a:t> - a binary file that contains a set of private keys. </a:t>
            </a:r>
          </a:p>
          <a:p>
            <a:pPr marL="1257300" lvl="2" indent="-457200"/>
            <a:r>
              <a:rPr lang="en-US" dirty="0"/>
              <a:t>You must keep your </a:t>
            </a:r>
            <a:r>
              <a:rPr lang="en-US" dirty="0" err="1"/>
              <a:t>keystore</a:t>
            </a:r>
            <a:r>
              <a:rPr lang="en-US" dirty="0"/>
              <a:t> in a safe and secure place.</a:t>
            </a:r>
          </a:p>
          <a:p>
            <a:pPr marL="857250" lvl="1" indent="-457200"/>
            <a:r>
              <a:rPr lang="en-US" dirty="0"/>
              <a:t>Create a </a:t>
            </a:r>
            <a:r>
              <a:rPr lang="en-US" b="1" dirty="0"/>
              <a:t>private key</a:t>
            </a:r>
            <a:r>
              <a:rPr lang="en-US" dirty="0"/>
              <a:t> - represents the entity to be identified with the app, such as a person or a company.</a:t>
            </a:r>
          </a:p>
          <a:p>
            <a:pPr marL="857250" lvl="1" indent="-457200"/>
            <a:r>
              <a:rPr lang="en-US" dirty="0"/>
              <a:t>Add the signing configuration to the build file for the app module – Android Studio does that.</a:t>
            </a:r>
            <a:endParaRPr lang="en-US" dirty="0">
              <a:solidFill>
                <a:schemeClr val="tx1"/>
              </a:solidFill>
            </a:endParaRPr>
          </a:p>
        </p:txBody>
      </p:sp>
      <p:sp>
        <p:nvSpPr>
          <p:cNvPr id="4100" name="Date Placeholder 3"/>
          <p:cNvSpPr>
            <a:spLocks noGrp="1"/>
          </p:cNvSpPr>
          <p:nvPr>
            <p:ph type="dt" sz="half" idx="10"/>
          </p:nvPr>
        </p:nvSpPr>
        <p:spPr>
          <a:noFill/>
        </p:spPr>
        <p:txBody>
          <a:bodyPr/>
          <a:lstStyle/>
          <a:p>
            <a:fld id="{E1CEF851-04D3-4431-97A4-44C21CD515CA}" type="datetime1">
              <a:rPr lang="en-US" smtClean="0"/>
              <a:pPr/>
              <a:t>12/8/2020</a:t>
            </a:fld>
            <a:endParaRPr lang="en-US"/>
          </a:p>
        </p:txBody>
      </p:sp>
      <p:sp>
        <p:nvSpPr>
          <p:cNvPr id="4102" name="Slide Number Placeholder 5"/>
          <p:cNvSpPr>
            <a:spLocks noGrp="1"/>
          </p:cNvSpPr>
          <p:nvPr>
            <p:ph type="sldNum" sz="quarter" idx="12"/>
          </p:nvPr>
        </p:nvSpPr>
        <p:spPr>
          <a:noFill/>
        </p:spPr>
        <p:txBody>
          <a:bodyPr/>
          <a:lstStyle/>
          <a:p>
            <a:fld id="{BDAE63A5-5609-485A-9575-2FD983C96CB5}" type="slidenum">
              <a:rPr lang="en-US" smtClean="0"/>
              <a:pPr/>
              <a:t>42</a:t>
            </a:fld>
            <a:endParaRPr lang="en-US"/>
          </a:p>
        </p:txBody>
      </p:sp>
    </p:spTree>
    <p:extLst>
      <p:ext uri="{BB962C8B-B14F-4D97-AF65-F5344CB8AC3E}">
        <p14:creationId xmlns:p14="http://schemas.microsoft.com/office/powerpoint/2010/main" val="3488890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dirty="0"/>
              <a:t>Digitally Signing Your Android Applications</a:t>
            </a:r>
          </a:p>
        </p:txBody>
      </p:sp>
      <p:sp>
        <p:nvSpPr>
          <p:cNvPr id="7171" name="Content Placeholder 2"/>
          <p:cNvSpPr>
            <a:spLocks noGrp="1"/>
          </p:cNvSpPr>
          <p:nvPr>
            <p:ph idx="1"/>
          </p:nvPr>
        </p:nvSpPr>
        <p:spPr/>
        <p:txBody>
          <a:bodyPr/>
          <a:lstStyle/>
          <a:p>
            <a:r>
              <a:rPr lang="en-US" sz="2200" dirty="0"/>
              <a:t>In Android Studio, we can choose Generate Signed APK... option from Build menu</a:t>
            </a:r>
            <a:endParaRPr lang="en-US" sz="2200" dirty="0">
              <a:solidFill>
                <a:schemeClr val="tx1"/>
              </a:solidFill>
            </a:endParaRPr>
          </a:p>
        </p:txBody>
      </p:sp>
      <p:sp>
        <p:nvSpPr>
          <p:cNvPr id="7172" name="Date Placeholder 3"/>
          <p:cNvSpPr>
            <a:spLocks noGrp="1"/>
          </p:cNvSpPr>
          <p:nvPr>
            <p:ph type="dt" sz="half" idx="10"/>
          </p:nvPr>
        </p:nvSpPr>
        <p:spPr>
          <a:noFill/>
        </p:spPr>
        <p:txBody>
          <a:bodyPr/>
          <a:lstStyle/>
          <a:p>
            <a:fld id="{58A15E15-C9CF-4BDB-BB67-B00D3B5BE0BE}" type="datetime1">
              <a:rPr lang="en-US" smtClean="0"/>
              <a:pPr/>
              <a:t>12/8/2020</a:t>
            </a:fld>
            <a:endParaRPr lang="en-US"/>
          </a:p>
        </p:txBody>
      </p:sp>
      <p:sp>
        <p:nvSpPr>
          <p:cNvPr id="7174" name="Slide Number Placeholder 5"/>
          <p:cNvSpPr>
            <a:spLocks noGrp="1"/>
          </p:cNvSpPr>
          <p:nvPr>
            <p:ph type="sldNum" sz="quarter" idx="12"/>
          </p:nvPr>
        </p:nvSpPr>
        <p:spPr>
          <a:noFill/>
        </p:spPr>
        <p:txBody>
          <a:bodyPr/>
          <a:lstStyle/>
          <a:p>
            <a:fld id="{CF607804-CEFD-41D9-ADE9-71B53B0D2B81}" type="slidenum">
              <a:rPr lang="en-US" smtClean="0"/>
              <a:pPr/>
              <a:t>43</a:t>
            </a:fld>
            <a:endParaRPr lang="en-US"/>
          </a:p>
        </p:txBody>
      </p:sp>
      <p:pic>
        <p:nvPicPr>
          <p:cNvPr id="3" name="Picture 2"/>
          <p:cNvPicPr>
            <a:picLocks noChangeAspect="1"/>
          </p:cNvPicPr>
          <p:nvPr/>
        </p:nvPicPr>
        <p:blipFill>
          <a:blip r:embed="rId2"/>
          <a:stretch>
            <a:fillRect/>
          </a:stretch>
        </p:blipFill>
        <p:spPr>
          <a:xfrm>
            <a:off x="2116253" y="2331605"/>
            <a:ext cx="7834765" cy="4038600"/>
          </a:xfrm>
          <a:prstGeom prst="rect">
            <a:avLst/>
          </a:prstGeom>
        </p:spPr>
      </p:pic>
    </p:spTree>
    <p:extLst>
      <p:ext uri="{BB962C8B-B14F-4D97-AF65-F5344CB8AC3E}">
        <p14:creationId xmlns:p14="http://schemas.microsoft.com/office/powerpoint/2010/main" val="4199867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Creating a new Keystore</a:t>
            </a:r>
          </a:p>
        </p:txBody>
      </p:sp>
      <p:sp>
        <p:nvSpPr>
          <p:cNvPr id="13315" name="Content Placeholder 2"/>
          <p:cNvSpPr>
            <a:spLocks noGrp="1"/>
          </p:cNvSpPr>
          <p:nvPr>
            <p:ph idx="1"/>
          </p:nvPr>
        </p:nvSpPr>
        <p:spPr/>
        <p:txBody>
          <a:bodyPr/>
          <a:lstStyle/>
          <a:p>
            <a:r>
              <a:rPr lang="en-US" sz="2000" dirty="0"/>
              <a:t>On the Generate Signed APK Wizard window, click Create new to create a new </a:t>
            </a:r>
            <a:r>
              <a:rPr lang="en-US" sz="2000" dirty="0" err="1"/>
              <a:t>keystore</a:t>
            </a:r>
            <a:r>
              <a:rPr lang="en-US" sz="2000" dirty="0"/>
              <a:t> - provide </a:t>
            </a:r>
            <a:r>
              <a:rPr lang="en-US" sz="2000" b="1" dirty="0" err="1"/>
              <a:t>keystore</a:t>
            </a:r>
            <a:r>
              <a:rPr lang="en-US" sz="2000" b="1" dirty="0"/>
              <a:t> path, password</a:t>
            </a:r>
            <a:r>
              <a:rPr lang="en-US" sz="2000" dirty="0"/>
              <a:t> to protect the private key, a </a:t>
            </a:r>
            <a:r>
              <a:rPr lang="en-US" sz="2000" b="1" dirty="0"/>
              <a:t>validity period</a:t>
            </a:r>
            <a:r>
              <a:rPr lang="en-US" sz="2000" dirty="0"/>
              <a:t> for the key, minimum </a:t>
            </a:r>
            <a:r>
              <a:rPr lang="en-US" sz="2000" b="1" dirty="0"/>
              <a:t>25 years</a:t>
            </a:r>
            <a:r>
              <a:rPr lang="en-US" sz="2000" dirty="0"/>
              <a:t>, </a:t>
            </a:r>
            <a:r>
              <a:rPr lang="en-US" sz="2000" b="1" dirty="0"/>
              <a:t>key alias</a:t>
            </a:r>
            <a:r>
              <a:rPr lang="en-US" sz="2000" dirty="0"/>
              <a:t> and other information:</a:t>
            </a:r>
          </a:p>
        </p:txBody>
      </p:sp>
      <p:sp>
        <p:nvSpPr>
          <p:cNvPr id="13316" name="Date Placeholder 3"/>
          <p:cNvSpPr>
            <a:spLocks noGrp="1"/>
          </p:cNvSpPr>
          <p:nvPr>
            <p:ph type="dt" sz="half" idx="10"/>
          </p:nvPr>
        </p:nvSpPr>
        <p:spPr>
          <a:noFill/>
        </p:spPr>
        <p:txBody>
          <a:bodyPr/>
          <a:lstStyle/>
          <a:p>
            <a:fld id="{3A338331-75C8-4E9F-8528-578CDB074E61}" type="datetime1">
              <a:rPr lang="en-US" smtClean="0"/>
              <a:pPr/>
              <a:t>12/8/2020</a:t>
            </a:fld>
            <a:endParaRPr lang="en-US"/>
          </a:p>
        </p:txBody>
      </p:sp>
      <p:sp>
        <p:nvSpPr>
          <p:cNvPr id="13318" name="Slide Number Placeholder 5"/>
          <p:cNvSpPr>
            <a:spLocks noGrp="1"/>
          </p:cNvSpPr>
          <p:nvPr>
            <p:ph type="sldNum" sz="quarter" idx="12"/>
          </p:nvPr>
        </p:nvSpPr>
        <p:spPr>
          <a:noFill/>
        </p:spPr>
        <p:txBody>
          <a:bodyPr/>
          <a:lstStyle/>
          <a:p>
            <a:fld id="{EC7B8AB5-DBB9-46CA-8C46-656C7031569B}" type="slidenum">
              <a:rPr lang="en-US" smtClean="0"/>
              <a:pPr/>
              <a:t>44</a:t>
            </a:fld>
            <a:endParaRPr lang="en-US"/>
          </a:p>
        </p:txBody>
      </p:sp>
      <p:pic>
        <p:nvPicPr>
          <p:cNvPr id="3" name="Picture 2"/>
          <p:cNvPicPr>
            <a:picLocks noChangeAspect="1"/>
          </p:cNvPicPr>
          <p:nvPr/>
        </p:nvPicPr>
        <p:blipFill>
          <a:blip r:embed="rId2"/>
          <a:stretch>
            <a:fillRect/>
          </a:stretch>
        </p:blipFill>
        <p:spPr>
          <a:xfrm>
            <a:off x="5638800" y="2561595"/>
            <a:ext cx="3945611" cy="3977317"/>
          </a:xfrm>
          <a:prstGeom prst="rect">
            <a:avLst/>
          </a:prstGeom>
        </p:spPr>
      </p:pic>
    </p:spTree>
    <p:extLst>
      <p:ext uri="{BB962C8B-B14F-4D97-AF65-F5344CB8AC3E}">
        <p14:creationId xmlns:p14="http://schemas.microsoft.com/office/powerpoint/2010/main" val="4218215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Creating a new Keystore</a:t>
            </a:r>
          </a:p>
        </p:txBody>
      </p:sp>
      <p:sp>
        <p:nvSpPr>
          <p:cNvPr id="12291" name="Content Placeholder 2"/>
          <p:cNvSpPr>
            <a:spLocks noGrp="1"/>
          </p:cNvSpPr>
          <p:nvPr>
            <p:ph idx="1"/>
          </p:nvPr>
        </p:nvSpPr>
        <p:spPr/>
        <p:txBody>
          <a:bodyPr/>
          <a:lstStyle/>
          <a:p>
            <a:r>
              <a:rPr lang="en-US" sz="2000" dirty="0"/>
              <a:t>Enter a path to save your new </a:t>
            </a:r>
            <a:r>
              <a:rPr lang="en-US" sz="2000" dirty="0" err="1"/>
              <a:t>keystore</a:t>
            </a:r>
            <a:r>
              <a:rPr lang="en-US" sz="2000" dirty="0"/>
              <a:t> </a:t>
            </a:r>
          </a:p>
          <a:p>
            <a:r>
              <a:rPr lang="en-US" sz="2000" dirty="0"/>
              <a:t>Enter a password to protect the </a:t>
            </a:r>
            <a:r>
              <a:rPr lang="en-US" sz="2000" dirty="0" err="1"/>
              <a:t>keystore</a:t>
            </a:r>
            <a:endParaRPr lang="en-US" sz="2000" dirty="0"/>
          </a:p>
        </p:txBody>
      </p:sp>
      <p:sp>
        <p:nvSpPr>
          <p:cNvPr id="12292" name="Date Placeholder 3"/>
          <p:cNvSpPr>
            <a:spLocks noGrp="1"/>
          </p:cNvSpPr>
          <p:nvPr>
            <p:ph type="dt" sz="half" idx="10"/>
          </p:nvPr>
        </p:nvSpPr>
        <p:spPr>
          <a:noFill/>
        </p:spPr>
        <p:txBody>
          <a:bodyPr/>
          <a:lstStyle/>
          <a:p>
            <a:fld id="{22CB8815-528A-4DC7-AD82-FD18B52EA96E}" type="datetime1">
              <a:rPr lang="en-US" smtClean="0"/>
              <a:pPr/>
              <a:t>12/8/2020</a:t>
            </a:fld>
            <a:endParaRPr lang="en-US"/>
          </a:p>
        </p:txBody>
      </p:sp>
      <p:sp>
        <p:nvSpPr>
          <p:cNvPr id="12294" name="Slide Number Placeholder 5"/>
          <p:cNvSpPr>
            <a:spLocks noGrp="1"/>
          </p:cNvSpPr>
          <p:nvPr>
            <p:ph type="sldNum" sz="quarter" idx="12"/>
          </p:nvPr>
        </p:nvSpPr>
        <p:spPr>
          <a:noFill/>
        </p:spPr>
        <p:txBody>
          <a:bodyPr/>
          <a:lstStyle/>
          <a:p>
            <a:fld id="{75A20FAB-9403-4E2D-9D62-E8D528413270}" type="slidenum">
              <a:rPr lang="en-US" smtClean="0"/>
              <a:pPr/>
              <a:t>45</a:t>
            </a:fld>
            <a:endParaRPr lang="en-US"/>
          </a:p>
        </p:txBody>
      </p:sp>
      <p:pic>
        <p:nvPicPr>
          <p:cNvPr id="2" name="Picture 1"/>
          <p:cNvPicPr>
            <a:picLocks noChangeAspect="1"/>
          </p:cNvPicPr>
          <p:nvPr/>
        </p:nvPicPr>
        <p:blipFill>
          <a:blip r:embed="rId2"/>
          <a:stretch>
            <a:fillRect/>
          </a:stretch>
        </p:blipFill>
        <p:spPr>
          <a:xfrm>
            <a:off x="3124200" y="2703671"/>
            <a:ext cx="6477000" cy="3842168"/>
          </a:xfrm>
          <a:prstGeom prst="rect">
            <a:avLst/>
          </a:prstGeom>
        </p:spPr>
      </p:pic>
    </p:spTree>
    <p:extLst>
      <p:ext uri="{BB962C8B-B14F-4D97-AF65-F5344CB8AC3E}">
        <p14:creationId xmlns:p14="http://schemas.microsoft.com/office/powerpoint/2010/main" val="1030896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Creating APK file</a:t>
            </a:r>
          </a:p>
        </p:txBody>
      </p:sp>
      <p:sp>
        <p:nvSpPr>
          <p:cNvPr id="14339" name="Content Placeholder 2"/>
          <p:cNvSpPr>
            <a:spLocks noGrp="1"/>
          </p:cNvSpPr>
          <p:nvPr>
            <p:ph idx="1"/>
          </p:nvPr>
        </p:nvSpPr>
        <p:spPr/>
        <p:txBody>
          <a:bodyPr/>
          <a:lstStyle/>
          <a:p>
            <a:r>
              <a:rPr lang="en-US"/>
              <a:t>Store the destination APK file</a:t>
            </a:r>
          </a:p>
        </p:txBody>
      </p:sp>
      <p:sp>
        <p:nvSpPr>
          <p:cNvPr id="14340" name="Date Placeholder 3"/>
          <p:cNvSpPr>
            <a:spLocks noGrp="1"/>
          </p:cNvSpPr>
          <p:nvPr>
            <p:ph type="dt" sz="half" idx="10"/>
          </p:nvPr>
        </p:nvSpPr>
        <p:spPr>
          <a:noFill/>
        </p:spPr>
        <p:txBody>
          <a:bodyPr/>
          <a:lstStyle/>
          <a:p>
            <a:fld id="{4835F9E5-C623-4F10-8218-6F31988CBEC3}" type="datetime1">
              <a:rPr lang="en-US" smtClean="0"/>
              <a:pPr/>
              <a:t>12/8/2020</a:t>
            </a:fld>
            <a:endParaRPr lang="en-US"/>
          </a:p>
        </p:txBody>
      </p:sp>
      <p:sp>
        <p:nvSpPr>
          <p:cNvPr id="14342" name="Slide Number Placeholder 5"/>
          <p:cNvSpPr>
            <a:spLocks noGrp="1"/>
          </p:cNvSpPr>
          <p:nvPr>
            <p:ph type="sldNum" sz="quarter" idx="12"/>
          </p:nvPr>
        </p:nvSpPr>
        <p:spPr>
          <a:noFill/>
        </p:spPr>
        <p:txBody>
          <a:bodyPr/>
          <a:lstStyle/>
          <a:p>
            <a:fld id="{B0EB37D2-CA53-4004-A8A9-870C1A0A6C56}" type="slidenum">
              <a:rPr lang="en-US" smtClean="0"/>
              <a:pPr/>
              <a:t>46</a:t>
            </a:fld>
            <a:endParaRPr lang="en-US"/>
          </a:p>
        </p:txBody>
      </p:sp>
      <p:pic>
        <p:nvPicPr>
          <p:cNvPr id="2" name="Picture 1"/>
          <p:cNvPicPr>
            <a:picLocks noChangeAspect="1"/>
          </p:cNvPicPr>
          <p:nvPr/>
        </p:nvPicPr>
        <p:blipFill>
          <a:blip r:embed="rId2"/>
          <a:stretch>
            <a:fillRect/>
          </a:stretch>
        </p:blipFill>
        <p:spPr>
          <a:xfrm>
            <a:off x="965436" y="2532062"/>
            <a:ext cx="6086528" cy="2938463"/>
          </a:xfrm>
          <a:prstGeom prst="rect">
            <a:avLst/>
          </a:prstGeom>
        </p:spPr>
      </p:pic>
      <p:pic>
        <p:nvPicPr>
          <p:cNvPr id="3" name="Picture 2"/>
          <p:cNvPicPr>
            <a:picLocks noChangeAspect="1"/>
          </p:cNvPicPr>
          <p:nvPr/>
        </p:nvPicPr>
        <p:blipFill>
          <a:blip r:embed="rId3"/>
          <a:stretch>
            <a:fillRect/>
          </a:stretch>
        </p:blipFill>
        <p:spPr>
          <a:xfrm>
            <a:off x="7391400" y="3253731"/>
            <a:ext cx="4267200" cy="1495124"/>
          </a:xfrm>
          <a:prstGeom prst="rect">
            <a:avLst/>
          </a:prstGeom>
        </p:spPr>
      </p:pic>
    </p:spTree>
    <p:extLst>
      <p:ext uri="{BB962C8B-B14F-4D97-AF65-F5344CB8AC3E}">
        <p14:creationId xmlns:p14="http://schemas.microsoft.com/office/powerpoint/2010/main" val="1867917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Automatically Signing Your App</a:t>
            </a:r>
          </a:p>
        </p:txBody>
      </p:sp>
      <p:sp>
        <p:nvSpPr>
          <p:cNvPr id="3" name="Content Placeholder 2"/>
          <p:cNvSpPr>
            <a:spLocks noGrp="1"/>
          </p:cNvSpPr>
          <p:nvPr>
            <p:ph idx="1"/>
          </p:nvPr>
        </p:nvSpPr>
        <p:spPr/>
        <p:txBody>
          <a:bodyPr/>
          <a:lstStyle/>
          <a:p>
            <a:r>
              <a:rPr lang="en-US" dirty="0"/>
              <a:t>In Android Studio, you can configure your project to sign your release APK automatically during the build process:</a:t>
            </a:r>
          </a:p>
          <a:p>
            <a:pPr lvl="1"/>
            <a:r>
              <a:rPr lang="en-US" dirty="0"/>
              <a:t>On the project browser, right click on your app and select </a:t>
            </a:r>
            <a:r>
              <a:rPr lang="en-US" b="1" dirty="0"/>
              <a:t>Open Module Settings</a:t>
            </a:r>
            <a:r>
              <a:rPr lang="en-US" dirty="0"/>
              <a:t>.</a:t>
            </a:r>
          </a:p>
          <a:p>
            <a:pPr lvl="1"/>
            <a:r>
              <a:rPr lang="en-US" dirty="0"/>
              <a:t>On the </a:t>
            </a:r>
            <a:r>
              <a:rPr lang="en-US" i="1" dirty="0"/>
              <a:t>Project Structure</a:t>
            </a:r>
            <a:r>
              <a:rPr lang="en-US" dirty="0"/>
              <a:t> window, select your app's module under </a:t>
            </a:r>
            <a:r>
              <a:rPr lang="en-US" i="1" dirty="0"/>
              <a:t>Modules</a:t>
            </a:r>
            <a:r>
              <a:rPr lang="en-US" dirty="0"/>
              <a:t>.</a:t>
            </a:r>
          </a:p>
          <a:p>
            <a:pPr lvl="1"/>
            <a:r>
              <a:rPr lang="en-US" dirty="0"/>
              <a:t>Click on the </a:t>
            </a:r>
            <a:r>
              <a:rPr lang="en-US" b="1" dirty="0"/>
              <a:t>Signing</a:t>
            </a:r>
            <a:r>
              <a:rPr lang="en-US" dirty="0"/>
              <a:t> tab.</a:t>
            </a:r>
          </a:p>
          <a:p>
            <a:pPr lvl="1"/>
            <a:r>
              <a:rPr lang="en-US" dirty="0"/>
              <a:t>Select your </a:t>
            </a:r>
            <a:r>
              <a:rPr lang="en-US" dirty="0" err="1"/>
              <a:t>keystore</a:t>
            </a:r>
            <a:r>
              <a:rPr lang="en-US" dirty="0"/>
              <a:t> file, enter a name for this signing configuration (as you may create more than one), and enter the required information.</a:t>
            </a:r>
          </a:p>
          <a:p>
            <a:endParaRPr lang="en-US" dirty="0"/>
          </a:p>
        </p:txBody>
      </p:sp>
      <p:sp>
        <p:nvSpPr>
          <p:cNvPr id="4" name="Date Placeholder 3"/>
          <p:cNvSpPr>
            <a:spLocks noGrp="1"/>
          </p:cNvSpPr>
          <p:nvPr>
            <p:ph type="dt" sz="half" idx="10"/>
          </p:nvPr>
        </p:nvSpPr>
        <p:spPr/>
        <p:txBody>
          <a:bodyPr/>
          <a:lstStyle/>
          <a:p>
            <a:pPr>
              <a:defRPr/>
            </a:pPr>
            <a:fld id="{73D7537E-7926-42F4-AD8A-89F2958AE867}" type="datetime1">
              <a:rPr lang="en-US" smtClean="0"/>
              <a:pPr>
                <a:defRPr/>
              </a:pPr>
              <a:t>12/8/2020</a:t>
            </a:fld>
            <a:endParaRPr lang="en-US"/>
          </a:p>
        </p:txBody>
      </p:sp>
      <p:sp>
        <p:nvSpPr>
          <p:cNvPr id="6" name="Slide Number Placeholder 5"/>
          <p:cNvSpPr>
            <a:spLocks noGrp="1"/>
          </p:cNvSpPr>
          <p:nvPr>
            <p:ph type="sldNum" sz="quarter" idx="12"/>
          </p:nvPr>
        </p:nvSpPr>
        <p:spPr/>
        <p:txBody>
          <a:bodyPr/>
          <a:lstStyle/>
          <a:p>
            <a:pPr>
              <a:defRPr/>
            </a:pPr>
            <a:fld id="{F01BD5C8-CD1D-40F5-A531-9E76ABA3DCD3}" type="slidenum">
              <a:rPr lang="en-US" smtClean="0"/>
              <a:pPr>
                <a:defRPr/>
              </a:pPr>
              <a:t>47</a:t>
            </a:fld>
            <a:endParaRPr lang="en-US"/>
          </a:p>
        </p:txBody>
      </p:sp>
    </p:spTree>
    <p:extLst>
      <p:ext uri="{BB962C8B-B14F-4D97-AF65-F5344CB8AC3E}">
        <p14:creationId xmlns:p14="http://schemas.microsoft.com/office/powerpoint/2010/main" val="155829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b="1"/>
              <a:t>DEPLOYING APK FILES</a:t>
            </a:r>
            <a:endParaRPr lang="en-US"/>
          </a:p>
        </p:txBody>
      </p:sp>
      <p:sp>
        <p:nvSpPr>
          <p:cNvPr id="20483" name="Content Placeholder 2"/>
          <p:cNvSpPr>
            <a:spLocks noGrp="1"/>
          </p:cNvSpPr>
          <p:nvPr>
            <p:ph idx="1"/>
          </p:nvPr>
        </p:nvSpPr>
        <p:spPr/>
        <p:txBody>
          <a:bodyPr/>
          <a:lstStyle/>
          <a:p>
            <a:r>
              <a:rPr lang="en-US" dirty="0"/>
              <a:t>Use one of the following three methods to deploy an Android app to an Android device:</a:t>
            </a:r>
          </a:p>
          <a:p>
            <a:pPr marL="857250" lvl="1" indent="-457200">
              <a:buFont typeface="Arial" charset="0"/>
              <a:buAutoNum type="arabicPeriod"/>
            </a:pPr>
            <a:r>
              <a:rPr lang="en-US" dirty="0"/>
              <a:t>Deploying manually using the adb.exe tool</a:t>
            </a:r>
          </a:p>
          <a:p>
            <a:pPr marL="857250" lvl="1" indent="-457200">
              <a:buFont typeface="Arial" charset="0"/>
              <a:buAutoNum type="arabicPeriod"/>
            </a:pPr>
            <a:r>
              <a:rPr lang="en-US" dirty="0"/>
              <a:t>Hosting the application on a web server</a:t>
            </a:r>
          </a:p>
          <a:p>
            <a:pPr marL="857250" lvl="1" indent="-457200">
              <a:buFont typeface="Arial" charset="0"/>
              <a:buAutoNum type="arabicPeriod"/>
            </a:pPr>
            <a:r>
              <a:rPr lang="en-US" dirty="0"/>
              <a:t>Publishing through the Google Play</a:t>
            </a:r>
          </a:p>
        </p:txBody>
      </p:sp>
      <p:sp>
        <p:nvSpPr>
          <p:cNvPr id="20484" name="Date Placeholder 3"/>
          <p:cNvSpPr>
            <a:spLocks noGrp="1"/>
          </p:cNvSpPr>
          <p:nvPr>
            <p:ph type="dt" sz="half" idx="10"/>
          </p:nvPr>
        </p:nvSpPr>
        <p:spPr>
          <a:noFill/>
        </p:spPr>
        <p:txBody>
          <a:bodyPr/>
          <a:lstStyle/>
          <a:p>
            <a:fld id="{C3495AFC-0EF9-4785-BE5D-F53D3D1A9320}" type="datetime1">
              <a:rPr lang="en-US" smtClean="0"/>
              <a:pPr/>
              <a:t>12/8/2020</a:t>
            </a:fld>
            <a:endParaRPr lang="en-US"/>
          </a:p>
        </p:txBody>
      </p:sp>
      <p:sp>
        <p:nvSpPr>
          <p:cNvPr id="20486" name="Slide Number Placeholder 5"/>
          <p:cNvSpPr>
            <a:spLocks noGrp="1"/>
          </p:cNvSpPr>
          <p:nvPr>
            <p:ph type="sldNum" sz="quarter" idx="12"/>
          </p:nvPr>
        </p:nvSpPr>
        <p:spPr>
          <a:noFill/>
        </p:spPr>
        <p:txBody>
          <a:bodyPr/>
          <a:lstStyle/>
          <a:p>
            <a:fld id="{08C75E35-67EF-4FC3-AC89-5CE5948E258D}" type="slidenum">
              <a:rPr lang="en-US" smtClean="0"/>
              <a:pPr/>
              <a:t>48</a:t>
            </a:fld>
            <a:endParaRPr lang="en-US"/>
          </a:p>
        </p:txBody>
      </p:sp>
    </p:spTree>
    <p:extLst>
      <p:ext uri="{BB962C8B-B14F-4D97-AF65-F5344CB8AC3E}">
        <p14:creationId xmlns:p14="http://schemas.microsoft.com/office/powerpoint/2010/main" val="1149727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Using adb.exe</a:t>
            </a:r>
          </a:p>
        </p:txBody>
      </p:sp>
      <p:sp>
        <p:nvSpPr>
          <p:cNvPr id="21507" name="Content Placeholder 2"/>
          <p:cNvSpPr>
            <a:spLocks noGrp="1"/>
          </p:cNvSpPr>
          <p:nvPr>
            <p:ph idx="1"/>
          </p:nvPr>
        </p:nvSpPr>
        <p:spPr/>
        <p:txBody>
          <a:bodyPr>
            <a:normAutofit lnSpcReduction="10000"/>
          </a:bodyPr>
          <a:lstStyle/>
          <a:p>
            <a:r>
              <a:rPr lang="en-US" dirty="0"/>
              <a:t>You can deploy an Android app to emulators and devices using the adb.exe (Android Debug Bridge) tool (located in the platform-tools folder of the Android SDK).</a:t>
            </a:r>
          </a:p>
          <a:p>
            <a:r>
              <a:rPr lang="en-US" dirty="0"/>
              <a:t>To install the application to an emulator/device (assuming the emulator is currently up and running or a device is currently connected), use the following command:</a:t>
            </a:r>
          </a:p>
          <a:p>
            <a:pPr algn="ctr">
              <a:buNone/>
            </a:pPr>
            <a:r>
              <a:rPr lang="en-US" dirty="0" err="1">
                <a:solidFill>
                  <a:schemeClr val="tx1"/>
                </a:solidFill>
              </a:rPr>
              <a:t>adb</a:t>
            </a:r>
            <a:r>
              <a:rPr lang="en-US" dirty="0">
                <a:solidFill>
                  <a:schemeClr val="tx1"/>
                </a:solidFill>
              </a:rPr>
              <a:t> install “C:\Temp\app-</a:t>
            </a:r>
            <a:r>
              <a:rPr lang="en-US" dirty="0" err="1">
                <a:solidFill>
                  <a:schemeClr val="tx1"/>
                </a:solidFill>
              </a:rPr>
              <a:t>release.apk</a:t>
            </a:r>
            <a:r>
              <a:rPr lang="en-US" dirty="0">
                <a:solidFill>
                  <a:schemeClr val="tx1"/>
                </a:solidFill>
              </a:rPr>
              <a:t>”</a:t>
            </a:r>
          </a:p>
          <a:p>
            <a:r>
              <a:rPr lang="en-US" dirty="0"/>
              <a:t>You can view the devices currently connected to your computer by using the devices option with </a:t>
            </a:r>
            <a:r>
              <a:rPr lang="en-US" dirty="0" err="1"/>
              <a:t>adb</a:t>
            </a:r>
            <a:r>
              <a:rPr lang="en-US" dirty="0"/>
              <a:t>:</a:t>
            </a:r>
          </a:p>
          <a:p>
            <a:pPr algn="ctr">
              <a:buFont typeface="Wingdings" pitchFamily="2" charset="2"/>
              <a:buNone/>
            </a:pPr>
            <a:r>
              <a:rPr lang="en-US" dirty="0" err="1">
                <a:solidFill>
                  <a:schemeClr val="tx1"/>
                </a:solidFill>
              </a:rPr>
              <a:t>adb</a:t>
            </a:r>
            <a:r>
              <a:rPr lang="en-US" dirty="0">
                <a:solidFill>
                  <a:schemeClr val="tx1"/>
                </a:solidFill>
              </a:rPr>
              <a:t> devices</a:t>
            </a:r>
          </a:p>
          <a:p>
            <a:pPr algn="ctr">
              <a:buFont typeface="Wingdings" pitchFamily="2" charset="2"/>
              <a:buNone/>
            </a:pPr>
            <a:endParaRPr lang="en-US" dirty="0">
              <a:solidFill>
                <a:schemeClr val="tx1"/>
              </a:solidFill>
            </a:endParaRPr>
          </a:p>
        </p:txBody>
      </p:sp>
      <p:sp>
        <p:nvSpPr>
          <p:cNvPr id="21508" name="Date Placeholder 3"/>
          <p:cNvSpPr>
            <a:spLocks noGrp="1"/>
          </p:cNvSpPr>
          <p:nvPr>
            <p:ph type="dt" sz="half" idx="10"/>
          </p:nvPr>
        </p:nvSpPr>
        <p:spPr>
          <a:noFill/>
        </p:spPr>
        <p:txBody>
          <a:bodyPr/>
          <a:lstStyle/>
          <a:p>
            <a:fld id="{3AC27EE6-D210-4CE6-8615-BC2283241936}" type="datetime1">
              <a:rPr lang="en-US" smtClean="0"/>
              <a:pPr/>
              <a:t>12/8/2020</a:t>
            </a:fld>
            <a:endParaRPr lang="en-US"/>
          </a:p>
        </p:txBody>
      </p:sp>
      <p:sp>
        <p:nvSpPr>
          <p:cNvPr id="21510" name="Slide Number Placeholder 5"/>
          <p:cNvSpPr>
            <a:spLocks noGrp="1"/>
          </p:cNvSpPr>
          <p:nvPr>
            <p:ph type="sldNum" sz="quarter" idx="12"/>
          </p:nvPr>
        </p:nvSpPr>
        <p:spPr>
          <a:noFill/>
        </p:spPr>
        <p:txBody>
          <a:bodyPr/>
          <a:lstStyle/>
          <a:p>
            <a:fld id="{A4B901FE-71A4-478B-B6A7-77A4FD889830}" type="slidenum">
              <a:rPr lang="en-US" smtClean="0"/>
              <a:pPr/>
              <a:t>49</a:t>
            </a:fld>
            <a:endParaRPr lang="en-US"/>
          </a:p>
        </p:txBody>
      </p:sp>
    </p:spTree>
    <p:extLst>
      <p:ext uri="{BB962C8B-B14F-4D97-AF65-F5344CB8AC3E}">
        <p14:creationId xmlns:p14="http://schemas.microsoft.com/office/powerpoint/2010/main" val="158571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Built-in Content Providers</a:t>
            </a:r>
          </a:p>
        </p:txBody>
      </p:sp>
      <p:sp>
        <p:nvSpPr>
          <p:cNvPr id="30723" name="Content Placeholder 2"/>
          <p:cNvSpPr>
            <a:spLocks noGrp="1"/>
          </p:cNvSpPr>
          <p:nvPr>
            <p:ph idx="1"/>
          </p:nvPr>
        </p:nvSpPr>
        <p:spPr/>
        <p:txBody>
          <a:bodyPr/>
          <a:lstStyle/>
          <a:p>
            <a:r>
              <a:rPr lang="en-US" b="1" dirty="0"/>
              <a:t>Browser</a:t>
            </a:r>
            <a:r>
              <a:rPr lang="en-US" dirty="0"/>
              <a:t> — Stores data such as browser bookmarks, browser history, etc.</a:t>
            </a:r>
          </a:p>
          <a:p>
            <a:r>
              <a:rPr lang="en-US" b="1" dirty="0" err="1"/>
              <a:t>CallLog</a:t>
            </a:r>
            <a:r>
              <a:rPr lang="en-US" dirty="0"/>
              <a:t> — Stores data such as missed calls, call details, etc.</a:t>
            </a:r>
          </a:p>
          <a:p>
            <a:r>
              <a:rPr lang="en-US" b="1" dirty="0"/>
              <a:t>Contacts</a:t>
            </a:r>
            <a:r>
              <a:rPr lang="en-US" dirty="0"/>
              <a:t> — Stores contact details</a:t>
            </a:r>
          </a:p>
          <a:p>
            <a:r>
              <a:rPr lang="en-US" b="1" dirty="0" err="1"/>
              <a:t>MediaStore</a:t>
            </a:r>
            <a:r>
              <a:rPr lang="en-US" dirty="0"/>
              <a:t> — Stores media files such as audio, video, and images</a:t>
            </a:r>
          </a:p>
          <a:p>
            <a:r>
              <a:rPr lang="en-US" b="1" dirty="0"/>
              <a:t>Settings</a:t>
            </a:r>
            <a:r>
              <a:rPr lang="en-US" dirty="0"/>
              <a:t> — Stores the device’s settings and preferences</a:t>
            </a:r>
          </a:p>
        </p:txBody>
      </p:sp>
      <p:sp>
        <p:nvSpPr>
          <p:cNvPr id="30724" name="Date Placeholder 3"/>
          <p:cNvSpPr>
            <a:spLocks noGrp="1"/>
          </p:cNvSpPr>
          <p:nvPr>
            <p:ph type="dt" sz="half" idx="10"/>
          </p:nvPr>
        </p:nvSpPr>
        <p:spPr>
          <a:noFill/>
        </p:spPr>
        <p:txBody>
          <a:bodyPr/>
          <a:lstStyle/>
          <a:p>
            <a:fld id="{6999E5B4-3831-4B95-954D-C4F1A69C7E91}" type="datetime1">
              <a:rPr lang="en-US" smtClean="0"/>
              <a:pPr/>
              <a:t>12/8/2020</a:t>
            </a:fld>
            <a:endParaRPr lang="en-US"/>
          </a:p>
        </p:txBody>
      </p:sp>
      <p:sp>
        <p:nvSpPr>
          <p:cNvPr id="30726" name="Slide Number Placeholder 5"/>
          <p:cNvSpPr>
            <a:spLocks noGrp="1"/>
          </p:cNvSpPr>
          <p:nvPr>
            <p:ph type="sldNum" sz="quarter" idx="12"/>
          </p:nvPr>
        </p:nvSpPr>
        <p:spPr>
          <a:noFill/>
        </p:spPr>
        <p:txBody>
          <a:bodyPr/>
          <a:lstStyle/>
          <a:p>
            <a:fld id="{2EF18D5E-71C7-4612-B4CC-B54EA6DA3416}" type="slidenum">
              <a:rPr lang="en-US" smtClean="0"/>
              <a:pPr/>
              <a:t>5</a:t>
            </a:fld>
            <a:endParaRPr lang="en-US"/>
          </a:p>
        </p:txBody>
      </p:sp>
    </p:spTree>
    <p:extLst>
      <p:ext uri="{BB962C8B-B14F-4D97-AF65-F5344CB8AC3E}">
        <p14:creationId xmlns:p14="http://schemas.microsoft.com/office/powerpoint/2010/main" val="1864073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b="1"/>
              <a:t>Using a Web Server</a:t>
            </a:r>
            <a:endParaRPr lang="en-US"/>
          </a:p>
        </p:txBody>
      </p:sp>
      <p:sp>
        <p:nvSpPr>
          <p:cNvPr id="25603" name="Content Placeholder 2"/>
          <p:cNvSpPr>
            <a:spLocks noGrp="1"/>
          </p:cNvSpPr>
          <p:nvPr>
            <p:ph idx="1"/>
          </p:nvPr>
        </p:nvSpPr>
        <p:spPr/>
        <p:txBody>
          <a:bodyPr/>
          <a:lstStyle/>
          <a:p>
            <a:r>
              <a:rPr lang="en-US" dirty="0"/>
              <a:t>Copy the signed UITest.apk file to your web app root directory</a:t>
            </a:r>
          </a:p>
          <a:p>
            <a:r>
              <a:rPr lang="en-US" dirty="0"/>
              <a:t>Create a new HTML file named index.html with the following content:</a:t>
            </a:r>
          </a:p>
          <a:p>
            <a:pPr lvl="1">
              <a:buFont typeface="Wingdings" pitchFamily="2" charset="2"/>
              <a:buNone/>
            </a:pPr>
            <a:r>
              <a:rPr lang="en-US" sz="2000" dirty="0">
                <a:solidFill>
                  <a:schemeClr val="tx1"/>
                </a:solidFill>
              </a:rPr>
              <a:t>&lt;html&gt;</a:t>
            </a:r>
          </a:p>
          <a:p>
            <a:pPr lvl="1">
              <a:buFont typeface="Wingdings" pitchFamily="2" charset="2"/>
              <a:buNone/>
            </a:pPr>
            <a:r>
              <a:rPr lang="en-US" sz="2000" dirty="0">
                <a:solidFill>
                  <a:schemeClr val="tx1"/>
                </a:solidFill>
              </a:rPr>
              <a:t>&lt;title&gt;</a:t>
            </a:r>
            <a:r>
              <a:rPr lang="en-US" sz="2000" dirty="0" err="1">
                <a:solidFill>
                  <a:schemeClr val="tx1"/>
                </a:solidFill>
              </a:rPr>
              <a:t>UITest</a:t>
            </a:r>
            <a:r>
              <a:rPr lang="en-US" sz="2000" dirty="0">
                <a:solidFill>
                  <a:schemeClr val="tx1"/>
                </a:solidFill>
              </a:rPr>
              <a:t> application&lt;/title&gt;</a:t>
            </a:r>
          </a:p>
          <a:p>
            <a:pPr lvl="1">
              <a:buFont typeface="Wingdings" pitchFamily="2" charset="2"/>
              <a:buNone/>
            </a:pPr>
            <a:r>
              <a:rPr lang="en-US" sz="2000" dirty="0">
                <a:solidFill>
                  <a:schemeClr val="tx1"/>
                </a:solidFill>
              </a:rPr>
              <a:t>&lt;body&gt;</a:t>
            </a:r>
          </a:p>
          <a:p>
            <a:pPr lvl="1">
              <a:buFont typeface="Wingdings" pitchFamily="2" charset="2"/>
              <a:buNone/>
            </a:pPr>
            <a:r>
              <a:rPr lang="en-US" sz="2000" dirty="0">
                <a:solidFill>
                  <a:schemeClr val="tx1"/>
                </a:solidFill>
              </a:rPr>
              <a:t>Download the Where Am I application &lt;a </a:t>
            </a:r>
            <a:r>
              <a:rPr lang="en-US" sz="2000" dirty="0" err="1">
                <a:solidFill>
                  <a:schemeClr val="tx1"/>
                </a:solidFill>
              </a:rPr>
              <a:t>href</a:t>
            </a:r>
            <a:r>
              <a:rPr lang="en-US" sz="2000" dirty="0">
                <a:solidFill>
                  <a:schemeClr val="tx1"/>
                </a:solidFill>
              </a:rPr>
              <a:t>=”</a:t>
            </a:r>
            <a:r>
              <a:rPr lang="en-US" sz="2000" dirty="0" err="1">
                <a:solidFill>
                  <a:schemeClr val="tx1"/>
                </a:solidFill>
              </a:rPr>
              <a:t>UITest.apk</a:t>
            </a:r>
            <a:r>
              <a:rPr lang="en-US" sz="2000" dirty="0">
                <a:solidFill>
                  <a:schemeClr val="tx1"/>
                </a:solidFill>
              </a:rPr>
              <a:t>”&gt;here&lt;/a&gt;</a:t>
            </a:r>
          </a:p>
          <a:p>
            <a:pPr lvl="1">
              <a:buFont typeface="Wingdings" pitchFamily="2" charset="2"/>
              <a:buNone/>
            </a:pPr>
            <a:r>
              <a:rPr lang="en-US" sz="2000" dirty="0">
                <a:solidFill>
                  <a:schemeClr val="tx1"/>
                </a:solidFill>
              </a:rPr>
              <a:t>&lt;/body&gt;</a:t>
            </a:r>
          </a:p>
          <a:p>
            <a:pPr lvl="1">
              <a:buFont typeface="Wingdings" pitchFamily="2" charset="2"/>
              <a:buNone/>
            </a:pPr>
            <a:r>
              <a:rPr lang="en-US" sz="2000" dirty="0">
                <a:solidFill>
                  <a:schemeClr val="tx1"/>
                </a:solidFill>
              </a:rPr>
              <a:t>&lt;/html&gt;</a:t>
            </a:r>
          </a:p>
          <a:p>
            <a:r>
              <a:rPr lang="en-US" sz="2200" dirty="0"/>
              <a:t>You may need to register a new MIME type for the APK file. The MIME type for the .</a:t>
            </a:r>
            <a:r>
              <a:rPr lang="en-US" sz="2200" dirty="0" err="1"/>
              <a:t>apk</a:t>
            </a:r>
            <a:r>
              <a:rPr lang="en-US" sz="2200" dirty="0"/>
              <a:t> extension is </a:t>
            </a:r>
            <a:r>
              <a:rPr lang="en-US" sz="2200" dirty="0">
                <a:solidFill>
                  <a:schemeClr val="tx1"/>
                </a:solidFill>
              </a:rPr>
              <a:t>application/</a:t>
            </a:r>
            <a:r>
              <a:rPr lang="en-US" sz="2200" dirty="0" err="1">
                <a:solidFill>
                  <a:schemeClr val="tx1"/>
                </a:solidFill>
              </a:rPr>
              <a:t>vnd.android.package</a:t>
            </a:r>
            <a:r>
              <a:rPr lang="en-US" sz="2200" dirty="0">
                <a:solidFill>
                  <a:schemeClr val="tx1"/>
                </a:solidFill>
              </a:rPr>
              <a:t>-archive</a:t>
            </a:r>
          </a:p>
        </p:txBody>
      </p:sp>
      <p:sp>
        <p:nvSpPr>
          <p:cNvPr id="25604" name="Date Placeholder 3"/>
          <p:cNvSpPr>
            <a:spLocks noGrp="1"/>
          </p:cNvSpPr>
          <p:nvPr>
            <p:ph type="dt" sz="half" idx="10"/>
          </p:nvPr>
        </p:nvSpPr>
        <p:spPr>
          <a:noFill/>
        </p:spPr>
        <p:txBody>
          <a:bodyPr/>
          <a:lstStyle/>
          <a:p>
            <a:pPr algn="r"/>
            <a:fld id="{50C4F322-F99A-4365-938B-5DE204BF0417}" type="datetime1">
              <a:rPr lang="en-US" smtClean="0"/>
              <a:pPr algn="r"/>
              <a:t>12/8/2020</a:t>
            </a:fld>
            <a:endParaRPr lang="en-US"/>
          </a:p>
        </p:txBody>
      </p:sp>
      <p:sp>
        <p:nvSpPr>
          <p:cNvPr id="25606" name="Slide Number Placeholder 5"/>
          <p:cNvSpPr>
            <a:spLocks noGrp="1"/>
          </p:cNvSpPr>
          <p:nvPr>
            <p:ph type="sldNum" sz="quarter" idx="12"/>
          </p:nvPr>
        </p:nvSpPr>
        <p:spPr>
          <a:noFill/>
        </p:spPr>
        <p:txBody>
          <a:bodyPr/>
          <a:lstStyle/>
          <a:p>
            <a:fld id="{22531C03-7E58-4073-AB20-0A27A53691F3}" type="slidenum">
              <a:rPr lang="en-US" smtClean="0"/>
              <a:pPr/>
              <a:t>50</a:t>
            </a:fld>
            <a:endParaRPr lang="en-US"/>
          </a:p>
        </p:txBody>
      </p:sp>
    </p:spTree>
    <p:extLst>
      <p:ext uri="{BB962C8B-B14F-4D97-AF65-F5344CB8AC3E}">
        <p14:creationId xmlns:p14="http://schemas.microsoft.com/office/powerpoint/2010/main" val="180269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b="1"/>
              <a:t>Using a Web Server</a:t>
            </a:r>
            <a:endParaRPr lang="en-US"/>
          </a:p>
        </p:txBody>
      </p:sp>
      <p:sp>
        <p:nvSpPr>
          <p:cNvPr id="26627" name="Content Placeholder 2"/>
          <p:cNvSpPr>
            <a:spLocks noGrp="1"/>
          </p:cNvSpPr>
          <p:nvPr>
            <p:ph idx="1"/>
          </p:nvPr>
        </p:nvSpPr>
        <p:spPr/>
        <p:txBody>
          <a:bodyPr/>
          <a:lstStyle/>
          <a:p>
            <a:r>
              <a:rPr lang="en-US"/>
              <a:t>For installation over a web server, you need to configure your Android emulator/device to accept applications from non-Market sources.</a:t>
            </a:r>
          </a:p>
          <a:p>
            <a:pPr lvl="1"/>
            <a:r>
              <a:rPr lang="en-US"/>
              <a:t>In the </a:t>
            </a:r>
            <a:r>
              <a:rPr lang="en-US">
                <a:solidFill>
                  <a:schemeClr val="tx1"/>
                </a:solidFill>
              </a:rPr>
              <a:t>Settings</a:t>
            </a:r>
            <a:r>
              <a:rPr lang="en-US"/>
              <a:t> application, click the </a:t>
            </a:r>
            <a:r>
              <a:rPr lang="en-US">
                <a:solidFill>
                  <a:schemeClr val="tx1"/>
                </a:solidFill>
              </a:rPr>
              <a:t>Security</a:t>
            </a:r>
            <a:r>
              <a:rPr lang="en-US"/>
              <a:t> item and scroll to the bottom of the screen. </a:t>
            </a:r>
          </a:p>
          <a:p>
            <a:pPr lvl="1"/>
            <a:r>
              <a:rPr lang="en-US"/>
              <a:t>Check the “</a:t>
            </a:r>
            <a:r>
              <a:rPr lang="en-US">
                <a:solidFill>
                  <a:schemeClr val="tx1"/>
                </a:solidFill>
              </a:rPr>
              <a:t>Unknown sources</a:t>
            </a:r>
            <a:r>
              <a:rPr lang="en-US"/>
              <a:t>” item.</a:t>
            </a:r>
          </a:p>
          <a:p>
            <a:pPr lvl="1"/>
            <a:r>
              <a:rPr lang="en-US"/>
              <a:t>You will be prompted with a warning message. </a:t>
            </a:r>
          </a:p>
          <a:p>
            <a:pPr lvl="1"/>
            <a:r>
              <a:rPr lang="en-US"/>
              <a:t>Click </a:t>
            </a:r>
            <a:r>
              <a:rPr lang="en-US">
                <a:solidFill>
                  <a:schemeClr val="tx1"/>
                </a:solidFill>
              </a:rPr>
              <a:t>OK</a:t>
            </a:r>
            <a:r>
              <a:rPr lang="en-US"/>
              <a:t>. </a:t>
            </a:r>
          </a:p>
          <a:p>
            <a:pPr lvl="1"/>
            <a:r>
              <a:rPr lang="en-US"/>
              <a:t>Checking this item will allow the emulator/device to install applications from other non-Market sources (such as from a web server).</a:t>
            </a:r>
          </a:p>
        </p:txBody>
      </p:sp>
      <p:sp>
        <p:nvSpPr>
          <p:cNvPr id="26628" name="Date Placeholder 3"/>
          <p:cNvSpPr>
            <a:spLocks noGrp="1"/>
          </p:cNvSpPr>
          <p:nvPr>
            <p:ph type="dt" sz="half" idx="10"/>
          </p:nvPr>
        </p:nvSpPr>
        <p:spPr>
          <a:noFill/>
        </p:spPr>
        <p:txBody>
          <a:bodyPr/>
          <a:lstStyle/>
          <a:p>
            <a:fld id="{2DB3327C-F4C2-488E-9ED0-7E1560427715}" type="datetime1">
              <a:rPr lang="en-US" smtClean="0"/>
              <a:pPr/>
              <a:t>12/8/2020</a:t>
            </a:fld>
            <a:endParaRPr lang="en-US"/>
          </a:p>
        </p:txBody>
      </p:sp>
      <p:sp>
        <p:nvSpPr>
          <p:cNvPr id="26630" name="Slide Number Placeholder 5"/>
          <p:cNvSpPr>
            <a:spLocks noGrp="1"/>
          </p:cNvSpPr>
          <p:nvPr>
            <p:ph type="sldNum" sz="quarter" idx="12"/>
          </p:nvPr>
        </p:nvSpPr>
        <p:spPr>
          <a:noFill/>
        </p:spPr>
        <p:txBody>
          <a:bodyPr/>
          <a:lstStyle/>
          <a:p>
            <a:fld id="{C994E9A3-13F4-4DCE-AA86-69AC45ACAF05}" type="slidenum">
              <a:rPr lang="en-US" smtClean="0"/>
              <a:pPr/>
              <a:t>51</a:t>
            </a:fld>
            <a:endParaRPr lang="en-US"/>
          </a:p>
        </p:txBody>
      </p:sp>
    </p:spTree>
    <p:extLst>
      <p:ext uri="{BB962C8B-B14F-4D97-AF65-F5344CB8AC3E}">
        <p14:creationId xmlns:p14="http://schemas.microsoft.com/office/powerpoint/2010/main" val="3842114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b="1" dirty="0"/>
              <a:t>Publishing on the Google Play</a:t>
            </a:r>
            <a:endParaRPr lang="en-US" dirty="0"/>
          </a:p>
        </p:txBody>
      </p:sp>
      <p:sp>
        <p:nvSpPr>
          <p:cNvPr id="27651" name="Content Placeholder 2"/>
          <p:cNvSpPr>
            <a:spLocks noGrp="1"/>
          </p:cNvSpPr>
          <p:nvPr>
            <p:ph idx="1"/>
          </p:nvPr>
        </p:nvSpPr>
        <p:spPr/>
        <p:txBody>
          <a:bodyPr/>
          <a:lstStyle/>
          <a:p>
            <a:r>
              <a:rPr lang="en-US" dirty="0"/>
              <a:t>A better way is to host your application on the Google Play, a Google-hosted service that makes it very easy for users to discover and download (i.e., purchase) applications for their Android devices.</a:t>
            </a:r>
          </a:p>
          <a:p>
            <a:r>
              <a:rPr lang="en-US" dirty="0"/>
              <a:t>Users simply need to launch the Google Play application on their Android device in order to discover a wide range of applications that they can install on their devices.</a:t>
            </a:r>
          </a:p>
        </p:txBody>
      </p:sp>
      <p:sp>
        <p:nvSpPr>
          <p:cNvPr id="27652" name="Date Placeholder 3"/>
          <p:cNvSpPr>
            <a:spLocks noGrp="1"/>
          </p:cNvSpPr>
          <p:nvPr>
            <p:ph type="dt" sz="half" idx="10"/>
          </p:nvPr>
        </p:nvSpPr>
        <p:spPr>
          <a:noFill/>
        </p:spPr>
        <p:txBody>
          <a:bodyPr/>
          <a:lstStyle/>
          <a:p>
            <a:fld id="{8295EF90-2C7F-40E7-9F79-976B6D16ADFF}" type="datetime1">
              <a:rPr lang="en-US" smtClean="0"/>
              <a:pPr/>
              <a:t>12/8/2020</a:t>
            </a:fld>
            <a:endParaRPr lang="en-US"/>
          </a:p>
        </p:txBody>
      </p:sp>
      <p:sp>
        <p:nvSpPr>
          <p:cNvPr id="27654" name="Slide Number Placeholder 5"/>
          <p:cNvSpPr>
            <a:spLocks noGrp="1"/>
          </p:cNvSpPr>
          <p:nvPr>
            <p:ph type="sldNum" sz="quarter" idx="12"/>
          </p:nvPr>
        </p:nvSpPr>
        <p:spPr>
          <a:noFill/>
        </p:spPr>
        <p:txBody>
          <a:bodyPr/>
          <a:lstStyle/>
          <a:p>
            <a:fld id="{C592CB80-DCD3-4B4D-A59C-1EE34767A52C}" type="slidenum">
              <a:rPr lang="en-US" smtClean="0"/>
              <a:pPr/>
              <a:t>52</a:t>
            </a:fld>
            <a:endParaRPr lang="en-US"/>
          </a:p>
        </p:txBody>
      </p:sp>
    </p:spTree>
    <p:extLst>
      <p:ext uri="{BB962C8B-B14F-4D97-AF65-F5344CB8AC3E}">
        <p14:creationId xmlns:p14="http://schemas.microsoft.com/office/powerpoint/2010/main" val="316696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Checklist</a:t>
            </a:r>
          </a:p>
        </p:txBody>
      </p:sp>
      <p:sp>
        <p:nvSpPr>
          <p:cNvPr id="3" name="Content Placeholder 2"/>
          <p:cNvSpPr>
            <a:spLocks noGrp="1"/>
          </p:cNvSpPr>
          <p:nvPr>
            <p:ph sz="half" idx="1"/>
          </p:nvPr>
        </p:nvSpPr>
        <p:spPr/>
        <p:txBody>
          <a:bodyPr>
            <a:noAutofit/>
          </a:bodyPr>
          <a:lstStyle/>
          <a:p>
            <a:pPr marL="0" indent="0">
              <a:buNone/>
            </a:pPr>
            <a:r>
              <a:rPr lang="en-US" sz="2600" dirty="0"/>
              <a:t>1. Understand the Publishing Process</a:t>
            </a:r>
          </a:p>
          <a:p>
            <a:pPr marL="0" indent="0">
              <a:buNone/>
            </a:pPr>
            <a:r>
              <a:rPr lang="en-US" sz="2600" dirty="0"/>
              <a:t>2. Understand Google Play Policies</a:t>
            </a:r>
          </a:p>
          <a:p>
            <a:pPr marL="0" indent="0">
              <a:buNone/>
            </a:pPr>
            <a:r>
              <a:rPr lang="en-US" sz="2600" dirty="0"/>
              <a:t>3. Test for Core App Quality</a:t>
            </a:r>
          </a:p>
          <a:p>
            <a:pPr marL="0" indent="0">
              <a:buNone/>
            </a:pPr>
            <a:r>
              <a:rPr lang="en-US" sz="2600" dirty="0"/>
              <a:t>4. Determine Content Rating</a:t>
            </a:r>
          </a:p>
          <a:p>
            <a:pPr marL="0" indent="0">
              <a:buNone/>
            </a:pPr>
            <a:r>
              <a:rPr lang="en-US" sz="2600" dirty="0"/>
              <a:t>5. Determine Country Distribution</a:t>
            </a:r>
          </a:p>
          <a:p>
            <a:pPr marL="0" indent="0">
              <a:buNone/>
            </a:pPr>
            <a:r>
              <a:rPr lang="en-US" sz="2600" dirty="0"/>
              <a:t>6. Confirm Overall Size</a:t>
            </a:r>
          </a:p>
          <a:p>
            <a:pPr marL="0" indent="0">
              <a:buNone/>
            </a:pPr>
            <a:r>
              <a:rPr lang="en-US" sz="2600" dirty="0"/>
              <a:t>7. Confirm Platform and Screen Ranges</a:t>
            </a:r>
          </a:p>
          <a:p>
            <a:pPr marL="0" indent="0">
              <a:buNone/>
            </a:pPr>
            <a:r>
              <a:rPr lang="en-US" sz="2600" dirty="0"/>
              <a:t>8. Decide Free or Priced</a:t>
            </a:r>
          </a:p>
          <a:p>
            <a:pPr marL="0" indent="0">
              <a:buNone/>
            </a:pPr>
            <a:r>
              <a:rPr lang="en-US" sz="2600" dirty="0"/>
              <a:t>9. Use In-app Billing</a:t>
            </a:r>
          </a:p>
          <a:p>
            <a:pPr marL="0" indent="0">
              <a:buNone/>
            </a:pPr>
            <a:endParaRPr lang="en-US" sz="2600" dirty="0"/>
          </a:p>
        </p:txBody>
      </p:sp>
      <p:sp>
        <p:nvSpPr>
          <p:cNvPr id="5" name="Content Placeholder 4">
            <a:extLst>
              <a:ext uri="{FF2B5EF4-FFF2-40B4-BE49-F238E27FC236}">
                <a16:creationId xmlns:a16="http://schemas.microsoft.com/office/drawing/2014/main" id="{3EC7FF6F-8D07-E842-B25D-1DE844F62A3C}"/>
              </a:ext>
            </a:extLst>
          </p:cNvPr>
          <p:cNvSpPr>
            <a:spLocks noGrp="1"/>
          </p:cNvSpPr>
          <p:nvPr>
            <p:ph sz="half" idx="2"/>
          </p:nvPr>
        </p:nvSpPr>
        <p:spPr/>
        <p:txBody>
          <a:bodyPr>
            <a:normAutofit fontScale="92500" lnSpcReduction="10000"/>
          </a:bodyPr>
          <a:lstStyle/>
          <a:p>
            <a:pPr marL="0" indent="0">
              <a:buNone/>
            </a:pPr>
            <a:r>
              <a:rPr lang="en-US" dirty="0"/>
              <a:t>10. Set Prices for your Products</a:t>
            </a:r>
          </a:p>
          <a:p>
            <a:pPr marL="0" indent="0">
              <a:buNone/>
            </a:pPr>
            <a:r>
              <a:rPr lang="en-US" dirty="0"/>
              <a:t>11. Start Localization</a:t>
            </a:r>
          </a:p>
          <a:p>
            <a:pPr marL="0" indent="0">
              <a:buNone/>
            </a:pPr>
            <a:r>
              <a:rPr lang="en-US" dirty="0"/>
              <a:t>12. Prepare Promotional Graphics, Screenshots, and Videos</a:t>
            </a:r>
          </a:p>
          <a:p>
            <a:pPr marL="0" indent="0">
              <a:buNone/>
            </a:pPr>
            <a:r>
              <a:rPr lang="en-US" dirty="0"/>
              <a:t>13. Build the Release-ready APK</a:t>
            </a:r>
          </a:p>
          <a:p>
            <a:pPr marL="0" indent="0">
              <a:buNone/>
            </a:pPr>
            <a:r>
              <a:rPr lang="en-US" dirty="0"/>
              <a:t>14. Plan a Beta Release</a:t>
            </a:r>
          </a:p>
          <a:p>
            <a:pPr marL="0" indent="0">
              <a:buNone/>
            </a:pPr>
            <a:r>
              <a:rPr lang="en-US" dirty="0"/>
              <a:t>15. Complete the Store Listing</a:t>
            </a:r>
          </a:p>
          <a:p>
            <a:pPr marL="0" indent="0">
              <a:buNone/>
            </a:pPr>
            <a:r>
              <a:rPr lang="en-US" dirty="0"/>
              <a:t>16. Use Google Play Badges and Links</a:t>
            </a:r>
          </a:p>
          <a:p>
            <a:pPr marL="0" indent="0">
              <a:buNone/>
            </a:pPr>
            <a:r>
              <a:rPr lang="en-US" dirty="0"/>
              <a:t>17. Final Checks and Publishing</a:t>
            </a:r>
          </a:p>
          <a:p>
            <a:pPr marL="0" indent="0">
              <a:buNone/>
            </a:pPr>
            <a:r>
              <a:rPr lang="en-US" dirty="0"/>
              <a:t>18. Support Users after Launch</a:t>
            </a:r>
          </a:p>
          <a:p>
            <a:pPr marL="0" indent="0">
              <a:buNone/>
            </a:pPr>
            <a:endParaRPr lang="en-US" dirty="0"/>
          </a:p>
        </p:txBody>
      </p:sp>
      <p:sp>
        <p:nvSpPr>
          <p:cNvPr id="4" name="Date Placeholder 3"/>
          <p:cNvSpPr>
            <a:spLocks noGrp="1"/>
          </p:cNvSpPr>
          <p:nvPr>
            <p:ph type="dt" sz="half" idx="10"/>
          </p:nvPr>
        </p:nvSpPr>
        <p:spPr/>
        <p:txBody>
          <a:bodyPr/>
          <a:lstStyle/>
          <a:p>
            <a:pPr>
              <a:defRPr/>
            </a:pPr>
            <a:fld id="{73D7537E-7926-42F4-AD8A-89F2958AE867}" type="datetime1">
              <a:rPr lang="en-US" smtClean="0"/>
              <a:pPr>
                <a:defRPr/>
              </a:pPr>
              <a:t>12/8/2020</a:t>
            </a:fld>
            <a:endParaRPr lang="en-US"/>
          </a:p>
        </p:txBody>
      </p:sp>
      <p:sp>
        <p:nvSpPr>
          <p:cNvPr id="6" name="Slide Number Placeholder 5"/>
          <p:cNvSpPr>
            <a:spLocks noGrp="1"/>
          </p:cNvSpPr>
          <p:nvPr>
            <p:ph type="sldNum" sz="quarter" idx="12"/>
          </p:nvPr>
        </p:nvSpPr>
        <p:spPr/>
        <p:txBody>
          <a:bodyPr/>
          <a:lstStyle/>
          <a:p>
            <a:pPr>
              <a:defRPr/>
            </a:pPr>
            <a:fld id="{F01BD5C8-CD1D-40F5-A531-9E76ABA3DCD3}" type="slidenum">
              <a:rPr lang="en-US" smtClean="0"/>
              <a:pPr>
                <a:defRPr/>
              </a:pPr>
              <a:t>53</a:t>
            </a:fld>
            <a:endParaRPr lang="en-US"/>
          </a:p>
        </p:txBody>
      </p:sp>
    </p:spTree>
    <p:extLst>
      <p:ext uri="{BB962C8B-B14F-4D97-AF65-F5344CB8AC3E}">
        <p14:creationId xmlns:p14="http://schemas.microsoft.com/office/powerpoint/2010/main" val="7236714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it-IT" dirty="0"/>
              <a:t>Creating a Developer Profile</a:t>
            </a:r>
            <a:endParaRPr lang="en-US" dirty="0"/>
          </a:p>
        </p:txBody>
      </p:sp>
      <p:sp>
        <p:nvSpPr>
          <p:cNvPr id="28675" name="Content Placeholder 2"/>
          <p:cNvSpPr>
            <a:spLocks noGrp="1"/>
          </p:cNvSpPr>
          <p:nvPr>
            <p:ph idx="1"/>
          </p:nvPr>
        </p:nvSpPr>
        <p:spPr/>
        <p:txBody>
          <a:bodyPr/>
          <a:lstStyle/>
          <a:p>
            <a:r>
              <a:rPr lang="en-US" dirty="0"/>
              <a:t>The first step toward publishing on the Android Market is to </a:t>
            </a:r>
            <a:r>
              <a:rPr lang="en-US" b="1" dirty="0"/>
              <a:t>create a developer profile </a:t>
            </a:r>
            <a:r>
              <a:rPr lang="en-US" dirty="0"/>
              <a:t>at </a:t>
            </a:r>
            <a:r>
              <a:rPr lang="en-US" dirty="0">
                <a:solidFill>
                  <a:schemeClr val="tx1"/>
                </a:solidFill>
              </a:rPr>
              <a:t>https://play.google.com/apps/publish/signup/#</a:t>
            </a:r>
            <a:r>
              <a:rPr lang="en-US" dirty="0"/>
              <a:t>. </a:t>
            </a:r>
          </a:p>
          <a:p>
            <a:r>
              <a:rPr lang="en-US" dirty="0"/>
              <a:t>For this, you need a Google account (such as your Gmail account). </a:t>
            </a:r>
          </a:p>
          <a:p>
            <a:r>
              <a:rPr lang="en-US" dirty="0"/>
              <a:t>Once you have logged in to the Google Play, you first create your developer profile</a:t>
            </a:r>
          </a:p>
        </p:txBody>
      </p:sp>
      <p:sp>
        <p:nvSpPr>
          <p:cNvPr id="28676" name="Date Placeholder 3"/>
          <p:cNvSpPr>
            <a:spLocks noGrp="1"/>
          </p:cNvSpPr>
          <p:nvPr>
            <p:ph type="dt" sz="half" idx="10"/>
          </p:nvPr>
        </p:nvSpPr>
        <p:spPr>
          <a:noFill/>
        </p:spPr>
        <p:txBody>
          <a:bodyPr/>
          <a:lstStyle/>
          <a:p>
            <a:fld id="{067D239E-F072-4086-8F2F-D7988891C91B}" type="datetime1">
              <a:rPr lang="en-US" smtClean="0"/>
              <a:pPr/>
              <a:t>12/8/2020</a:t>
            </a:fld>
            <a:endParaRPr lang="en-US"/>
          </a:p>
        </p:txBody>
      </p:sp>
      <p:sp>
        <p:nvSpPr>
          <p:cNvPr id="28678" name="Slide Number Placeholder 5"/>
          <p:cNvSpPr>
            <a:spLocks noGrp="1"/>
          </p:cNvSpPr>
          <p:nvPr>
            <p:ph type="sldNum" sz="quarter" idx="12"/>
          </p:nvPr>
        </p:nvSpPr>
        <p:spPr>
          <a:noFill/>
        </p:spPr>
        <p:txBody>
          <a:bodyPr/>
          <a:lstStyle/>
          <a:p>
            <a:fld id="{845740A8-0E46-4BC9-92ED-CC8518356F88}" type="slidenum">
              <a:rPr lang="en-US" smtClean="0"/>
              <a:pPr/>
              <a:t>54</a:t>
            </a:fld>
            <a:endParaRPr lang="en-US"/>
          </a:p>
        </p:txBody>
      </p:sp>
    </p:spTree>
    <p:extLst>
      <p:ext uri="{BB962C8B-B14F-4D97-AF65-F5344CB8AC3E}">
        <p14:creationId xmlns:p14="http://schemas.microsoft.com/office/powerpoint/2010/main" val="4664560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Creating a Developer Profile</a:t>
            </a:r>
            <a:endParaRPr lang="en-US" dirty="0"/>
          </a:p>
        </p:txBody>
      </p:sp>
      <p:sp>
        <p:nvSpPr>
          <p:cNvPr id="3" name="Content Placeholder 2">
            <a:extLst>
              <a:ext uri="{FF2B5EF4-FFF2-40B4-BE49-F238E27FC236}">
                <a16:creationId xmlns:a16="http://schemas.microsoft.com/office/drawing/2014/main" id="{8D16BFE6-44C8-964D-A0F5-F2A669C70FF1}"/>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73D7537E-7926-42F4-AD8A-89F2958AE867}" type="datetime1">
              <a:rPr lang="en-US" smtClean="0"/>
              <a:pPr>
                <a:defRPr/>
              </a:pPr>
              <a:t>12/8/2020</a:t>
            </a:fld>
            <a:endParaRPr lang="en-US"/>
          </a:p>
        </p:txBody>
      </p:sp>
      <p:sp>
        <p:nvSpPr>
          <p:cNvPr id="6" name="Slide Number Placeholder 5"/>
          <p:cNvSpPr>
            <a:spLocks noGrp="1"/>
          </p:cNvSpPr>
          <p:nvPr>
            <p:ph type="sldNum" sz="quarter" idx="12"/>
          </p:nvPr>
        </p:nvSpPr>
        <p:spPr/>
        <p:txBody>
          <a:bodyPr/>
          <a:lstStyle/>
          <a:p>
            <a:pPr>
              <a:defRPr/>
            </a:pPr>
            <a:fld id="{F01BD5C8-CD1D-40F5-A531-9E76ABA3DCD3}" type="slidenum">
              <a:rPr lang="en-US" smtClean="0"/>
              <a:pPr>
                <a:defRPr/>
              </a:pPr>
              <a:t>55</a:t>
            </a:fld>
            <a:endParaRPr lang="en-US"/>
          </a:p>
        </p:txBody>
      </p:sp>
      <p:pic>
        <p:nvPicPr>
          <p:cNvPr id="43010" name="Picture 2"/>
          <p:cNvPicPr>
            <a:picLocks noChangeAspect="1" noChangeArrowheads="1"/>
          </p:cNvPicPr>
          <p:nvPr/>
        </p:nvPicPr>
        <p:blipFill>
          <a:blip r:embed="rId2" cstate="print"/>
          <a:srcRect/>
          <a:stretch>
            <a:fillRect/>
          </a:stretch>
        </p:blipFill>
        <p:spPr bwMode="auto">
          <a:xfrm>
            <a:off x="2568864" y="1690688"/>
            <a:ext cx="7378700" cy="4591050"/>
          </a:xfrm>
          <a:prstGeom prst="rect">
            <a:avLst/>
          </a:prstGeom>
          <a:noFill/>
          <a:ln w="9525">
            <a:noFill/>
            <a:miter lim="800000"/>
            <a:headEnd/>
            <a:tailEnd/>
          </a:ln>
        </p:spPr>
      </p:pic>
    </p:spTree>
    <p:extLst>
      <p:ext uri="{BB962C8B-B14F-4D97-AF65-F5344CB8AC3E}">
        <p14:creationId xmlns:p14="http://schemas.microsoft.com/office/powerpoint/2010/main" val="4268077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it-IT"/>
              <a:t>Creating a Developer Profile</a:t>
            </a:r>
            <a:endParaRPr lang="en-US"/>
          </a:p>
        </p:txBody>
      </p:sp>
      <p:sp>
        <p:nvSpPr>
          <p:cNvPr id="2" name="Content Placeholder 1">
            <a:extLst>
              <a:ext uri="{FF2B5EF4-FFF2-40B4-BE49-F238E27FC236}">
                <a16:creationId xmlns:a16="http://schemas.microsoft.com/office/drawing/2014/main" id="{000E108C-1367-D74B-891E-668589CADA03}"/>
              </a:ext>
            </a:extLst>
          </p:cNvPr>
          <p:cNvSpPr>
            <a:spLocks noGrp="1"/>
          </p:cNvSpPr>
          <p:nvPr>
            <p:ph idx="1"/>
          </p:nvPr>
        </p:nvSpPr>
        <p:spPr/>
        <p:txBody>
          <a:bodyPr/>
          <a:lstStyle/>
          <a:p>
            <a:endParaRPr lang="en-US"/>
          </a:p>
        </p:txBody>
      </p:sp>
      <p:sp>
        <p:nvSpPr>
          <p:cNvPr id="29699" name="Date Placeholder 3"/>
          <p:cNvSpPr>
            <a:spLocks noGrp="1"/>
          </p:cNvSpPr>
          <p:nvPr>
            <p:ph type="dt" sz="half" idx="10"/>
          </p:nvPr>
        </p:nvSpPr>
        <p:spPr>
          <a:noFill/>
        </p:spPr>
        <p:txBody>
          <a:bodyPr/>
          <a:lstStyle/>
          <a:p>
            <a:fld id="{40887790-02BD-44AD-9445-9A606735A1F3}" type="datetime1">
              <a:rPr lang="en-US" smtClean="0"/>
              <a:pPr/>
              <a:t>12/8/2020</a:t>
            </a:fld>
            <a:endParaRPr lang="en-US"/>
          </a:p>
        </p:txBody>
      </p:sp>
      <p:sp>
        <p:nvSpPr>
          <p:cNvPr id="29701" name="Slide Number Placeholder 5"/>
          <p:cNvSpPr>
            <a:spLocks noGrp="1"/>
          </p:cNvSpPr>
          <p:nvPr>
            <p:ph type="sldNum" sz="quarter" idx="12"/>
          </p:nvPr>
        </p:nvSpPr>
        <p:spPr>
          <a:noFill/>
        </p:spPr>
        <p:txBody>
          <a:bodyPr/>
          <a:lstStyle/>
          <a:p>
            <a:fld id="{60DD34C0-694C-4FDC-BC65-03638046FFF7}" type="slidenum">
              <a:rPr lang="en-US" smtClean="0"/>
              <a:pPr/>
              <a:t>56</a:t>
            </a:fld>
            <a:endParaRPr lang="en-US"/>
          </a:p>
        </p:txBody>
      </p:sp>
      <p:pic>
        <p:nvPicPr>
          <p:cNvPr id="29702" name="Picture 2"/>
          <p:cNvPicPr>
            <a:picLocks noChangeAspect="1" noChangeArrowheads="1"/>
          </p:cNvPicPr>
          <p:nvPr/>
        </p:nvPicPr>
        <p:blipFill>
          <a:blip r:embed="rId2" cstate="print"/>
          <a:srcRect/>
          <a:stretch>
            <a:fillRect/>
          </a:stretch>
        </p:blipFill>
        <p:spPr bwMode="auto">
          <a:xfrm>
            <a:off x="2438400" y="1555750"/>
            <a:ext cx="7731125" cy="4800600"/>
          </a:xfrm>
          <a:prstGeom prst="rect">
            <a:avLst/>
          </a:prstGeom>
          <a:noFill/>
          <a:ln w="9525">
            <a:noFill/>
            <a:miter lim="800000"/>
            <a:headEnd/>
            <a:tailEnd/>
          </a:ln>
        </p:spPr>
      </p:pic>
    </p:spTree>
    <p:extLst>
      <p:ext uri="{BB962C8B-B14F-4D97-AF65-F5344CB8AC3E}">
        <p14:creationId xmlns:p14="http://schemas.microsoft.com/office/powerpoint/2010/main" val="41245793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it-IT"/>
              <a:t>Creating a Developer Profile</a:t>
            </a:r>
            <a:endParaRPr lang="en-US"/>
          </a:p>
        </p:txBody>
      </p:sp>
      <p:sp>
        <p:nvSpPr>
          <p:cNvPr id="30723" name="Content Placeholder 2"/>
          <p:cNvSpPr>
            <a:spLocks noGrp="1"/>
          </p:cNvSpPr>
          <p:nvPr>
            <p:ph idx="1"/>
          </p:nvPr>
        </p:nvSpPr>
        <p:spPr/>
        <p:txBody>
          <a:bodyPr/>
          <a:lstStyle/>
          <a:p>
            <a:r>
              <a:rPr lang="en-US"/>
              <a:t>You need to pay a one-time registration fee, currently U.S. $25. </a:t>
            </a:r>
          </a:p>
          <a:p>
            <a:r>
              <a:rPr lang="en-US"/>
              <a:t>Click the Google Checkout button to be redirected to a page where you can pay the registration fee. </a:t>
            </a:r>
          </a:p>
          <a:p>
            <a:r>
              <a:rPr lang="en-US"/>
              <a:t>After paying, click the Continue link.</a:t>
            </a:r>
          </a:p>
          <a:p>
            <a:r>
              <a:rPr lang="en-US"/>
              <a:t>Next, you need to agree to the Android Market Developer Distribution Agreement. </a:t>
            </a:r>
          </a:p>
          <a:p>
            <a:r>
              <a:rPr lang="en-US"/>
              <a:t>Check the “I agree” checkbox and then click the “I agree. </a:t>
            </a:r>
          </a:p>
          <a:p>
            <a:r>
              <a:rPr lang="en-US"/>
              <a:t>Continue” link</a:t>
            </a:r>
          </a:p>
        </p:txBody>
      </p:sp>
      <p:sp>
        <p:nvSpPr>
          <p:cNvPr id="30724" name="Date Placeholder 3"/>
          <p:cNvSpPr>
            <a:spLocks noGrp="1"/>
          </p:cNvSpPr>
          <p:nvPr>
            <p:ph type="dt" sz="half" idx="10"/>
          </p:nvPr>
        </p:nvSpPr>
        <p:spPr>
          <a:noFill/>
        </p:spPr>
        <p:txBody>
          <a:bodyPr/>
          <a:lstStyle/>
          <a:p>
            <a:fld id="{D581E714-551F-4B36-965B-5902CECF1DFE}" type="datetime1">
              <a:rPr lang="en-US" smtClean="0"/>
              <a:pPr/>
              <a:t>12/8/2020</a:t>
            </a:fld>
            <a:endParaRPr lang="en-US"/>
          </a:p>
        </p:txBody>
      </p:sp>
      <p:sp>
        <p:nvSpPr>
          <p:cNvPr id="30726" name="Slide Number Placeholder 5"/>
          <p:cNvSpPr>
            <a:spLocks noGrp="1"/>
          </p:cNvSpPr>
          <p:nvPr>
            <p:ph type="sldNum" sz="quarter" idx="12"/>
          </p:nvPr>
        </p:nvSpPr>
        <p:spPr>
          <a:noFill/>
        </p:spPr>
        <p:txBody>
          <a:bodyPr/>
          <a:lstStyle/>
          <a:p>
            <a:fld id="{1249BD7C-F3EE-44D7-B2B6-9A8E8D50B174}" type="slidenum">
              <a:rPr lang="en-US" smtClean="0"/>
              <a:pPr/>
              <a:t>57</a:t>
            </a:fld>
            <a:endParaRPr lang="en-US"/>
          </a:p>
        </p:txBody>
      </p:sp>
    </p:spTree>
    <p:extLst>
      <p:ext uri="{BB962C8B-B14F-4D97-AF65-F5344CB8AC3E}">
        <p14:creationId xmlns:p14="http://schemas.microsoft.com/office/powerpoint/2010/main" val="27319058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Submitting Your Apps</a:t>
            </a:r>
          </a:p>
        </p:txBody>
      </p:sp>
      <p:sp>
        <p:nvSpPr>
          <p:cNvPr id="31747" name="Content Placeholder 2"/>
          <p:cNvSpPr>
            <a:spLocks noGrp="1"/>
          </p:cNvSpPr>
          <p:nvPr>
            <p:ph idx="1"/>
          </p:nvPr>
        </p:nvSpPr>
        <p:spPr/>
        <p:txBody>
          <a:bodyPr/>
          <a:lstStyle/>
          <a:p>
            <a:r>
              <a:rPr lang="en-US"/>
              <a:t>After you have set up your profile, you are ready to submit your application to the Android Market.</a:t>
            </a:r>
          </a:p>
          <a:p>
            <a:r>
              <a:rPr lang="en-US"/>
              <a:t>If you intend to charge for your application, click the </a:t>
            </a:r>
            <a:r>
              <a:rPr lang="en-US">
                <a:solidFill>
                  <a:schemeClr val="tx1"/>
                </a:solidFill>
              </a:rPr>
              <a:t>Setup Merchant Account </a:t>
            </a:r>
            <a:r>
              <a:rPr lang="en-US"/>
              <a:t>link located at the bottom of the screen. </a:t>
            </a:r>
          </a:p>
          <a:p>
            <a:r>
              <a:rPr lang="en-US"/>
              <a:t>Here you enter additional information such as bank account and tax ID.</a:t>
            </a:r>
          </a:p>
          <a:p>
            <a:r>
              <a:rPr lang="en-US"/>
              <a:t>For free applications, click the </a:t>
            </a:r>
            <a:r>
              <a:rPr lang="en-US">
                <a:solidFill>
                  <a:schemeClr val="tx1"/>
                </a:solidFill>
              </a:rPr>
              <a:t>Upload Application </a:t>
            </a:r>
            <a:r>
              <a:rPr lang="en-US"/>
              <a:t>link</a:t>
            </a:r>
          </a:p>
        </p:txBody>
      </p:sp>
      <p:sp>
        <p:nvSpPr>
          <p:cNvPr id="31748" name="Date Placeholder 3"/>
          <p:cNvSpPr>
            <a:spLocks noGrp="1"/>
          </p:cNvSpPr>
          <p:nvPr>
            <p:ph type="dt" sz="half" idx="10"/>
          </p:nvPr>
        </p:nvSpPr>
        <p:spPr>
          <a:noFill/>
        </p:spPr>
        <p:txBody>
          <a:bodyPr/>
          <a:lstStyle/>
          <a:p>
            <a:fld id="{D4DF8C50-0E52-43E0-A6E3-0BFA1AEA24C7}" type="datetime1">
              <a:rPr lang="en-US" smtClean="0"/>
              <a:pPr/>
              <a:t>12/8/2020</a:t>
            </a:fld>
            <a:endParaRPr lang="en-US"/>
          </a:p>
        </p:txBody>
      </p:sp>
      <p:sp>
        <p:nvSpPr>
          <p:cNvPr id="31750" name="Slide Number Placeholder 5"/>
          <p:cNvSpPr>
            <a:spLocks noGrp="1"/>
          </p:cNvSpPr>
          <p:nvPr>
            <p:ph type="sldNum" sz="quarter" idx="12"/>
          </p:nvPr>
        </p:nvSpPr>
        <p:spPr>
          <a:noFill/>
        </p:spPr>
        <p:txBody>
          <a:bodyPr/>
          <a:lstStyle/>
          <a:p>
            <a:fld id="{ADBAAE82-7468-47C5-9F42-4EE4075CD13E}" type="slidenum">
              <a:rPr lang="en-US" smtClean="0"/>
              <a:pPr/>
              <a:t>58</a:t>
            </a:fld>
            <a:endParaRPr lang="en-US"/>
          </a:p>
        </p:txBody>
      </p:sp>
    </p:spTree>
    <p:extLst>
      <p:ext uri="{BB962C8B-B14F-4D97-AF65-F5344CB8AC3E}">
        <p14:creationId xmlns:p14="http://schemas.microsoft.com/office/powerpoint/2010/main" val="3933964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Submitting Your Apps</a:t>
            </a:r>
          </a:p>
        </p:txBody>
      </p:sp>
      <p:sp>
        <p:nvSpPr>
          <p:cNvPr id="32771" name="Content Placeholder 2"/>
          <p:cNvSpPr>
            <a:spLocks noGrp="1"/>
          </p:cNvSpPr>
          <p:nvPr>
            <p:ph idx="1"/>
          </p:nvPr>
        </p:nvSpPr>
        <p:spPr/>
        <p:txBody>
          <a:bodyPr/>
          <a:lstStyle/>
          <a:p>
            <a:r>
              <a:rPr lang="en-US"/>
              <a:t>You will be asked to supply some information about your application. </a:t>
            </a:r>
          </a:p>
          <a:p>
            <a:r>
              <a:rPr lang="en-US"/>
              <a:t>Among the information needed, the following are compulsory:</a:t>
            </a:r>
          </a:p>
          <a:p>
            <a:pPr lvl="1"/>
            <a:r>
              <a:rPr lang="en-US" sz="2200"/>
              <a:t>The application must be in APK format</a:t>
            </a:r>
          </a:p>
          <a:p>
            <a:pPr lvl="1"/>
            <a:r>
              <a:rPr lang="en-US" sz="2200"/>
              <a:t>You need to provide at least two screenshots. </a:t>
            </a:r>
          </a:p>
          <a:p>
            <a:pPr lvl="2"/>
            <a:r>
              <a:rPr lang="en-US" sz="2200"/>
              <a:t>You can use the DDMS perspective in Eclipse to capture screenshots of your application running on the emulator or real device.</a:t>
            </a:r>
          </a:p>
          <a:p>
            <a:pPr lvl="1"/>
            <a:r>
              <a:rPr lang="en-US" sz="2200"/>
              <a:t>You need to provide a high-resolution application icon. </a:t>
            </a:r>
          </a:p>
          <a:p>
            <a:pPr lvl="2"/>
            <a:r>
              <a:rPr lang="en-US" sz="2200"/>
              <a:t>This size of this image must be 512x512 pixels.</a:t>
            </a:r>
          </a:p>
          <a:p>
            <a:r>
              <a:rPr lang="en-US"/>
              <a:t>The other information details are optional</a:t>
            </a:r>
          </a:p>
        </p:txBody>
      </p:sp>
      <p:sp>
        <p:nvSpPr>
          <p:cNvPr id="32772" name="Date Placeholder 3"/>
          <p:cNvSpPr>
            <a:spLocks noGrp="1"/>
          </p:cNvSpPr>
          <p:nvPr>
            <p:ph type="dt" sz="half" idx="10"/>
          </p:nvPr>
        </p:nvSpPr>
        <p:spPr>
          <a:noFill/>
        </p:spPr>
        <p:txBody>
          <a:bodyPr/>
          <a:lstStyle/>
          <a:p>
            <a:fld id="{4B9E34FE-EC1B-4E19-B296-3B977030011C}" type="datetime1">
              <a:rPr lang="en-US" smtClean="0"/>
              <a:pPr/>
              <a:t>12/8/2020</a:t>
            </a:fld>
            <a:endParaRPr lang="en-US"/>
          </a:p>
        </p:txBody>
      </p:sp>
      <p:sp>
        <p:nvSpPr>
          <p:cNvPr id="32774" name="Slide Number Placeholder 5"/>
          <p:cNvSpPr>
            <a:spLocks noGrp="1"/>
          </p:cNvSpPr>
          <p:nvPr>
            <p:ph type="sldNum" sz="quarter" idx="12"/>
          </p:nvPr>
        </p:nvSpPr>
        <p:spPr>
          <a:noFill/>
        </p:spPr>
        <p:txBody>
          <a:bodyPr/>
          <a:lstStyle/>
          <a:p>
            <a:fld id="{DA3E8787-3702-42B1-88DE-5841EBB7A8B8}" type="slidenum">
              <a:rPr lang="en-US" smtClean="0"/>
              <a:pPr/>
              <a:t>59</a:t>
            </a:fld>
            <a:endParaRPr lang="en-US"/>
          </a:p>
        </p:txBody>
      </p:sp>
    </p:spTree>
    <p:extLst>
      <p:ext uri="{BB962C8B-B14F-4D97-AF65-F5344CB8AC3E}">
        <p14:creationId xmlns:p14="http://schemas.microsoft.com/office/powerpoint/2010/main" val="69995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Built-in Content Providers</a:t>
            </a:r>
          </a:p>
        </p:txBody>
      </p:sp>
      <p:sp>
        <p:nvSpPr>
          <p:cNvPr id="31747" name="Content Placeholder 2"/>
          <p:cNvSpPr>
            <a:spLocks noGrp="1"/>
          </p:cNvSpPr>
          <p:nvPr>
            <p:ph idx="1"/>
          </p:nvPr>
        </p:nvSpPr>
        <p:spPr/>
        <p:txBody>
          <a:bodyPr/>
          <a:lstStyle/>
          <a:p>
            <a:r>
              <a:rPr lang="en-US" dirty="0"/>
              <a:t>To query a content provider, you specify the </a:t>
            </a:r>
            <a:r>
              <a:rPr lang="en-US" b="1" dirty="0"/>
              <a:t>query string</a:t>
            </a:r>
            <a:r>
              <a:rPr lang="en-US" dirty="0"/>
              <a:t> in the form of a URI, with an optional </a:t>
            </a:r>
            <a:r>
              <a:rPr lang="en-US" dirty="0" err="1"/>
              <a:t>specifier</a:t>
            </a:r>
            <a:r>
              <a:rPr lang="en-US" dirty="0"/>
              <a:t> for a particular row. </a:t>
            </a:r>
          </a:p>
          <a:p>
            <a:r>
              <a:rPr lang="en-US" dirty="0"/>
              <a:t>The format of the query URI is as follows:</a:t>
            </a:r>
          </a:p>
          <a:p>
            <a:pPr algn="ctr">
              <a:buFont typeface="Wingdings" pitchFamily="2" charset="2"/>
              <a:buNone/>
            </a:pPr>
            <a:r>
              <a:rPr lang="en-US" dirty="0">
                <a:solidFill>
                  <a:schemeClr val="tx1"/>
                </a:solidFill>
              </a:rPr>
              <a:t>&lt;</a:t>
            </a:r>
            <a:r>
              <a:rPr lang="en-US" dirty="0" err="1">
                <a:solidFill>
                  <a:schemeClr val="tx1"/>
                </a:solidFill>
              </a:rPr>
              <a:t>standard_prefix</a:t>
            </a:r>
            <a:r>
              <a:rPr lang="en-US" dirty="0">
                <a:solidFill>
                  <a:schemeClr val="tx1"/>
                </a:solidFill>
              </a:rPr>
              <a:t>&gt;://&lt;authority&gt;/&lt;</a:t>
            </a:r>
            <a:r>
              <a:rPr lang="en-US" dirty="0" err="1">
                <a:solidFill>
                  <a:schemeClr val="tx1"/>
                </a:solidFill>
              </a:rPr>
              <a:t>data_path</a:t>
            </a:r>
            <a:r>
              <a:rPr lang="en-US" dirty="0">
                <a:solidFill>
                  <a:schemeClr val="tx1"/>
                </a:solidFill>
              </a:rPr>
              <a:t>&gt;/&lt;id&gt;</a:t>
            </a:r>
          </a:p>
          <a:p>
            <a:r>
              <a:rPr lang="en-US" dirty="0"/>
              <a:t>The various parts of the URI are as follows:</a:t>
            </a:r>
          </a:p>
          <a:p>
            <a:pPr lvl="1"/>
            <a:r>
              <a:rPr lang="en-US" dirty="0"/>
              <a:t>The </a:t>
            </a:r>
            <a:r>
              <a:rPr lang="en-US" b="1" dirty="0"/>
              <a:t>standard prefix</a:t>
            </a:r>
            <a:r>
              <a:rPr lang="en-US" dirty="0"/>
              <a:t> for content providers is always </a:t>
            </a:r>
            <a:r>
              <a:rPr lang="en-US" b="1" dirty="0">
                <a:solidFill>
                  <a:schemeClr val="tx1"/>
                </a:solidFill>
              </a:rPr>
              <a:t>content://</a:t>
            </a:r>
            <a:r>
              <a:rPr lang="en-US" dirty="0"/>
              <a:t>.</a:t>
            </a:r>
          </a:p>
          <a:p>
            <a:pPr lvl="1"/>
            <a:r>
              <a:rPr lang="en-US" dirty="0"/>
              <a:t>The </a:t>
            </a:r>
            <a:r>
              <a:rPr lang="en-US" b="1" dirty="0"/>
              <a:t>authority</a:t>
            </a:r>
            <a:r>
              <a:rPr lang="en-US" dirty="0"/>
              <a:t> specifies the name of the content provider. </a:t>
            </a:r>
          </a:p>
          <a:p>
            <a:pPr lvl="2"/>
            <a:r>
              <a:rPr lang="en-US" dirty="0"/>
              <a:t>An example would be </a:t>
            </a:r>
            <a:r>
              <a:rPr lang="en-US" b="1" dirty="0">
                <a:solidFill>
                  <a:schemeClr val="tx1"/>
                </a:solidFill>
              </a:rPr>
              <a:t>contacts</a:t>
            </a:r>
            <a:r>
              <a:rPr lang="en-US" dirty="0"/>
              <a:t> for the built-in Contacts content provider. </a:t>
            </a:r>
          </a:p>
        </p:txBody>
      </p:sp>
      <p:sp>
        <p:nvSpPr>
          <p:cNvPr id="31748" name="Date Placeholder 3"/>
          <p:cNvSpPr>
            <a:spLocks noGrp="1"/>
          </p:cNvSpPr>
          <p:nvPr>
            <p:ph type="dt" sz="half" idx="10"/>
          </p:nvPr>
        </p:nvSpPr>
        <p:spPr>
          <a:noFill/>
        </p:spPr>
        <p:txBody>
          <a:bodyPr/>
          <a:lstStyle/>
          <a:p>
            <a:fld id="{411C026C-13CC-40C8-8C75-6CEB36156AFD}" type="datetime1">
              <a:rPr lang="en-US" smtClean="0"/>
              <a:pPr/>
              <a:t>12/8/2020</a:t>
            </a:fld>
            <a:endParaRPr lang="en-US"/>
          </a:p>
        </p:txBody>
      </p:sp>
      <p:sp>
        <p:nvSpPr>
          <p:cNvPr id="31750" name="Slide Number Placeholder 5"/>
          <p:cNvSpPr>
            <a:spLocks noGrp="1"/>
          </p:cNvSpPr>
          <p:nvPr>
            <p:ph type="sldNum" sz="quarter" idx="12"/>
          </p:nvPr>
        </p:nvSpPr>
        <p:spPr>
          <a:noFill/>
        </p:spPr>
        <p:txBody>
          <a:bodyPr/>
          <a:lstStyle/>
          <a:p>
            <a:fld id="{246BB1F8-D869-4D10-8C21-2D876825D0AA}" type="slidenum">
              <a:rPr lang="en-US" smtClean="0"/>
              <a:pPr/>
              <a:t>6</a:t>
            </a:fld>
            <a:endParaRPr lang="en-US"/>
          </a:p>
        </p:txBody>
      </p:sp>
    </p:spTree>
    <p:extLst>
      <p:ext uri="{BB962C8B-B14F-4D97-AF65-F5344CB8AC3E}">
        <p14:creationId xmlns:p14="http://schemas.microsoft.com/office/powerpoint/2010/main" val="2197432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t>Submitting Your Apps</a:t>
            </a:r>
          </a:p>
        </p:txBody>
      </p:sp>
      <p:sp>
        <p:nvSpPr>
          <p:cNvPr id="2" name="Content Placeholder 1">
            <a:extLst>
              <a:ext uri="{FF2B5EF4-FFF2-40B4-BE49-F238E27FC236}">
                <a16:creationId xmlns:a16="http://schemas.microsoft.com/office/drawing/2014/main" id="{8350139D-B491-7F43-822E-E9F2C25BD732}"/>
              </a:ext>
            </a:extLst>
          </p:cNvPr>
          <p:cNvSpPr>
            <a:spLocks noGrp="1"/>
          </p:cNvSpPr>
          <p:nvPr>
            <p:ph idx="1"/>
          </p:nvPr>
        </p:nvSpPr>
        <p:spPr/>
        <p:txBody>
          <a:bodyPr/>
          <a:lstStyle/>
          <a:p>
            <a:endParaRPr lang="en-US"/>
          </a:p>
        </p:txBody>
      </p:sp>
      <p:sp>
        <p:nvSpPr>
          <p:cNvPr id="33795" name="Date Placeholder 3"/>
          <p:cNvSpPr>
            <a:spLocks noGrp="1"/>
          </p:cNvSpPr>
          <p:nvPr>
            <p:ph type="dt" sz="half" idx="10"/>
          </p:nvPr>
        </p:nvSpPr>
        <p:spPr>
          <a:noFill/>
        </p:spPr>
        <p:txBody>
          <a:bodyPr/>
          <a:lstStyle/>
          <a:p>
            <a:fld id="{3CC7B549-0085-470D-B937-89BE4246F047}" type="datetime1">
              <a:rPr lang="en-US" smtClean="0"/>
              <a:pPr/>
              <a:t>12/8/2020</a:t>
            </a:fld>
            <a:endParaRPr lang="en-US"/>
          </a:p>
        </p:txBody>
      </p:sp>
      <p:sp>
        <p:nvSpPr>
          <p:cNvPr id="33797" name="Slide Number Placeholder 5"/>
          <p:cNvSpPr>
            <a:spLocks noGrp="1"/>
          </p:cNvSpPr>
          <p:nvPr>
            <p:ph type="sldNum" sz="quarter" idx="12"/>
          </p:nvPr>
        </p:nvSpPr>
        <p:spPr>
          <a:noFill/>
        </p:spPr>
        <p:txBody>
          <a:bodyPr/>
          <a:lstStyle/>
          <a:p>
            <a:fld id="{AAD9680E-1687-4DB1-A0BD-7F53B8F859CD}" type="slidenum">
              <a:rPr lang="en-US" smtClean="0"/>
              <a:pPr/>
              <a:t>60</a:t>
            </a:fld>
            <a:endParaRPr lang="en-US"/>
          </a:p>
        </p:txBody>
      </p:sp>
      <p:pic>
        <p:nvPicPr>
          <p:cNvPr id="33798" name="Picture 2"/>
          <p:cNvPicPr>
            <a:picLocks noChangeAspect="1" noChangeArrowheads="1"/>
          </p:cNvPicPr>
          <p:nvPr/>
        </p:nvPicPr>
        <p:blipFill>
          <a:blip r:embed="rId2" cstate="print"/>
          <a:srcRect/>
          <a:stretch>
            <a:fillRect/>
          </a:stretch>
        </p:blipFill>
        <p:spPr bwMode="auto">
          <a:xfrm>
            <a:off x="3276600" y="1400175"/>
            <a:ext cx="6029325" cy="5092700"/>
          </a:xfrm>
          <a:prstGeom prst="rect">
            <a:avLst/>
          </a:prstGeom>
          <a:noFill/>
          <a:ln w="9525">
            <a:noFill/>
            <a:miter lim="800000"/>
            <a:headEnd/>
            <a:tailEnd/>
          </a:ln>
        </p:spPr>
      </p:pic>
    </p:spTree>
    <p:extLst>
      <p:ext uri="{BB962C8B-B14F-4D97-AF65-F5344CB8AC3E}">
        <p14:creationId xmlns:p14="http://schemas.microsoft.com/office/powerpoint/2010/main" val="35554299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t>Submitting Your Apps</a:t>
            </a:r>
          </a:p>
        </p:txBody>
      </p:sp>
      <p:sp>
        <p:nvSpPr>
          <p:cNvPr id="34819" name="Content Placeholder 2"/>
          <p:cNvSpPr>
            <a:spLocks noGrp="1"/>
          </p:cNvSpPr>
          <p:nvPr>
            <p:ph idx="1"/>
          </p:nvPr>
        </p:nvSpPr>
        <p:spPr/>
        <p:txBody>
          <a:bodyPr/>
          <a:lstStyle/>
          <a:p>
            <a:r>
              <a:rPr lang="en-US" dirty="0"/>
              <a:t>The next set of information you need to supply includes the title of your application, its description, as well as details about recent changes (useful for application updates). </a:t>
            </a:r>
          </a:p>
          <a:p>
            <a:r>
              <a:rPr lang="en-US" dirty="0"/>
              <a:t>You can also select the application type and the category in which it will appear in the Google Play.</a:t>
            </a:r>
          </a:p>
        </p:txBody>
      </p:sp>
      <p:sp>
        <p:nvSpPr>
          <p:cNvPr id="34820" name="Date Placeholder 3"/>
          <p:cNvSpPr>
            <a:spLocks noGrp="1"/>
          </p:cNvSpPr>
          <p:nvPr>
            <p:ph type="dt" sz="half" idx="10"/>
          </p:nvPr>
        </p:nvSpPr>
        <p:spPr>
          <a:noFill/>
        </p:spPr>
        <p:txBody>
          <a:bodyPr/>
          <a:lstStyle/>
          <a:p>
            <a:fld id="{644EE326-27C4-40EC-976A-B21694D2BE9B}" type="datetime1">
              <a:rPr lang="en-US" smtClean="0"/>
              <a:pPr/>
              <a:t>12/8/2020</a:t>
            </a:fld>
            <a:endParaRPr lang="en-US"/>
          </a:p>
        </p:txBody>
      </p:sp>
      <p:sp>
        <p:nvSpPr>
          <p:cNvPr id="34822" name="Slide Number Placeholder 5"/>
          <p:cNvSpPr>
            <a:spLocks noGrp="1"/>
          </p:cNvSpPr>
          <p:nvPr>
            <p:ph type="sldNum" sz="quarter" idx="12"/>
          </p:nvPr>
        </p:nvSpPr>
        <p:spPr>
          <a:noFill/>
        </p:spPr>
        <p:txBody>
          <a:bodyPr/>
          <a:lstStyle/>
          <a:p>
            <a:fld id="{B85415DE-39DA-459D-8D9A-663C4EE15FA9}" type="slidenum">
              <a:rPr lang="en-US" smtClean="0"/>
              <a:pPr/>
              <a:t>61</a:t>
            </a:fld>
            <a:endParaRPr lang="en-US"/>
          </a:p>
        </p:txBody>
      </p:sp>
    </p:spTree>
    <p:extLst>
      <p:ext uri="{BB962C8B-B14F-4D97-AF65-F5344CB8AC3E}">
        <p14:creationId xmlns:p14="http://schemas.microsoft.com/office/powerpoint/2010/main" val="11970414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t>Submitting Your Apps</a:t>
            </a:r>
          </a:p>
        </p:txBody>
      </p:sp>
      <p:sp>
        <p:nvSpPr>
          <p:cNvPr id="35843" name="Content Placeholder 2"/>
          <p:cNvSpPr>
            <a:spLocks noGrp="1"/>
          </p:cNvSpPr>
          <p:nvPr>
            <p:ph idx="1"/>
          </p:nvPr>
        </p:nvSpPr>
        <p:spPr/>
        <p:txBody>
          <a:bodyPr/>
          <a:lstStyle/>
          <a:p>
            <a:r>
              <a:rPr lang="en-US" dirty="0"/>
              <a:t>In the last dialog, you indicate whether your application employs copy protection, and specify a content rating. </a:t>
            </a:r>
          </a:p>
          <a:p>
            <a:r>
              <a:rPr lang="en-US" dirty="0"/>
              <a:t>You also supply your website URL and your contact information.</a:t>
            </a:r>
          </a:p>
          <a:p>
            <a:r>
              <a:rPr lang="en-US" dirty="0"/>
              <a:t>When you have given your consent to the two guidelines and agreements, click Publish to publish your application on the Google Play.</a:t>
            </a:r>
          </a:p>
        </p:txBody>
      </p:sp>
      <p:sp>
        <p:nvSpPr>
          <p:cNvPr id="35844" name="Date Placeholder 3"/>
          <p:cNvSpPr>
            <a:spLocks noGrp="1"/>
          </p:cNvSpPr>
          <p:nvPr>
            <p:ph type="dt" sz="half" idx="10"/>
          </p:nvPr>
        </p:nvSpPr>
        <p:spPr>
          <a:noFill/>
        </p:spPr>
        <p:txBody>
          <a:bodyPr/>
          <a:lstStyle/>
          <a:p>
            <a:fld id="{6758ED42-71E4-4448-88E7-1EAAB79BF903}" type="datetime1">
              <a:rPr lang="en-US" smtClean="0"/>
              <a:pPr/>
              <a:t>12/8/2020</a:t>
            </a:fld>
            <a:endParaRPr lang="en-US"/>
          </a:p>
        </p:txBody>
      </p:sp>
      <p:sp>
        <p:nvSpPr>
          <p:cNvPr id="35846" name="Slide Number Placeholder 5"/>
          <p:cNvSpPr>
            <a:spLocks noGrp="1"/>
          </p:cNvSpPr>
          <p:nvPr>
            <p:ph type="sldNum" sz="quarter" idx="12"/>
          </p:nvPr>
        </p:nvSpPr>
        <p:spPr>
          <a:noFill/>
        </p:spPr>
        <p:txBody>
          <a:bodyPr/>
          <a:lstStyle/>
          <a:p>
            <a:fld id="{4B92D7C9-9694-424E-BFDC-68D387851239}" type="slidenum">
              <a:rPr lang="en-US" smtClean="0"/>
              <a:pPr/>
              <a:t>62</a:t>
            </a:fld>
            <a:endParaRPr lang="en-US"/>
          </a:p>
        </p:txBody>
      </p:sp>
    </p:spTree>
    <p:extLst>
      <p:ext uri="{BB962C8B-B14F-4D97-AF65-F5344CB8AC3E}">
        <p14:creationId xmlns:p14="http://schemas.microsoft.com/office/powerpoint/2010/main" val="16934697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r>
              <a:rPr lang="en-US"/>
              <a:t>References</a:t>
            </a:r>
          </a:p>
        </p:txBody>
      </p:sp>
      <p:sp>
        <p:nvSpPr>
          <p:cNvPr id="23558" name="Rectangle 3"/>
          <p:cNvSpPr>
            <a:spLocks noGrp="1" noChangeArrowheads="1"/>
          </p:cNvSpPr>
          <p:nvPr>
            <p:ph idx="1"/>
          </p:nvPr>
        </p:nvSpPr>
        <p:spPr/>
        <p:txBody>
          <a:bodyPr/>
          <a:lstStyle/>
          <a:p>
            <a:pPr eaLnBrk="1" hangingPunct="1"/>
            <a:r>
              <a:rPr lang="en-US" dirty="0"/>
              <a:t>Textbook </a:t>
            </a:r>
          </a:p>
          <a:p>
            <a:pPr eaLnBrk="1" hangingPunct="1"/>
            <a:r>
              <a:rPr lang="en-US" dirty="0"/>
              <a:t>Android Documentation</a:t>
            </a:r>
          </a:p>
          <a:p>
            <a:pPr eaLnBrk="1" hangingPunct="1"/>
            <a:r>
              <a:rPr lang="en-US" dirty="0">
                <a:hlinkClick r:id="rId2"/>
              </a:rPr>
              <a:t>http://developer.android.com/tools/publishing/publishing_overview.html</a:t>
            </a:r>
            <a:endParaRPr lang="en-US" dirty="0"/>
          </a:p>
          <a:p>
            <a:pPr eaLnBrk="1" hangingPunct="1"/>
            <a:r>
              <a:rPr lang="en-US" dirty="0">
                <a:hlinkClick r:id="rId3"/>
              </a:rPr>
              <a:t>http://developer.android.com/tools/publishing/preparing.html</a:t>
            </a:r>
            <a:endParaRPr lang="en-US" dirty="0"/>
          </a:p>
          <a:p>
            <a:pPr eaLnBrk="1" hangingPunct="1"/>
            <a:r>
              <a:rPr lang="en-US" dirty="0">
                <a:hlinkClick r:id="rId4"/>
              </a:rPr>
              <a:t>http://developer.android.com/tools/publishing/app-signing.html</a:t>
            </a:r>
            <a:endParaRPr lang="en-US" dirty="0"/>
          </a:p>
          <a:p>
            <a:pPr eaLnBrk="1" hangingPunct="1"/>
            <a:r>
              <a:rPr lang="en-US" dirty="0">
                <a:hlinkClick r:id="rId5"/>
              </a:rPr>
              <a:t>http://developer.android.com/distribute/tools/launch-checklist.html</a:t>
            </a:r>
            <a:endParaRPr lang="en-US" dirty="0"/>
          </a:p>
          <a:p>
            <a:pPr eaLnBrk="1" hangingPunct="1"/>
            <a:endParaRPr lang="en-US" dirty="0"/>
          </a:p>
        </p:txBody>
      </p:sp>
      <p:sp>
        <p:nvSpPr>
          <p:cNvPr id="23554" name="Date Placeholder 3"/>
          <p:cNvSpPr>
            <a:spLocks noGrp="1"/>
          </p:cNvSpPr>
          <p:nvPr>
            <p:ph type="dt" sz="half" idx="10"/>
          </p:nvPr>
        </p:nvSpPr>
        <p:spPr>
          <a:noFill/>
        </p:spPr>
        <p:txBody>
          <a:bodyPr/>
          <a:lstStyle/>
          <a:p>
            <a:fld id="{901DB426-5EFB-4193-91FB-58C4C278077B}" type="datetime1">
              <a:rPr lang="en-US" smtClean="0"/>
              <a:pPr/>
              <a:t>12/8/2020</a:t>
            </a:fld>
            <a:endParaRPr lang="en-US"/>
          </a:p>
        </p:txBody>
      </p:sp>
      <p:sp>
        <p:nvSpPr>
          <p:cNvPr id="23556" name="Slide Number Placeholder 5"/>
          <p:cNvSpPr>
            <a:spLocks noGrp="1"/>
          </p:cNvSpPr>
          <p:nvPr>
            <p:ph type="sldNum" sz="quarter" idx="12"/>
          </p:nvPr>
        </p:nvSpPr>
        <p:spPr>
          <a:noFill/>
        </p:spPr>
        <p:txBody>
          <a:bodyPr/>
          <a:lstStyle/>
          <a:p>
            <a:fld id="{063CAAB6-218E-474D-9217-02E6863BF982}" type="slidenum">
              <a:rPr lang="en-US" smtClean="0"/>
              <a:pPr/>
              <a:t>63</a:t>
            </a:fld>
            <a:endParaRPr lang="en-US"/>
          </a:p>
        </p:txBody>
      </p:sp>
    </p:spTree>
    <p:extLst>
      <p:ext uri="{BB962C8B-B14F-4D97-AF65-F5344CB8AC3E}">
        <p14:creationId xmlns:p14="http://schemas.microsoft.com/office/powerpoint/2010/main" val="3101739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Built-in Content Providers</a:t>
            </a:r>
          </a:p>
        </p:txBody>
      </p:sp>
      <p:sp>
        <p:nvSpPr>
          <p:cNvPr id="32771" name="Content Placeholder 2"/>
          <p:cNvSpPr>
            <a:spLocks noGrp="1"/>
          </p:cNvSpPr>
          <p:nvPr>
            <p:ph idx="1"/>
          </p:nvPr>
        </p:nvSpPr>
        <p:spPr/>
        <p:txBody>
          <a:bodyPr/>
          <a:lstStyle/>
          <a:p>
            <a:r>
              <a:rPr lang="en-US" dirty="0"/>
              <a:t>For third-party content providers, this could be the </a:t>
            </a:r>
            <a:r>
              <a:rPr lang="en-US" b="1" dirty="0"/>
              <a:t>fully qualified name</a:t>
            </a:r>
            <a:r>
              <a:rPr lang="en-US" dirty="0"/>
              <a:t>, such as </a:t>
            </a:r>
            <a:r>
              <a:rPr lang="en-US" dirty="0" err="1"/>
              <a:t>com.wrox.provider</a:t>
            </a:r>
            <a:r>
              <a:rPr lang="en-US" dirty="0"/>
              <a:t> or net.learn2develop.provider.</a:t>
            </a:r>
          </a:p>
          <a:p>
            <a:r>
              <a:rPr lang="en-US" dirty="0"/>
              <a:t>The </a:t>
            </a:r>
            <a:r>
              <a:rPr lang="en-US" b="1" dirty="0"/>
              <a:t>data path</a:t>
            </a:r>
            <a:r>
              <a:rPr lang="en-US" dirty="0"/>
              <a:t> specifies the kind of data requested.</a:t>
            </a:r>
          </a:p>
          <a:p>
            <a:pPr lvl="1"/>
            <a:r>
              <a:rPr lang="en-US" sz="2600" dirty="0"/>
              <a:t>For example, if you are getting all the contacts from the Contacts content provider, then the data path would be </a:t>
            </a:r>
            <a:r>
              <a:rPr lang="en-US" sz="2600" b="1" dirty="0"/>
              <a:t>people</a:t>
            </a:r>
            <a:r>
              <a:rPr lang="en-US" sz="2600" dirty="0"/>
              <a:t>, and the URI would look like this: </a:t>
            </a:r>
            <a:r>
              <a:rPr lang="en-US" sz="2600" b="1" dirty="0">
                <a:solidFill>
                  <a:schemeClr val="tx1"/>
                </a:solidFill>
              </a:rPr>
              <a:t>content://contacts/people</a:t>
            </a:r>
            <a:r>
              <a:rPr lang="en-US" sz="2600" dirty="0"/>
              <a:t>.</a:t>
            </a:r>
          </a:p>
          <a:p>
            <a:r>
              <a:rPr lang="en-US" dirty="0"/>
              <a:t>The </a:t>
            </a:r>
            <a:r>
              <a:rPr lang="en-US" b="1" dirty="0"/>
              <a:t>id</a:t>
            </a:r>
            <a:r>
              <a:rPr lang="en-US" dirty="0"/>
              <a:t> specifies the specific record requested. </a:t>
            </a:r>
          </a:p>
          <a:p>
            <a:r>
              <a:rPr lang="en-US" dirty="0"/>
              <a:t>For example, if you are looking for contact number 2 in the Contacts content provider, the URI would look like this: </a:t>
            </a:r>
            <a:endParaRPr lang="en-US" sz="2600" dirty="0"/>
          </a:p>
          <a:p>
            <a:pPr lvl="1" algn="ctr">
              <a:buFont typeface="Wingdings" pitchFamily="2" charset="2"/>
              <a:buNone/>
            </a:pPr>
            <a:r>
              <a:rPr lang="en-US" sz="2200" b="1" dirty="0">
                <a:solidFill>
                  <a:schemeClr val="tx1"/>
                </a:solidFill>
              </a:rPr>
              <a:t>content://contacts/people/2</a:t>
            </a:r>
          </a:p>
          <a:p>
            <a:endParaRPr lang="en-US" dirty="0"/>
          </a:p>
        </p:txBody>
      </p:sp>
      <p:sp>
        <p:nvSpPr>
          <p:cNvPr id="32772" name="Date Placeholder 3"/>
          <p:cNvSpPr>
            <a:spLocks noGrp="1"/>
          </p:cNvSpPr>
          <p:nvPr>
            <p:ph type="dt" sz="half" idx="10"/>
          </p:nvPr>
        </p:nvSpPr>
        <p:spPr>
          <a:noFill/>
        </p:spPr>
        <p:txBody>
          <a:bodyPr/>
          <a:lstStyle/>
          <a:p>
            <a:fld id="{4D1AB279-31A4-49F9-B5FA-3D0D9F37FA84}" type="datetime1">
              <a:rPr lang="en-US" smtClean="0"/>
              <a:pPr/>
              <a:t>12/8/2020</a:t>
            </a:fld>
            <a:endParaRPr lang="en-US"/>
          </a:p>
        </p:txBody>
      </p:sp>
      <p:sp>
        <p:nvSpPr>
          <p:cNvPr id="32774" name="Slide Number Placeholder 5"/>
          <p:cNvSpPr>
            <a:spLocks noGrp="1"/>
          </p:cNvSpPr>
          <p:nvPr>
            <p:ph type="sldNum" sz="quarter" idx="12"/>
          </p:nvPr>
        </p:nvSpPr>
        <p:spPr>
          <a:noFill/>
        </p:spPr>
        <p:txBody>
          <a:bodyPr/>
          <a:lstStyle/>
          <a:p>
            <a:fld id="{6C782568-4813-49AC-894A-926123A53C69}" type="slidenum">
              <a:rPr lang="en-US" smtClean="0"/>
              <a:pPr/>
              <a:t>7</a:t>
            </a:fld>
            <a:endParaRPr lang="en-US"/>
          </a:p>
        </p:txBody>
      </p:sp>
    </p:spTree>
    <p:extLst>
      <p:ext uri="{BB962C8B-B14F-4D97-AF65-F5344CB8AC3E}">
        <p14:creationId xmlns:p14="http://schemas.microsoft.com/office/powerpoint/2010/main" val="1020073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t>Built-in Content Providers</a:t>
            </a:r>
          </a:p>
        </p:txBody>
      </p:sp>
      <p:sp>
        <p:nvSpPr>
          <p:cNvPr id="2" name="Content Placeholder 1">
            <a:extLst>
              <a:ext uri="{FF2B5EF4-FFF2-40B4-BE49-F238E27FC236}">
                <a16:creationId xmlns:a16="http://schemas.microsoft.com/office/drawing/2014/main" id="{5E047BBE-F98B-754F-BE43-2F613306E21F}"/>
              </a:ext>
            </a:extLst>
          </p:cNvPr>
          <p:cNvSpPr>
            <a:spLocks noGrp="1"/>
          </p:cNvSpPr>
          <p:nvPr>
            <p:ph idx="1"/>
          </p:nvPr>
        </p:nvSpPr>
        <p:spPr/>
        <p:txBody>
          <a:bodyPr/>
          <a:lstStyle/>
          <a:p>
            <a:endParaRPr lang="en-US"/>
          </a:p>
        </p:txBody>
      </p:sp>
      <p:sp>
        <p:nvSpPr>
          <p:cNvPr id="33795" name="Date Placeholder 3"/>
          <p:cNvSpPr>
            <a:spLocks noGrp="1"/>
          </p:cNvSpPr>
          <p:nvPr>
            <p:ph type="dt" sz="half" idx="10"/>
          </p:nvPr>
        </p:nvSpPr>
        <p:spPr>
          <a:noFill/>
        </p:spPr>
        <p:txBody>
          <a:bodyPr/>
          <a:lstStyle/>
          <a:p>
            <a:fld id="{67224768-851F-49AA-9171-AB947BD86D8B}" type="datetime1">
              <a:rPr lang="en-US" smtClean="0"/>
              <a:pPr/>
              <a:t>12/8/2020</a:t>
            </a:fld>
            <a:endParaRPr lang="en-US"/>
          </a:p>
        </p:txBody>
      </p:sp>
      <p:sp>
        <p:nvSpPr>
          <p:cNvPr id="33797" name="Slide Number Placeholder 5"/>
          <p:cNvSpPr>
            <a:spLocks noGrp="1"/>
          </p:cNvSpPr>
          <p:nvPr>
            <p:ph type="sldNum" sz="quarter" idx="12"/>
          </p:nvPr>
        </p:nvSpPr>
        <p:spPr>
          <a:noFill/>
        </p:spPr>
        <p:txBody>
          <a:bodyPr/>
          <a:lstStyle/>
          <a:p>
            <a:fld id="{6B254FAF-3ECD-4E8F-ABC1-7BDEBE05D731}" type="slidenum">
              <a:rPr lang="en-US" smtClean="0"/>
              <a:pPr/>
              <a:t>8</a:t>
            </a:fld>
            <a:endParaRPr lang="en-US"/>
          </a:p>
        </p:txBody>
      </p:sp>
      <p:pic>
        <p:nvPicPr>
          <p:cNvPr id="33798" name="Picture 2"/>
          <p:cNvPicPr>
            <a:picLocks noChangeAspect="1" noChangeArrowheads="1"/>
          </p:cNvPicPr>
          <p:nvPr/>
        </p:nvPicPr>
        <p:blipFill>
          <a:blip r:embed="rId2" cstate="print"/>
          <a:srcRect/>
          <a:stretch>
            <a:fillRect/>
          </a:stretch>
        </p:blipFill>
        <p:spPr bwMode="auto">
          <a:xfrm>
            <a:off x="838200" y="1580356"/>
            <a:ext cx="10665326" cy="4287043"/>
          </a:xfrm>
          <a:prstGeom prst="rect">
            <a:avLst/>
          </a:prstGeom>
          <a:noFill/>
          <a:ln w="9525">
            <a:noFill/>
            <a:miter lim="800000"/>
            <a:headEnd/>
            <a:tailEnd/>
          </a:ln>
        </p:spPr>
      </p:pic>
    </p:spTree>
    <p:extLst>
      <p:ext uri="{BB962C8B-B14F-4D97-AF65-F5344CB8AC3E}">
        <p14:creationId xmlns:p14="http://schemas.microsoft.com/office/powerpoint/2010/main" val="3632306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t>Accessing a Content Provider</a:t>
            </a:r>
            <a:endParaRPr lang="en-US" dirty="0">
              <a:latin typeface="Arial" charset="0"/>
            </a:endParaRPr>
          </a:p>
        </p:txBody>
      </p:sp>
      <p:sp>
        <p:nvSpPr>
          <p:cNvPr id="50179" name="Content Placeholder 2"/>
          <p:cNvSpPr>
            <a:spLocks noGrp="1"/>
          </p:cNvSpPr>
          <p:nvPr>
            <p:ph idx="1"/>
          </p:nvPr>
        </p:nvSpPr>
        <p:spPr/>
        <p:txBody>
          <a:bodyPr>
            <a:normAutofit fontScale="92500" lnSpcReduction="10000"/>
          </a:bodyPr>
          <a:lstStyle/>
          <a:p>
            <a:r>
              <a:rPr lang="en-US" dirty="0"/>
              <a:t>A client application accesses the data from a content provider with a </a:t>
            </a:r>
            <a:r>
              <a:rPr lang="en-US" u="sng" dirty="0">
                <a:hlinkClick r:id="rId2"/>
              </a:rPr>
              <a:t>ContentResolver object.</a:t>
            </a:r>
          </a:p>
          <a:p>
            <a:r>
              <a:rPr lang="en-US" dirty="0"/>
              <a:t>The </a:t>
            </a:r>
            <a:r>
              <a:rPr lang="en-US" dirty="0" err="1"/>
              <a:t>ContentResolver</a:t>
            </a:r>
            <a:r>
              <a:rPr lang="en-US" dirty="0"/>
              <a:t> object provides query(), insert(), update(), and delete() methods for accessing data from a content provider. </a:t>
            </a:r>
          </a:p>
          <a:p>
            <a:r>
              <a:rPr lang="en-US" dirty="0"/>
              <a:t>The </a:t>
            </a:r>
            <a:r>
              <a:rPr lang="en-US" dirty="0" err="1"/>
              <a:t>ContentResolver</a:t>
            </a:r>
            <a:r>
              <a:rPr lang="en-US" dirty="0"/>
              <a:t> object invokes identically-named methods on an instance of a concrete subclass of </a:t>
            </a:r>
            <a:r>
              <a:rPr lang="en-US" u="sng" dirty="0">
                <a:hlinkClick r:id="rId3"/>
              </a:rPr>
              <a:t>ContentProvider, which typically resides in a separate application process. </a:t>
            </a:r>
          </a:p>
          <a:p>
            <a:r>
              <a:rPr lang="en-US" dirty="0"/>
              <a:t>The </a:t>
            </a:r>
            <a:r>
              <a:rPr lang="en-US" dirty="0" err="1"/>
              <a:t>ContentProvider</a:t>
            </a:r>
            <a:r>
              <a:rPr lang="en-US" dirty="0"/>
              <a:t> acts as an abstraction layer between its data store and the external presentation of data. </a:t>
            </a:r>
          </a:p>
          <a:p>
            <a:r>
              <a:rPr lang="en-US" dirty="0"/>
              <a:t>The </a:t>
            </a:r>
            <a:r>
              <a:rPr lang="en-US" dirty="0" err="1"/>
              <a:t>ContentResolver</a:t>
            </a:r>
            <a:r>
              <a:rPr lang="en-US" dirty="0"/>
              <a:t> object and the </a:t>
            </a:r>
            <a:r>
              <a:rPr lang="en-US" dirty="0" err="1"/>
              <a:t>ContentProvider</a:t>
            </a:r>
            <a:r>
              <a:rPr lang="en-US" dirty="0"/>
              <a:t> object automatically handle the details of inter-process communication.</a:t>
            </a:r>
            <a:endParaRPr lang="en-US" sz="2000" dirty="0">
              <a:latin typeface="Arial" charset="0"/>
            </a:endParaRPr>
          </a:p>
        </p:txBody>
      </p:sp>
      <p:sp>
        <p:nvSpPr>
          <p:cNvPr id="501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01704E2-055A-514A-BA33-E6CEB1E1E4C7}" type="slidenum">
              <a:rPr lang="en-US">
                <a:solidFill>
                  <a:srgbClr val="339966"/>
                </a:solidFill>
              </a:rPr>
              <a:pPr eaLnBrk="1" hangingPunct="1"/>
              <a:t>9</a:t>
            </a:fld>
            <a:endParaRPr lang="en-US">
              <a:solidFill>
                <a:srgbClr val="339966"/>
              </a:solidFill>
            </a:endParaRPr>
          </a:p>
        </p:txBody>
      </p:sp>
    </p:spTree>
    <p:extLst>
      <p:ext uri="{BB962C8B-B14F-4D97-AF65-F5344CB8AC3E}">
        <p14:creationId xmlns:p14="http://schemas.microsoft.com/office/powerpoint/2010/main" val="334477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15484</TotalTime>
  <Words>4527</Words>
  <Application>Microsoft Office PowerPoint</Application>
  <PresentationFormat>Widescreen</PresentationFormat>
  <Paragraphs>595</Paragraphs>
  <Slides>63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Calibri Light</vt:lpstr>
      <vt:lpstr>Wingdings</vt:lpstr>
      <vt:lpstr>Office Theme</vt:lpstr>
      <vt:lpstr>COMP3074 Mobile App Development I</vt:lpstr>
      <vt:lpstr>Topics for today</vt:lpstr>
      <vt:lpstr>Content Provider Objective</vt:lpstr>
      <vt:lpstr>Content Providers</vt:lpstr>
      <vt:lpstr>Built-in Content Providers</vt:lpstr>
      <vt:lpstr>Built-in Content Providers</vt:lpstr>
      <vt:lpstr>Built-in Content Providers</vt:lpstr>
      <vt:lpstr>Built-in Content Providers</vt:lpstr>
      <vt:lpstr>Accessing a Content Provider</vt:lpstr>
      <vt:lpstr>CRUD</vt:lpstr>
      <vt:lpstr>Below diagram shows how content provider works. App 1 stores its data in its own database and provides a provider. App 2 communicates with the provider to access App 1's data.</vt:lpstr>
      <vt:lpstr>Using a Content Provider</vt:lpstr>
      <vt:lpstr>Create custom Content Providers</vt:lpstr>
      <vt:lpstr>Create custom Content Providers</vt:lpstr>
      <vt:lpstr>ContentProviders example</vt:lpstr>
      <vt:lpstr>ContentProviders example</vt:lpstr>
      <vt:lpstr>Overriding ContentProvider methods</vt:lpstr>
      <vt:lpstr>ContentProviders example</vt:lpstr>
      <vt:lpstr>ContentProviders example</vt:lpstr>
      <vt:lpstr>ContentProviders example</vt:lpstr>
      <vt:lpstr>ContentProviders example</vt:lpstr>
      <vt:lpstr>ContentProviders example</vt:lpstr>
      <vt:lpstr>ContentProviders example</vt:lpstr>
      <vt:lpstr>ContentProviders example</vt:lpstr>
      <vt:lpstr>ContentProviders example</vt:lpstr>
      <vt:lpstr>Using the Content Provider - insert</vt:lpstr>
      <vt:lpstr>Using the Content Provider - insert</vt:lpstr>
      <vt:lpstr>Using the Content Provider - insert</vt:lpstr>
      <vt:lpstr>Using the Content Provider - retrieve</vt:lpstr>
      <vt:lpstr>Using the Content Provider - retrieve</vt:lpstr>
      <vt:lpstr>Using the Content Provider - update</vt:lpstr>
      <vt:lpstr>Using the Content Provider - delete</vt:lpstr>
      <vt:lpstr>References</vt:lpstr>
      <vt:lpstr>Publishing Android Apps  </vt:lpstr>
      <vt:lpstr>The development process for Android Apps</vt:lpstr>
      <vt:lpstr>Publishing Android Apps  </vt:lpstr>
      <vt:lpstr>Preparing App for Release</vt:lpstr>
      <vt:lpstr>Versioning Your Application</vt:lpstr>
      <vt:lpstr>Versioning Your Application</vt:lpstr>
      <vt:lpstr>API Level requirements</vt:lpstr>
      <vt:lpstr>Signing Your Apps</vt:lpstr>
      <vt:lpstr>Digitally Signing Your Android Applications</vt:lpstr>
      <vt:lpstr>Digitally Signing Your Android Applications</vt:lpstr>
      <vt:lpstr>Creating a new Keystore</vt:lpstr>
      <vt:lpstr>Creating a new Keystore</vt:lpstr>
      <vt:lpstr>Creating APK file</vt:lpstr>
      <vt:lpstr>Automatically Signing Your App</vt:lpstr>
      <vt:lpstr>DEPLOYING APK FILES</vt:lpstr>
      <vt:lpstr>Using adb.exe</vt:lpstr>
      <vt:lpstr>Using a Web Server</vt:lpstr>
      <vt:lpstr>Using a Web Server</vt:lpstr>
      <vt:lpstr>Publishing on the Google Play</vt:lpstr>
      <vt:lpstr>Publishing Checklist</vt:lpstr>
      <vt:lpstr>Creating a Developer Profile</vt:lpstr>
      <vt:lpstr>Creating a Developer Profile</vt:lpstr>
      <vt:lpstr>Creating a Developer Profile</vt:lpstr>
      <vt:lpstr>Creating a Developer Profile</vt:lpstr>
      <vt:lpstr>Submitting Your Apps</vt:lpstr>
      <vt:lpstr>Submitting Your Apps</vt:lpstr>
      <vt:lpstr>Submitting Your Apps</vt:lpstr>
      <vt:lpstr>Submitting Your Apps</vt:lpstr>
      <vt:lpstr>Submitting Your Apps</vt:lpstr>
      <vt:lpstr>References</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Gordon Wells</cp:lastModifiedBy>
  <cp:revision>770</cp:revision>
  <dcterms:created xsi:type="dcterms:W3CDTF">2008-05-26T16:51:35Z</dcterms:created>
  <dcterms:modified xsi:type="dcterms:W3CDTF">2020-12-08T21:47:46Z</dcterms:modified>
</cp:coreProperties>
</file>