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105"/>
    <a:srgbClr val="F9C216"/>
    <a:srgbClr val="000000"/>
    <a:srgbClr val="F1F1F1"/>
    <a:srgbClr val="B2B2B2"/>
    <a:srgbClr val="202020"/>
    <a:srgbClr val="323232"/>
    <a:srgbClr val="CC3300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star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120" y="189865"/>
            <a:ext cx="6715760" cy="2094230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228600" y="2603500"/>
            <a:ext cx="517906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400">
                <a:solidFill>
                  <a:srgbClr val="F9C216"/>
                </a:solidFill>
                <a:latin typeface="Press Start 2P" panose="02000503000000000000" charset="0"/>
                <a:cs typeface="Press Start 2P" panose="02000503000000000000" charset="0"/>
              </a:rPr>
              <a:t>1) Write a title</a:t>
            </a:r>
            <a:endParaRPr lang="pt-BR" altLang="en-US" sz="2400">
              <a:solidFill>
                <a:srgbClr val="F9C216"/>
              </a:solidFill>
              <a:latin typeface="Press Start 2P" panose="02000503000000000000" charset="0"/>
              <a:cs typeface="Press Start 2P" panose="02000503000000000000" charset="0"/>
            </a:endParaRPr>
          </a:p>
          <a:p>
            <a:r>
              <a:rPr lang="pt-BR" altLang="en-US" sz="1000">
                <a:solidFill>
                  <a:srgbClr val="F9C216"/>
                </a:solidFill>
                <a:latin typeface="Press Start 2P" panose="02000503000000000000" charset="0"/>
                <a:cs typeface="Press Start 2P" panose="02000503000000000000" charset="0"/>
              </a:rPr>
              <a:t>Escreva um título / Skribu titolon</a:t>
            </a:r>
            <a:endParaRPr lang="pt-BR" altLang="en-US" sz="1000">
              <a:solidFill>
                <a:srgbClr val="F9C216"/>
              </a:solidFill>
              <a:latin typeface="Press Start 2P" panose="02000503000000000000" charset="0"/>
              <a:cs typeface="Press Start 2P" panose="02000503000000000000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228600" y="4639945"/>
            <a:ext cx="612584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400">
                <a:solidFill>
                  <a:srgbClr val="F9C216"/>
                </a:solidFill>
                <a:latin typeface="Press Start 2P" panose="02000503000000000000" charset="0"/>
                <a:cs typeface="Press Start 2P" panose="02000503000000000000" charset="0"/>
              </a:rPr>
              <a:t>2) Write a phrase</a:t>
            </a:r>
            <a:endParaRPr lang="pt-BR" altLang="en-US" sz="2400">
              <a:solidFill>
                <a:srgbClr val="F9C216"/>
              </a:solidFill>
              <a:latin typeface="Press Start 2P" panose="02000503000000000000" charset="0"/>
              <a:cs typeface="Press Start 2P" panose="02000503000000000000" charset="0"/>
            </a:endParaRPr>
          </a:p>
          <a:p>
            <a:r>
              <a:rPr lang="pt-BR" altLang="en-US" sz="1000">
                <a:solidFill>
                  <a:srgbClr val="F9C216"/>
                </a:solidFill>
                <a:latin typeface="Press Start 2P" panose="02000503000000000000" charset="0"/>
                <a:cs typeface="Press Start 2P" panose="02000503000000000000" charset="0"/>
              </a:rPr>
              <a:t>Escreva uma frase / Skribu frazon</a:t>
            </a:r>
            <a:endParaRPr lang="pt-BR" altLang="en-US" sz="1000">
              <a:solidFill>
                <a:srgbClr val="F9C216"/>
              </a:solidFill>
              <a:latin typeface="Press Start 2P" panose="02000503000000000000" charset="0"/>
              <a:cs typeface="Press Start 2P" panose="02000503000000000000" charset="0"/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6614795" y="2603500"/>
            <a:ext cx="544830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400">
                <a:solidFill>
                  <a:srgbClr val="F9C216"/>
                </a:solidFill>
                <a:latin typeface="Press Start 2P" panose="02000503000000000000" charset="0"/>
                <a:cs typeface="Press Start 2P" panose="02000503000000000000" charset="0"/>
              </a:rPr>
              <a:t>3) Write a text</a:t>
            </a:r>
            <a:endParaRPr lang="pt-BR" altLang="en-US" sz="2400">
              <a:solidFill>
                <a:srgbClr val="F9C216"/>
              </a:solidFill>
              <a:latin typeface="Press Start 2P" panose="02000503000000000000" charset="0"/>
              <a:cs typeface="Press Start 2P" panose="02000503000000000000" charset="0"/>
            </a:endParaRPr>
          </a:p>
          <a:p>
            <a:r>
              <a:rPr lang="pt-BR" altLang="en-US" sz="1000">
                <a:solidFill>
                  <a:srgbClr val="F9C216"/>
                </a:solidFill>
                <a:latin typeface="Press Start 2P" panose="02000503000000000000" charset="0"/>
                <a:cs typeface="Press Start 2P" panose="02000503000000000000" charset="0"/>
              </a:rPr>
              <a:t>Escreva um texto / Skribu tekston</a:t>
            </a:r>
            <a:endParaRPr lang="pt-BR" altLang="en-US" sz="1000">
              <a:solidFill>
                <a:srgbClr val="F9C216"/>
              </a:solidFill>
              <a:latin typeface="Press Start 2P" panose="02000503000000000000" charset="0"/>
              <a:cs typeface="Press Start 2P" panose="02000503000000000000" charset="0"/>
            </a:endParaRPr>
          </a:p>
        </p:txBody>
      </p:sp>
      <p:sp>
        <p:nvSpPr>
          <p:cNvPr id="2" name="Retângulo arredondado 1"/>
          <p:cNvSpPr/>
          <p:nvPr/>
        </p:nvSpPr>
        <p:spPr>
          <a:xfrm>
            <a:off x="4937125" y="5933440"/>
            <a:ext cx="2317750" cy="734695"/>
          </a:xfrm>
          <a:prstGeom prst="roundRect">
            <a:avLst/>
          </a:prstGeom>
          <a:gradFill>
            <a:gsLst>
              <a:gs pos="0">
                <a:srgbClr val="F9C216"/>
              </a:gs>
              <a:gs pos="60000">
                <a:srgbClr val="F9C216">
                  <a:alpha val="68000"/>
                </a:srgbClr>
              </a:gs>
              <a:gs pos="83000">
                <a:srgbClr val="F9C216">
                  <a:alpha val="81000"/>
                </a:srgbClr>
              </a:gs>
              <a:gs pos="100000">
                <a:srgbClr val="F9C216"/>
              </a:gs>
            </a:gsLst>
            <a:lin ang="5400000" scaled="0"/>
          </a:gradFill>
          <a:ln>
            <a:noFill/>
          </a:ln>
          <a:effectLst>
            <a:outerShdw blurRad="406400" dir="2700000" algn="tl" rotWithShape="0">
              <a:schemeClr val="bg1">
                <a:alpha val="6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Triângulo isósceles 4"/>
          <p:cNvSpPr/>
          <p:nvPr/>
        </p:nvSpPr>
        <p:spPr>
          <a:xfrm rot="5400000">
            <a:off x="5107940" y="6089015"/>
            <a:ext cx="431165" cy="423545"/>
          </a:xfrm>
          <a:prstGeom prst="triangle">
            <a:avLst/>
          </a:prstGeom>
          <a:solidFill>
            <a:srgbClr val="BF9105"/>
          </a:solidFill>
          <a:ln>
            <a:noFill/>
          </a:ln>
          <a:effectLst>
            <a:outerShdw dist="25400" dir="2700000" algn="tl" rotWithShape="0">
              <a:prstClr val="black">
                <a:alpha val="10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Caixa de Texto 8"/>
          <p:cNvSpPr txBox="1"/>
          <p:nvPr/>
        </p:nvSpPr>
        <p:spPr>
          <a:xfrm>
            <a:off x="5547995" y="6085205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sz="2400">
                <a:solidFill>
                  <a:schemeClr val="bg1"/>
                </a:solidFill>
                <a:effectLst>
                  <a:outerShdw blurRad="50800" dist="88900" dir="2700000" algn="tl" rotWithShape="0">
                    <a:prstClr val="black">
                      <a:alpha val="100000"/>
                    </a:prstClr>
                  </a:outerShdw>
                </a:effectLst>
                <a:latin typeface="Press Start 2P" panose="02000503000000000000" charset="0"/>
                <a:cs typeface="Press Start 2P" panose="02000503000000000000" charset="0"/>
              </a:rPr>
              <a:t>PLAY!</a:t>
            </a:r>
            <a:endParaRPr lang="pt-BR" altLang="en-US" sz="2400">
              <a:solidFill>
                <a:schemeClr val="bg1"/>
              </a:solidFill>
              <a:effectLst>
                <a:outerShdw blurRad="50800" dist="88900" dir="2700000" algn="tl" rotWithShape="0">
                  <a:prstClr val="black">
                    <a:alpha val="100000"/>
                  </a:prstClr>
                </a:outerShdw>
              </a:effectLst>
              <a:latin typeface="Press Start 2P" panose="02000503000000000000" charset="0"/>
              <a:cs typeface="Press Start 2P" panose="0200050300000000000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WPS Presentation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Press Start 2P</vt:lpstr>
      <vt:lpstr>Microsoft YaHei</vt:lpstr>
      <vt:lpstr>Arial Unicode MS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casanova</cp:lastModifiedBy>
  <cp:revision>3</cp:revision>
  <dcterms:created xsi:type="dcterms:W3CDTF">2021-04-04T05:28:00Z</dcterms:created>
  <dcterms:modified xsi:type="dcterms:W3CDTF">2021-04-04T19:56:36Z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1046-11.2.0.10078</vt:lpwstr>
  </property>
</Properties>
</file>