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2" r:id="rId2"/>
    <p:sldId id="256" r:id="rId3"/>
    <p:sldId id="263" r:id="rId4"/>
    <p:sldId id="257" r:id="rId5"/>
    <p:sldId id="260" r:id="rId6"/>
    <p:sldId id="259" r:id="rId7"/>
    <p:sldId id="264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3/2/2022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3/2/2022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3/2/2022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3/2/2022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3/2/2022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3/2/2022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3/2/2022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3/2/2022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3/2/2022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3/2/2022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3/2/2022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3/2/2022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3/2/2022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3/2/2022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3/2/2022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3/2/2022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3/2/2022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3/2/2022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2E4EAF-D62C-477F-9AF2-5FC5483F3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11500" dirty="0"/>
              <a:t>TREINADOR</a:t>
            </a:r>
          </a:p>
        </p:txBody>
      </p:sp>
    </p:spTree>
    <p:extLst>
      <p:ext uri="{BB962C8B-B14F-4D97-AF65-F5344CB8AC3E}">
        <p14:creationId xmlns:p14="http://schemas.microsoft.com/office/powerpoint/2010/main" val="4207557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78CA5F3B-0728-4C86-B445-A18AF5E5E7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898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2E4EAF-D62C-477F-9AF2-5FC5483F3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11500" dirty="0"/>
              <a:t>CENARIO</a:t>
            </a:r>
          </a:p>
        </p:txBody>
      </p:sp>
    </p:spTree>
    <p:extLst>
      <p:ext uri="{BB962C8B-B14F-4D97-AF65-F5344CB8AC3E}">
        <p14:creationId xmlns:p14="http://schemas.microsoft.com/office/powerpoint/2010/main" val="2282612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AA1E7280-57A8-416A-AE1B-C755067012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578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46F206BC-04AB-4340-9DEB-8617D11063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907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5DFCF885-A412-420E-82B2-564BEFB29E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514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2E4EAF-D62C-477F-9AF2-5FC5483F3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11500" dirty="0"/>
              <a:t>POKEBOLA</a:t>
            </a:r>
          </a:p>
        </p:txBody>
      </p:sp>
    </p:spTree>
    <p:extLst>
      <p:ext uri="{BB962C8B-B14F-4D97-AF65-F5344CB8AC3E}">
        <p14:creationId xmlns:p14="http://schemas.microsoft.com/office/powerpoint/2010/main" val="3003478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B7E33901-5473-4EF3-AD24-29E2B590B4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93600" cy="34290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6148D2BA-CD78-4D73-AB43-93AD9BD549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29001"/>
            <a:ext cx="12215622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3902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 - Sala da Diretoria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{DEE748A2-64C1-4BE3-82E3-608D0556E5A1}tf02900722</Template>
  <TotalTime>68</TotalTime>
  <Words>3</Words>
  <Application>Microsoft Office PowerPoint</Application>
  <PresentationFormat>Widescreen</PresentationFormat>
  <Paragraphs>3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Íon - Sala da Diretoria</vt:lpstr>
      <vt:lpstr>TREINADOR</vt:lpstr>
      <vt:lpstr>Apresentação do PowerPoint</vt:lpstr>
      <vt:lpstr>CENARIO</vt:lpstr>
      <vt:lpstr>Apresentação do PowerPoint</vt:lpstr>
      <vt:lpstr>Apresentação do PowerPoint</vt:lpstr>
      <vt:lpstr>Apresentação do PowerPoint</vt:lpstr>
      <vt:lpstr>POKEBOLA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TREINADOR</dc:title>
  <dc:creator>JOÃO VICTOR MARTINS DA ROSA</dc:creator>
  <cp:lastModifiedBy>JOÃO VICTOR MARTINS DA ROSA</cp:lastModifiedBy>
  <cp:revision>1</cp:revision>
  <dcterms:created xsi:type="dcterms:W3CDTF">2022-03-02T13:11:13Z</dcterms:created>
  <dcterms:modified xsi:type="dcterms:W3CDTF">2022-03-02T14:20:04Z</dcterms:modified>
</cp:coreProperties>
</file>