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4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  <p:sldMasterId id="2147483650" r:id="rId4"/>
    <p:sldMasterId id="2147483652" r:id="rId5"/>
    <p:sldMasterId id="2147483666" r:id="rId6"/>
  </p:sldMasterIdLst>
  <p:notesMasterIdLst>
    <p:notesMasterId r:id="rId11"/>
  </p:notesMasterIdLst>
  <p:sldIdLst>
    <p:sldId id="259" r:id="rId7"/>
    <p:sldId id="257" r:id="rId8"/>
    <p:sldId id="260" r:id="rId9"/>
    <p:sldId id="258" r:id="rId10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14" y="4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4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3.xml"/><Relationship Id="rId15" Type="http://schemas.openxmlformats.org/officeDocument/2006/relationships/tableStyles" Target="tableStyle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F23316-E069-4DDB-AF65-09AC0645F5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A0B452-780B-4CD7-8145-806338CFECB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74C6B3E-8193-4C7F-B3AC-97F54882E268}" type="datetimeFigureOut">
              <a:rPr lang="en-US"/>
              <a:pPr>
                <a:defRPr/>
              </a:pPr>
              <a:t>3/4/2019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B41E51F-FD95-4ABD-96DD-5B227493AF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F9163AC-4674-481A-9595-165543A73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0513D-E4DF-4EAD-9784-5C4A22BF51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3BA59-6BC2-46F4-AF8C-0F2A96406C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F8A2C17-1907-400B-9D61-656FACAAD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C8D93FE2-2EB5-43FA-AF81-1D224ECEDD3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7BB69D3C-FCDB-45D9-A285-34CED17DA2D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E4AF5CFA-E3FC-467B-AE38-1ECBEF7D54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3777DD-19C3-4AEE-9F74-CA49E3640750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317064-A8AC-46CB-939B-69AD78E014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3" y="4716463"/>
            <a:ext cx="213360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95676" y="1842045"/>
            <a:ext cx="9296400" cy="264175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9309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30C38560-03CA-4C91-B61F-008ADDB4E8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1363663"/>
            <a:ext cx="1471613" cy="9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95676" y="371510"/>
            <a:ext cx="10912883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879074" y="2320239"/>
            <a:ext cx="10929485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95676" y="1730667"/>
            <a:ext cx="10912883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245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DC63002-F309-4AF2-A162-2D89570205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1363663"/>
            <a:ext cx="1471613" cy="9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95676" y="371510"/>
            <a:ext cx="10912883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879073" y="1736726"/>
            <a:ext cx="1092828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accent5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82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1B429CDA-937F-4C5C-95B0-58463652D4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1363663"/>
            <a:ext cx="1471613" cy="9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1022351" y="1736725"/>
            <a:ext cx="10695516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999999"/>
                </a:solidFill>
                <a:latin typeface="Open Sans Light"/>
                <a:cs typeface="Open Sans 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95676" y="371510"/>
            <a:ext cx="10912883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60669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AFE82A91-8411-41AA-B447-C9A58E4D72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3" y="4703763"/>
            <a:ext cx="213360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95676" y="1894008"/>
            <a:ext cx="9296400" cy="264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84668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EA7AE18D-6247-417B-9EF4-640D68282C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1363663"/>
            <a:ext cx="1471613" cy="9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95676" y="371510"/>
            <a:ext cx="10912883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879074" y="2320239"/>
            <a:ext cx="10929485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accent1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95676" y="1730667"/>
            <a:ext cx="10912883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8591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5656D61-4CE2-4FD8-A813-AC86062F6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1363663"/>
            <a:ext cx="1471613" cy="9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95676" y="371510"/>
            <a:ext cx="10912883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879073" y="1736726"/>
            <a:ext cx="10928280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439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888D33E-EEAE-421B-BEB1-E9E1047366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1363663"/>
            <a:ext cx="1471613" cy="9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1022351" y="1736725"/>
            <a:ext cx="10695516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95676" y="371510"/>
            <a:ext cx="10912883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6777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1B31302C-BCE1-43E2-B70C-79485FD041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1363663"/>
            <a:ext cx="1471613" cy="9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95676" y="371510"/>
            <a:ext cx="10912883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879074" y="2320239"/>
            <a:ext cx="10929485" cy="3810086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95676" y="1730667"/>
            <a:ext cx="10912883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33006F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810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C2915A2-5AF0-4BC4-B8A3-ACE6B7CD10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1363663"/>
            <a:ext cx="1471613" cy="9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95676" y="371510"/>
            <a:ext cx="10912883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879073" y="1736726"/>
            <a:ext cx="10769275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92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77EE836-D80B-4521-ACAE-A8924250A7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1363663"/>
            <a:ext cx="1471613" cy="9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1022351" y="1736725"/>
            <a:ext cx="10695516" cy="4432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rgbClr val="33006F"/>
                </a:solidFill>
                <a:latin typeface="Open Sans Light"/>
                <a:cs typeface="Open Sans 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95676" y="371510"/>
            <a:ext cx="10912883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33006F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5208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5F415E-4895-42CE-88A9-5674E56917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3" y="4703763"/>
            <a:ext cx="213360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95676" y="2062244"/>
            <a:ext cx="9296400" cy="264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rgbClr val="E8D3A2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612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Sub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D45767D4-762F-4199-83C1-80B8B0567E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1363663"/>
            <a:ext cx="1471613" cy="9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95676" y="371510"/>
            <a:ext cx="10912883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E8D3A2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879074" y="2320239"/>
            <a:ext cx="10929485" cy="3688675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rgbClr val="E8D3A2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rgbClr val="E8D3A2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rgbClr val="E8D3A2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rgbClr val="E8D3A2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rgbClr val="E8D3A2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95676" y="1730667"/>
            <a:ext cx="10912883" cy="4111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="0" i="0" baseline="0">
                <a:solidFill>
                  <a:srgbClr val="E8D3A2"/>
                </a:solidFill>
                <a:latin typeface="Uni Sans Regular"/>
                <a:cs typeface="Uni Sans Regular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268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FFDAD51-32B4-437D-8CE8-0E88A6BCFC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1363663"/>
            <a:ext cx="1471613" cy="9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95676" y="371510"/>
            <a:ext cx="10912883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E8D3A2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879073" y="1736726"/>
            <a:ext cx="10769275" cy="4015497"/>
          </a:xfrm>
          <a:prstGeom prst="rect">
            <a:avLst/>
          </a:prstGeom>
        </p:spPr>
        <p:txBody>
          <a:bodyPr/>
          <a:lstStyle>
            <a:lvl1pPr marL="342900" indent="-342900">
              <a:buFont typeface="Lucida Grande"/>
              <a:buChar char="&gt;"/>
              <a:defRPr sz="2400" b="0" i="0" baseline="0">
                <a:solidFill>
                  <a:schemeClr val="tx1"/>
                </a:solidFill>
                <a:latin typeface="Open Sans Light"/>
                <a:cs typeface="Open Sans Light"/>
              </a:defRPr>
            </a:lvl1pPr>
            <a:lvl2pPr>
              <a:defRPr sz="2000" b="0" i="0" baseline="0">
                <a:solidFill>
                  <a:schemeClr val="tx1"/>
                </a:solidFill>
                <a:latin typeface="Open Sans Light"/>
                <a:cs typeface="Open Sans Light"/>
              </a:defRPr>
            </a:lvl2pPr>
            <a:lvl3pPr marL="1143000" indent="-228600">
              <a:buSzPct val="100000"/>
              <a:buFont typeface="Lucida Grande"/>
              <a:buChar char="&gt;"/>
              <a:defRPr sz="1800" b="0" i="0" baseline="0">
                <a:solidFill>
                  <a:schemeClr val="tx1"/>
                </a:solidFill>
                <a:latin typeface="Open Sans Light"/>
                <a:cs typeface="Open Sans Light"/>
              </a:defRPr>
            </a:lvl3pPr>
            <a:lvl4pPr>
              <a:defRPr sz="1600" b="0" i="0" baseline="0">
                <a:solidFill>
                  <a:schemeClr val="tx1"/>
                </a:solidFill>
                <a:latin typeface="Open Sans Light"/>
                <a:cs typeface="Open Sans Light"/>
              </a:defRPr>
            </a:lvl4pPr>
            <a:lvl5pPr marL="2057400" indent="-228600">
              <a:buFont typeface="Lucida Grande"/>
              <a:buChar char="&gt;"/>
              <a:defRPr sz="1400" b="0" i="0" baseline="0">
                <a:solidFill>
                  <a:schemeClr val="tx1"/>
                </a:solidFill>
                <a:latin typeface="Open Sans Light"/>
                <a:cs typeface="Open Sans 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4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51A031C-F909-4196-95BE-342E412DE9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50" y="1363663"/>
            <a:ext cx="1471613" cy="9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hart Placeholder 11"/>
          <p:cNvSpPr>
            <a:spLocks noGrp="1"/>
          </p:cNvSpPr>
          <p:nvPr>
            <p:ph type="chart" sz="quarter" idx="12"/>
          </p:nvPr>
        </p:nvSpPr>
        <p:spPr>
          <a:xfrm>
            <a:off x="1022351" y="1736725"/>
            <a:ext cx="10695516" cy="43078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0" i="0" baseline="0">
                <a:solidFill>
                  <a:schemeClr val="bg1"/>
                </a:solidFill>
                <a:latin typeface="Open Sans Light"/>
                <a:cs typeface="Open Sans 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95676" y="371510"/>
            <a:ext cx="10912883" cy="9919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000" b="0" i="0" baseline="0">
                <a:solidFill>
                  <a:srgbClr val="E8D3A2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40134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0B1DDFD6-1FF5-4B5D-A21F-0BAB6644D3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3" y="4687888"/>
            <a:ext cx="213360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895676" y="2046060"/>
            <a:ext cx="9296400" cy="26417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5000" b="0" i="0" baseline="0">
                <a:solidFill>
                  <a:schemeClr val="tx1"/>
                </a:solidFill>
                <a:latin typeface="Encode Sans Normal Black"/>
                <a:cs typeface="Encode Sans Normal Black"/>
              </a:defRPr>
            </a:lvl1pPr>
            <a:lvl2pPr marL="4572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9144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828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2665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e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>
            <a:extLst>
              <a:ext uri="{FF2B5EF4-FFF2-40B4-BE49-F238E27FC236}">
                <a16:creationId xmlns:a16="http://schemas.microsoft.com/office/drawing/2014/main" id="{87AD8CFB-9F92-4550-8493-586B04B787B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3" y="6154738"/>
            <a:ext cx="4814887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>
            <a:extLst>
              <a:ext uri="{FF2B5EF4-FFF2-40B4-BE49-F238E27FC236}">
                <a16:creationId xmlns:a16="http://schemas.microsoft.com/office/drawing/2014/main" id="{E008D2A2-7945-4848-B82C-600F9F2A8A1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0" y="6164263"/>
            <a:ext cx="4814888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699D35B-56B2-4E25-9307-1A81C43B6AB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3" y="6154738"/>
            <a:ext cx="4814887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68BC777-8E73-49FB-A9F7-F4E066D928C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13" y="6154738"/>
            <a:ext cx="4814887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Placeholder 1">
            <a:extLst>
              <a:ext uri="{FF2B5EF4-FFF2-40B4-BE49-F238E27FC236}">
                <a16:creationId xmlns:a16="http://schemas.microsoft.com/office/drawing/2014/main" id="{B142FD9D-65CD-4CE0-A6C5-5B511FA3D9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887413" y="2922588"/>
            <a:ext cx="4421187" cy="264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solidFill>
                  <a:srgbClr val="33006F"/>
                </a:solidFill>
                <a:latin typeface="Encode Sans Normal Black" pitchFamily="2" charset="0"/>
                <a:cs typeface="Encode Sans Normal Black" pitchFamily="2" charset="0"/>
              </a:rPr>
              <a:t>BRAND PPT TEMPLATE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EFD685-CFF6-49BC-8204-7CDD0B5AF6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9475" y="738188"/>
            <a:ext cx="8183563" cy="9921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chemeClr val="accent3"/>
                </a:solidFill>
              </a:rPr>
              <a:t>FONTS</a:t>
            </a:r>
          </a:p>
        </p:txBody>
      </p:sp>
      <p:sp>
        <p:nvSpPr>
          <p:cNvPr id="24579" name="Text Placeholder 2">
            <a:extLst>
              <a:ext uri="{FF2B5EF4-FFF2-40B4-BE49-F238E27FC236}">
                <a16:creationId xmlns:a16="http://schemas.microsoft.com/office/drawing/2014/main" id="{16A2EBAC-0F84-4B4D-8873-0D0389A865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879475" y="2320925"/>
            <a:ext cx="10928350" cy="381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latin typeface="Open Sans Light" pitchFamily="34" charset="0"/>
                <a:cs typeface="Open Sans Light" pitchFamily="34" charset="0"/>
              </a:rPr>
              <a:t>Go to uw.edu/brand/fonts</a:t>
            </a:r>
          </a:p>
          <a:p>
            <a:pPr eaLnBrk="1" hangingPunct="1"/>
            <a:r>
              <a:rPr lang="en-US" altLang="en-US">
                <a:latin typeface="Open Sans Light" pitchFamily="34" charset="0"/>
                <a:cs typeface="Open Sans Light" pitchFamily="34" charset="0"/>
              </a:rPr>
              <a:t>Download three fonts: </a:t>
            </a:r>
            <a:br>
              <a:rPr lang="en-US" altLang="en-US">
                <a:latin typeface="Open Sans Light" pitchFamily="34" charset="0"/>
                <a:cs typeface="Open Sans Light" pitchFamily="34" charset="0"/>
              </a:rPr>
            </a:br>
            <a:r>
              <a:rPr lang="en-US" altLang="en-US">
                <a:latin typeface="Open Sans Light" pitchFamily="34" charset="0"/>
                <a:cs typeface="Open Sans Light" pitchFamily="34" charset="0"/>
              </a:rPr>
              <a:t>Encode Sans, Uni Sans, Open Sans</a:t>
            </a:r>
          </a:p>
          <a:p>
            <a:pPr eaLnBrk="1" hangingPunct="1"/>
            <a:r>
              <a:rPr lang="en-US" altLang="en-US">
                <a:latin typeface="Open Sans Light" pitchFamily="34" charset="0"/>
                <a:cs typeface="Open Sans Light" pitchFamily="34" charset="0"/>
              </a:rPr>
              <a:t>You may need to close PowerPoint and re-open in order to access the fonts. </a:t>
            </a:r>
          </a:p>
          <a:p>
            <a:pPr eaLnBrk="1" hangingPunct="1"/>
            <a:r>
              <a:rPr lang="en-US" altLang="en-US">
                <a:latin typeface="Open Sans Light" pitchFamily="34" charset="0"/>
                <a:cs typeface="Open Sans Light" pitchFamily="34" charset="0"/>
              </a:rPr>
              <a:t>All templates themes include these brand fonts</a:t>
            </a:r>
          </a:p>
        </p:txBody>
      </p:sp>
      <p:sp>
        <p:nvSpPr>
          <p:cNvPr id="24580" name="Text Placeholder 3">
            <a:extLst>
              <a:ext uri="{FF2B5EF4-FFF2-40B4-BE49-F238E27FC236}">
                <a16:creationId xmlns:a16="http://schemas.microsoft.com/office/drawing/2014/main" id="{96D9B04E-5F10-4B6C-AB4C-7818CE17F3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895350" y="1730375"/>
            <a:ext cx="10912475" cy="411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latin typeface="Uni Sans Regular" pitchFamily="50" charset="0"/>
                <a:ea typeface="Uni Sans Regular" pitchFamily="50" charset="0"/>
                <a:cs typeface="Uni Sans Regular" pitchFamily="50" charset="0"/>
              </a:rPr>
              <a:t>YOU WILL NEED TO INSTALL FONTS TO USE THIS TEMPLATE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Placeholder 1">
            <a:extLst>
              <a:ext uri="{FF2B5EF4-FFF2-40B4-BE49-F238E27FC236}">
                <a16:creationId xmlns:a16="http://schemas.microsoft.com/office/drawing/2014/main" id="{72C24B7B-A060-4DC2-B534-37626E1B0C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879475" y="744538"/>
            <a:ext cx="8183563" cy="992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solidFill>
                  <a:schemeClr val="tx1"/>
                </a:solidFill>
                <a:latin typeface="Encode Sans Normal Black" pitchFamily="2" charset="0"/>
                <a:cs typeface="Encode Sans Normal Black" pitchFamily="2" charset="0"/>
              </a:rPr>
              <a:t>THIS POWERPOINT THEME</a:t>
            </a:r>
          </a:p>
        </p:txBody>
      </p:sp>
      <p:sp>
        <p:nvSpPr>
          <p:cNvPr id="25603" name="Text Placeholder 2">
            <a:extLst>
              <a:ext uri="{FF2B5EF4-FFF2-40B4-BE49-F238E27FC236}">
                <a16:creationId xmlns:a16="http://schemas.microsoft.com/office/drawing/2014/main" id="{065B6050-1EC8-4BAC-AE6E-3A77D88456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879475" y="1736725"/>
            <a:ext cx="10769600" cy="4014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latin typeface="Open Sans Light" pitchFamily="34" charset="0"/>
                <a:cs typeface="Open Sans Light" pitchFamily="34" charset="0"/>
              </a:rPr>
              <a:t>A UW color palette is built into this theme.</a:t>
            </a:r>
          </a:p>
          <a:p>
            <a:pPr eaLnBrk="1" hangingPunct="1"/>
            <a:r>
              <a:rPr lang="en-US" altLang="en-US">
                <a:latin typeface="Open Sans Light" pitchFamily="34" charset="0"/>
                <a:cs typeface="Open Sans Light" pitchFamily="34" charset="0"/>
              </a:rPr>
              <a:t>There are three layout styles and three designs in this theme: Purple, Gold and White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Placeholder 1">
            <a:extLst>
              <a:ext uri="{FF2B5EF4-FFF2-40B4-BE49-F238E27FC236}">
                <a16:creationId xmlns:a16="http://schemas.microsoft.com/office/drawing/2014/main" id="{0855022C-7B2D-4826-B79A-20552186DF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auto">
          <a:xfrm>
            <a:off x="895350" y="738188"/>
            <a:ext cx="8185150" cy="992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latin typeface="Encode Sans Normal Black" pitchFamily="2" charset="0"/>
                <a:cs typeface="Encode Sans Normal Black" pitchFamily="2" charset="0"/>
              </a:rPr>
              <a:t>ON-BRAND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FAE3E-E975-44F2-AE5B-FD6B485828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82813" y="2320925"/>
            <a:ext cx="7953375" cy="3810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What defines the students and faculty of the University of Washington? Above all, it’s our belief in possibility and our unshakable optimism. It’s a connection to others, both near and far. It’s a hunger that pushes us to tackle challenges and pursue progress. It’s the conviction that together we can create a world of good. And it’s our determination to Be Boundless. Join the journey at </a:t>
            </a:r>
            <a:r>
              <a:rPr lang="en-US" dirty="0" err="1"/>
              <a:t>uw.edu</a:t>
            </a:r>
            <a:r>
              <a:rPr lang="en-US" dirty="0"/>
              <a:t>.  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6628" name="Text Placeholder 3">
            <a:extLst>
              <a:ext uri="{FF2B5EF4-FFF2-40B4-BE49-F238E27FC236}">
                <a16:creationId xmlns:a16="http://schemas.microsoft.com/office/drawing/2014/main" id="{F67F892F-3257-4FE4-A712-98D48826C1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auto">
          <a:xfrm>
            <a:off x="895350" y="1730375"/>
            <a:ext cx="10912475" cy="4111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latin typeface="Uni Sans Regular" pitchFamily="50" charset="0"/>
                <a:ea typeface="Uni Sans Regular" pitchFamily="50" charset="0"/>
                <a:cs typeface="Uni Sans Regular" pitchFamily="50" charset="0"/>
              </a:rPr>
              <a:t>FOR GENERAL USE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DDF2A791DA6F4D9E67BF294DA44F19" ma:contentTypeVersion="27" ma:contentTypeDescription="Create a new document." ma:contentTypeScope="" ma:versionID="b07209f2ef752d10bd3cfcec09d3b2d5">
  <xsd:schema xmlns:xsd="http://www.w3.org/2001/XMLSchema" xmlns:xs="http://www.w3.org/2001/XMLSchema" xmlns:p="http://schemas.microsoft.com/office/2006/metadata/properties" xmlns:ns2="96400f92-33db-4dc4-9497-a4c78175305e" xmlns:ns3="fa280757-b295-46c3-adb6-c9c3aaa9a73e" targetNamespace="http://schemas.microsoft.com/office/2006/metadata/properties" ma:root="true" ma:fieldsID="3857774a7649bbefee3bcf25a9c8bdf4" ns2:_="" ns3:_="">
    <xsd:import namespace="96400f92-33db-4dc4-9497-a4c78175305e"/>
    <xsd:import namespace="fa280757-b295-46c3-adb6-c9c3aaa9a73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Tag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Project" minOccurs="0"/>
                <xsd:element ref="ns3:Applicant_x0020_Name" minOccurs="0"/>
                <xsd:element ref="ns3:Applicant_x0020_Name_x003a_email" minOccurs="0"/>
                <xsd:element ref="ns3:Document_x0020_Type" minOccurs="0"/>
                <xsd:element ref="ns3:Event" minOccurs="0"/>
                <xsd:element ref="ns3:Year" minOccurs="0"/>
                <xsd:element ref="ns3:Themes" minOccurs="0"/>
                <xsd:element ref="ns3:People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3:Dat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400f92-33db-4dc4-9497-a4c78175305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280757-b295-46c3-adb6-c9c3aaa9a73e" elementFormDefault="qualified">
    <xsd:import namespace="http://schemas.microsoft.com/office/2006/documentManagement/types"/>
    <xsd:import namespace="http://schemas.microsoft.com/office/infopath/2007/PartnerControls"/>
    <xsd:element name="Tag" ma:index="10" nillable="true" ma:displayName="Tag" ma:indexed="true" ma:internalName="Tag">
      <xsd:simpleType>
        <xsd:restriction base="dms:Text"/>
      </xsd:simple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Project" ma:index="16" nillable="true" ma:displayName="Project" ma:internalName="Project">
      <xsd:simpleType>
        <xsd:restriction base="dms:Text">
          <xsd:maxLength value="255"/>
        </xsd:restriction>
      </xsd:simpleType>
    </xsd:element>
    <xsd:element name="Applicant_x0020_Name" ma:index="17" nillable="true" ma:displayName="Applicant Name" ma:list="{0afca978-2179-4577-96bd-2cfe60bf9d4f}" ma:internalName="Applicant_x0020_Name" ma:showField="Title">
      <xsd:simpleType>
        <xsd:restriction base="dms:Lookup"/>
      </xsd:simpleType>
    </xsd:element>
    <xsd:element name="Applicant_x0020_Name_x003a_email" ma:index="18" nillable="true" ma:displayName="Applicant Name:email" ma:list="{0afca978-2179-4577-96bd-2cfe60bf9d4f}" ma:internalName="Applicant_x0020_Name_x003a_email" ma:readOnly="true" ma:showField="email" ma:web="96400f92-33db-4dc4-9497-a4c78175305e">
      <xsd:simpleType>
        <xsd:restriction base="dms:Lookup"/>
      </xsd:simpleType>
    </xsd:element>
    <xsd:element name="Document_x0020_Type" ma:index="19" nillable="true" ma:displayName="Document Type" ma:internalName="Document_x0020_Type">
      <xsd:simpleType>
        <xsd:restriction base="dms:Choice">
          <xsd:enumeration value="Transcript"/>
          <xsd:enumeration value="Letter of Recommendation"/>
          <xsd:enumeration value="Statement of Purpose"/>
        </xsd:restriction>
      </xsd:simpleType>
    </xsd:element>
    <xsd:element name="Event" ma:index="20" nillable="true" ma:displayName="Event" ma:internalName="Event">
      <xsd:simpleType>
        <xsd:restriction base="dms:Text">
          <xsd:maxLength value="255"/>
        </xsd:restriction>
      </xsd:simpleType>
    </xsd:element>
    <xsd:element name="Year" ma:index="21" nillable="true" ma:displayName="Year" ma:internalName="Year">
      <xsd:simpleType>
        <xsd:restriction base="dms:Text">
          <xsd:maxLength value="255"/>
        </xsd:restriction>
      </xsd:simpleType>
    </xsd:element>
    <xsd:element name="Themes" ma:index="22" nillable="true" ma:displayName="Themes" ma:internalName="Themes">
      <xsd:simpleType>
        <xsd:restriction base="dms:Text">
          <xsd:maxLength value="255"/>
        </xsd:restriction>
      </xsd:simpleType>
    </xsd:element>
    <xsd:element name="People" ma:index="23" nillable="true" ma:displayName="People" ma:list="UserInfo" ma:SharePointGroup="0" ma:internalName="Peopl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Location" ma:index="24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6" nillable="true" ma:displayName="MediaServiceGenerationTime" ma:hidden="true" ma:internalName="MediaServiceGenerationTime" ma:readOnly="true">
      <xsd:simpleType>
        <xsd:restriction base="dms:Text"/>
      </xsd:simpleType>
    </xsd:element>
    <xsd:element name="Date" ma:index="27" nillable="true" ma:displayName="Date" ma:format="DateTime" ma:internalName="Date">
      <xsd:simpleType>
        <xsd:restriction base="dms:DateTime"/>
      </xsd:simpleType>
    </xsd:element>
    <xsd:element name="MediaServiceAutoKeyPoints" ma:index="2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vent xmlns="fa280757-b295-46c3-adb6-c9c3aaa9a73e" xsi:nil="true"/>
    <Date xmlns="fa280757-b295-46c3-adb6-c9c3aaa9a73e" xsi:nil="true"/>
    <Applicant_x0020_Name xmlns="fa280757-b295-46c3-adb6-c9c3aaa9a73e" xsi:nil="true"/>
    <Year xmlns="fa280757-b295-46c3-adb6-c9c3aaa9a73e" xsi:nil="true"/>
    <Project xmlns="fa280757-b295-46c3-adb6-c9c3aaa9a73e" xsi:nil="true"/>
    <People xmlns="fa280757-b295-46c3-adb6-c9c3aaa9a73e">
      <UserInfo>
        <DisplayName/>
        <AccountId xsi:nil="true"/>
        <AccountType/>
      </UserInfo>
    </People>
    <Document_x0020_Type xmlns="fa280757-b295-46c3-adb6-c9c3aaa9a73e" xsi:nil="true"/>
    <Themes xmlns="fa280757-b295-46c3-adb6-c9c3aaa9a73e" xsi:nil="true"/>
    <Tag xmlns="fa280757-b295-46c3-adb6-c9c3aaa9a73e" xsi:nil="true"/>
  </documentManagement>
</p:properties>
</file>

<file path=customXml/itemProps1.xml><?xml version="1.0" encoding="utf-8"?>
<ds:datastoreItem xmlns:ds="http://schemas.openxmlformats.org/officeDocument/2006/customXml" ds:itemID="{4980D13C-FCC9-40A5-87E8-941BA7CE5A3F}"/>
</file>

<file path=customXml/itemProps2.xml><?xml version="1.0" encoding="utf-8"?>
<ds:datastoreItem xmlns:ds="http://schemas.openxmlformats.org/officeDocument/2006/customXml" ds:itemID="{2E5B84E3-4CE7-4B12-A99D-E7CA8F46C8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F44A4C-8A16-4A01-A846-5C5C5A1000E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133</Words>
  <Application>Microsoft Office PowerPoint</Application>
  <PresentationFormat>Widescreen</PresentationFormat>
  <Paragraphs>14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Office Theme</vt:lpstr>
      <vt:lpstr>Custom Design</vt:lpstr>
      <vt:lpstr>1_Custom Design</vt:lpstr>
      <vt:lpstr>2_Custom Design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Alanya Cannon</dc:creator>
  <cp:lastModifiedBy>ALLISON J. KRIEGER</cp:lastModifiedBy>
  <cp:revision>19</cp:revision>
  <dcterms:created xsi:type="dcterms:W3CDTF">2014-10-14T00:51:43Z</dcterms:created>
  <dcterms:modified xsi:type="dcterms:W3CDTF">2019-03-04T21:28:26Z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0x010100E0DDF2A791DA6F4D9E67BF294DA44F19</vt:lpwstr>
  </property>
</Properties>
</file>