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Ub_baxN1yIKa7z6PHbWKiQ5Hv3QmkYdb/view?usp=drivesdk" TargetMode="External"/><Relationship Id="rId22" Type="http://schemas.openxmlformats.org/officeDocument/2006/relationships/hyperlink" Target="https://docs.google.com/document/d/1dRgMY69WOmI1d9x8ANJN1nI8hCBiyXHABa0eM7UXGBM/edit?usp=sharing" TargetMode="External"/><Relationship Id="rId21" Type="http://schemas.openxmlformats.org/officeDocument/2006/relationships/hyperlink" Target="https://sites.google.com/view/culvercityphotoboothrentals" TargetMode="External"/><Relationship Id="rId24" Type="http://schemas.openxmlformats.org/officeDocument/2006/relationships/hyperlink" Target="https://docs.google.com/document/d/1dRgMY69WOmI1d9x8ANJN1nI8hCBiyXHABa0eM7UXGBM/view" TargetMode="External"/><Relationship Id="rId23" Type="http://schemas.openxmlformats.org/officeDocument/2006/relationships/hyperlink" Target="https://docs.google.com/document/d/1dRgMY69WOmI1d9x8ANJN1nI8hCBiyXHABa0eM7UXGBM/pub" TargetMode="External"/><Relationship Id="rId1" Type="http://schemas.openxmlformats.org/officeDocument/2006/relationships/notesMaster" Target="../notesMasters/notesMaster1.xml"/><Relationship Id="rId2" Type="http://schemas.openxmlformats.org/officeDocument/2006/relationships/hyperlink" Target="https://sites.google.com/view/culvercityphotoboothrentals/photo-booth-rental-in-culver-city_1" TargetMode="External"/><Relationship Id="rId3" Type="http://schemas.openxmlformats.org/officeDocument/2006/relationships/hyperlink" Target="https://drive.google.com/drive/folders/15yNxgl4bbiwezSEKiAjLboPypIV2MFKt?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sU5gDDZBaLVQnbQ7aDJiFTAiNn7ni7B/view?usp=sharing" TargetMode="External"/><Relationship Id="rId26" Type="http://schemas.openxmlformats.org/officeDocument/2006/relationships/hyperlink" Target="https://docs.google.com/presentation/d/1P7EyGcBaz_3Xw21cmnA0pJQESrM0MxlxpG3jMSIHC4g/pub?start=true&amp;loop=true&amp;delayms=3000" TargetMode="External"/><Relationship Id="rId25" Type="http://schemas.openxmlformats.org/officeDocument/2006/relationships/hyperlink" Target="https://docs.google.com/presentation/d/1P7EyGcBaz_3Xw21cmnA0pJQESrM0MxlxpG3jMSIHC4g/edit?usp=sharing" TargetMode="External"/><Relationship Id="rId28" Type="http://schemas.openxmlformats.org/officeDocument/2006/relationships/hyperlink" Target="https://docs.google.com/presentation/d/1P7EyGcBaz_3Xw21cmnA0pJQESrM0MxlxpG3jMSIHC4g/htmlpresent" TargetMode="External"/><Relationship Id="rId27" Type="http://schemas.openxmlformats.org/officeDocument/2006/relationships/hyperlink" Target="https://docs.google.com/presentation/d/1P7EyGcBaz_3Xw21cmnA0pJQESrM0MxlxpG3jMSIHC4g/view" TargetMode="External"/><Relationship Id="rId5" Type="http://schemas.openxmlformats.org/officeDocument/2006/relationships/hyperlink" Target="https://drive.google.com/drive/folders/1LXfPAJ7jlvsBbBc67d-t-Ioze78aKUxl?usp=sharing" TargetMode="External"/><Relationship Id="rId6" Type="http://schemas.openxmlformats.org/officeDocument/2006/relationships/hyperlink" Target="https://drive.google.com/drive/folders/1zogMYhKEIMgXnUAw1uIIIl1Vadv4rGUF?usp=sharing" TargetMode="External"/><Relationship Id="rId7" Type="http://schemas.openxmlformats.org/officeDocument/2006/relationships/hyperlink" Target="https://drive.google.com/drive/folders/1ppAhDlKWaDVBMXqJ_qO7T1aoVwUqsy4I?usp=sharing" TargetMode="External"/><Relationship Id="rId8" Type="http://schemas.openxmlformats.org/officeDocument/2006/relationships/hyperlink" Target="https://drive.google.com/drive/folders/1NWOzli9xwg1JPb0UdcFu0WhCNJ5gObeP?usp=sharing" TargetMode="External"/><Relationship Id="rId11" Type="http://schemas.openxmlformats.org/officeDocument/2006/relationships/hyperlink" Target="https://drive.google.com/file/d/1nSiESju7gYC9IDzzn3otk4RkM8967uXE/view?usp=sharing" TargetMode="External"/><Relationship Id="rId10" Type="http://schemas.openxmlformats.org/officeDocument/2006/relationships/hyperlink" Target="https://drive.google.com/file/d/1lD4Fq0UM5F8aM0p0X3azpyM8a8-S2WPc/view?usp=sharing" TargetMode="External"/><Relationship Id="rId13" Type="http://schemas.openxmlformats.org/officeDocument/2006/relationships/hyperlink" Target="https://docs.google.com/spreadsheets/d/1IVlJBDzgecPWO2M8vCc6m0W4doK4DkcISpo6PYsjJy0/edit?usp=sharing" TargetMode="External"/><Relationship Id="rId12" Type="http://schemas.openxmlformats.org/officeDocument/2006/relationships/hyperlink" Target="https://drive.google.com/file/d/11YPcITGR1kGGrqXmsU_8hygVXAub8vMn/view?usp=sharing" TargetMode="External"/><Relationship Id="rId15" Type="http://schemas.openxmlformats.org/officeDocument/2006/relationships/hyperlink" Target="https://docs.google.com/spreadsheets/d/1IVlJBDzgecPWO2M8vCc6m0W4doK4DkcISpo6PYsjJy0/pubhtml" TargetMode="External"/><Relationship Id="rId14" Type="http://schemas.openxmlformats.org/officeDocument/2006/relationships/hyperlink" Target="https://docs.google.com/spreadsheet/pub?key=1IVlJBDzgecPWO2M8vCc6m0W4doK4DkcISpo6PYsjJy0" TargetMode="External"/><Relationship Id="rId17" Type="http://schemas.openxmlformats.org/officeDocument/2006/relationships/hyperlink" Target="https://docs.google.com/spreadsheets/d/1IVlJBDzgecPWO2M8vCc6m0W4doK4DkcISpo6PYsjJy0/view" TargetMode="External"/><Relationship Id="rId16" Type="http://schemas.openxmlformats.org/officeDocument/2006/relationships/hyperlink" Target="https://docs.google.com/spreadsheets/d/1IVlJBDzgecPWO2M8vCc6m0W4doK4DkcISpo6PYsjJy0/pub" TargetMode="External"/><Relationship Id="rId19" Type="http://schemas.openxmlformats.org/officeDocument/2006/relationships/hyperlink" Target="https://docs.google.com/drawings/d/16QIWt2RnLYppG5fZKds_SUgXRznMIOCuBmDPsQIjbkU/edit?usp=sharing" TargetMode="External"/><Relationship Id="rId18" Type="http://schemas.openxmlformats.org/officeDocument/2006/relationships/hyperlink" Target="https://docs.google.com/forms/d/1yXpdxvqgsKtdEvRxcfQ70GsjJt9BC6vdLmGX_LBxW4k/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Ub_baxN1yIKa7z6PHbWKiQ5Hv3QmkYdb/view?usp=drivesdk" TargetMode="External"/><Relationship Id="rId22" Type="http://schemas.openxmlformats.org/officeDocument/2006/relationships/hyperlink" Target="https://docs.google.com/document/d/1dRgMY69WOmI1d9x8ANJN1nI8hCBiyXHABa0eM7UXGBM/edit?usp=sharing" TargetMode="External"/><Relationship Id="rId21" Type="http://schemas.openxmlformats.org/officeDocument/2006/relationships/hyperlink" Target="https://sites.google.com/view/culvercityphotoboothrentals" TargetMode="External"/><Relationship Id="rId24" Type="http://schemas.openxmlformats.org/officeDocument/2006/relationships/hyperlink" Target="https://docs.google.com/document/d/1dRgMY69WOmI1d9x8ANJN1nI8hCBiyXHABa0eM7UXGBM/view" TargetMode="External"/><Relationship Id="rId23" Type="http://schemas.openxmlformats.org/officeDocument/2006/relationships/hyperlink" Target="https://docs.google.com/document/d/1dRgMY69WOmI1d9x8ANJN1nI8hCBiyXHABa0eM7UXGBM/pub" TargetMode="External"/><Relationship Id="rId1" Type="http://schemas.openxmlformats.org/officeDocument/2006/relationships/notesMaster" Target="../notesMasters/notesMaster1.xml"/><Relationship Id="rId2" Type="http://schemas.openxmlformats.org/officeDocument/2006/relationships/hyperlink" Target="https://sites.google.com/view/culvercityphotoboothrentals/photo-booth-rental-in-culver-city_1" TargetMode="External"/><Relationship Id="rId3" Type="http://schemas.openxmlformats.org/officeDocument/2006/relationships/hyperlink" Target="https://drive.google.com/drive/folders/15yNxgl4bbiwezSEKiAjLboPypIV2MFKt?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sU5gDDZBaLVQnbQ7aDJiFTAiNn7ni7B/view?usp=sharing" TargetMode="External"/><Relationship Id="rId26" Type="http://schemas.openxmlformats.org/officeDocument/2006/relationships/hyperlink" Target="https://docs.google.com/presentation/d/1P7EyGcBaz_3Xw21cmnA0pJQESrM0MxlxpG3jMSIHC4g/pub?start=true&amp;loop=true&amp;delayms=3000" TargetMode="External"/><Relationship Id="rId25" Type="http://schemas.openxmlformats.org/officeDocument/2006/relationships/hyperlink" Target="https://docs.google.com/presentation/d/1P7EyGcBaz_3Xw21cmnA0pJQESrM0MxlxpG3jMSIHC4g/edit?usp=sharing" TargetMode="External"/><Relationship Id="rId28" Type="http://schemas.openxmlformats.org/officeDocument/2006/relationships/hyperlink" Target="https://docs.google.com/presentation/d/1P7EyGcBaz_3Xw21cmnA0pJQESrM0MxlxpG3jMSIHC4g/htmlpresent" TargetMode="External"/><Relationship Id="rId27" Type="http://schemas.openxmlformats.org/officeDocument/2006/relationships/hyperlink" Target="https://docs.google.com/presentation/d/1P7EyGcBaz_3Xw21cmnA0pJQESrM0MxlxpG3jMSIHC4g/view" TargetMode="External"/><Relationship Id="rId5" Type="http://schemas.openxmlformats.org/officeDocument/2006/relationships/hyperlink" Target="https://drive.google.com/drive/folders/1LXfPAJ7jlvsBbBc67d-t-Ioze78aKUxl?usp=sharing" TargetMode="External"/><Relationship Id="rId6" Type="http://schemas.openxmlformats.org/officeDocument/2006/relationships/hyperlink" Target="https://drive.google.com/drive/folders/1zogMYhKEIMgXnUAw1uIIIl1Vadv4rGUF?usp=sharing" TargetMode="External"/><Relationship Id="rId7" Type="http://schemas.openxmlformats.org/officeDocument/2006/relationships/hyperlink" Target="https://drive.google.com/drive/folders/1ppAhDlKWaDVBMXqJ_qO7T1aoVwUqsy4I?usp=sharing" TargetMode="External"/><Relationship Id="rId8" Type="http://schemas.openxmlformats.org/officeDocument/2006/relationships/hyperlink" Target="https://drive.google.com/drive/folders/1NWOzli9xwg1JPb0UdcFu0WhCNJ5gObeP?usp=sharing" TargetMode="External"/><Relationship Id="rId11" Type="http://schemas.openxmlformats.org/officeDocument/2006/relationships/hyperlink" Target="https://drive.google.com/file/d/1nSiESju7gYC9IDzzn3otk4RkM8967uXE/view?usp=sharing" TargetMode="External"/><Relationship Id="rId10" Type="http://schemas.openxmlformats.org/officeDocument/2006/relationships/hyperlink" Target="https://drive.google.com/file/d/1lD4Fq0UM5F8aM0p0X3azpyM8a8-S2WPc/view?usp=sharing" TargetMode="External"/><Relationship Id="rId13" Type="http://schemas.openxmlformats.org/officeDocument/2006/relationships/hyperlink" Target="https://docs.google.com/spreadsheets/d/1IVlJBDzgecPWO2M8vCc6m0W4doK4DkcISpo6PYsjJy0/edit?usp=sharing" TargetMode="External"/><Relationship Id="rId12" Type="http://schemas.openxmlformats.org/officeDocument/2006/relationships/hyperlink" Target="https://drive.google.com/file/d/11YPcITGR1kGGrqXmsU_8hygVXAub8vMn/view?usp=sharing" TargetMode="External"/><Relationship Id="rId15" Type="http://schemas.openxmlformats.org/officeDocument/2006/relationships/hyperlink" Target="https://docs.google.com/spreadsheets/d/1IVlJBDzgecPWO2M8vCc6m0W4doK4DkcISpo6PYsjJy0/pubhtml" TargetMode="External"/><Relationship Id="rId14" Type="http://schemas.openxmlformats.org/officeDocument/2006/relationships/hyperlink" Target="https://docs.google.com/spreadsheet/pub?key=1IVlJBDzgecPWO2M8vCc6m0W4doK4DkcISpo6PYsjJy0" TargetMode="External"/><Relationship Id="rId17" Type="http://schemas.openxmlformats.org/officeDocument/2006/relationships/hyperlink" Target="https://docs.google.com/spreadsheets/d/1IVlJBDzgecPWO2M8vCc6m0W4doK4DkcISpo6PYsjJy0/view" TargetMode="External"/><Relationship Id="rId16" Type="http://schemas.openxmlformats.org/officeDocument/2006/relationships/hyperlink" Target="https://docs.google.com/spreadsheets/d/1IVlJBDzgecPWO2M8vCc6m0W4doK4DkcISpo6PYsjJy0/pub" TargetMode="External"/><Relationship Id="rId19" Type="http://schemas.openxmlformats.org/officeDocument/2006/relationships/hyperlink" Target="https://docs.google.com/drawings/d/16QIWt2RnLYppG5fZKds_SUgXRznMIOCuBmDPsQIjbkU/edit?usp=sharing" TargetMode="External"/><Relationship Id="rId18" Type="http://schemas.openxmlformats.org/officeDocument/2006/relationships/hyperlink" Target="https://docs.google.com/forms/d/1yXpdxvqgsKtdEvRxcfQ70GsjJt9BC6vdLmGX_LBxW4k/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1093991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1093991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https://sites.google.com/view/culvercityphotoboothrentals/photo-booth-rental-in-culver-city_1</a:t>
            </a:r>
            <a:endParaRPr sz="1000"/>
          </a:p>
          <a:p>
            <a:pPr indent="0" lvl="0" marL="0" rtl="0" algn="l">
              <a:spcBef>
                <a:spcPts val="0"/>
              </a:spcBef>
              <a:spcAft>
                <a:spcPts val="0"/>
              </a:spcAft>
              <a:buNone/>
            </a:pPr>
            <a:r>
              <a:rPr lang="en" sz="1000" u="sng">
                <a:solidFill>
                  <a:schemeClr val="hlink"/>
                </a:solidFill>
                <a:hlinkClick r:id="rId3"/>
              </a:rPr>
              <a:t>https://drive.google.com/drive/folders/15yNxgl4bbiwezSEKiAjLboPypIV2MFKt?usp=sharing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https://drive.google.com/drive/folders/1LXfPAJ7jlvsBbBc67d-t-Ioze78aKUxl?usp=sharing</a:t>
            </a:r>
            <a:endParaRPr sz="1000"/>
          </a:p>
          <a:p>
            <a:pPr indent="0" lvl="0" marL="0" rtl="0" algn="l">
              <a:spcBef>
                <a:spcPts val="0"/>
              </a:spcBef>
              <a:spcAft>
                <a:spcPts val="0"/>
              </a:spcAft>
              <a:buNone/>
            </a:pPr>
            <a:r>
              <a:rPr lang="en" sz="1000" u="sng">
                <a:solidFill>
                  <a:schemeClr val="hlink"/>
                </a:solidFill>
                <a:hlinkClick r:id="rId6"/>
              </a:rPr>
              <a:t>https://drive.google.com/drive/folders/1zogMYhKEIMgXnUAw1uIIIl1Vadv4rGUF?usp=sharing</a:t>
            </a:r>
            <a:endParaRPr sz="1000"/>
          </a:p>
          <a:p>
            <a:pPr indent="0" lvl="0" marL="0" rtl="0" algn="l">
              <a:spcBef>
                <a:spcPts val="0"/>
              </a:spcBef>
              <a:spcAft>
                <a:spcPts val="0"/>
              </a:spcAft>
              <a:buNone/>
            </a:pPr>
            <a:r>
              <a:rPr lang="en" sz="1000" u="sng">
                <a:solidFill>
                  <a:schemeClr val="hlink"/>
                </a:solidFill>
                <a:hlinkClick r:id="rId7"/>
              </a:rPr>
              <a:t>https://drive.google.com/drive/folders/1ppAhDlKWaDVBMXqJ_qO7T1aoVwUqsy4I?usp=sharing</a:t>
            </a:r>
            <a:endParaRPr sz="1000"/>
          </a:p>
          <a:p>
            <a:pPr indent="0" lvl="0" marL="0" rtl="0" algn="l">
              <a:spcBef>
                <a:spcPts val="0"/>
              </a:spcBef>
              <a:spcAft>
                <a:spcPts val="0"/>
              </a:spcAft>
              <a:buNone/>
            </a:pPr>
            <a:r>
              <a:rPr lang="en" sz="1000" u="sng">
                <a:solidFill>
                  <a:schemeClr val="hlink"/>
                </a:solidFill>
                <a:hlinkClick r:id="rId8"/>
              </a:rPr>
              <a:t>https://drive.google.com/drive/folders/1NWOzli9xwg1JPb0UdcFu0WhCNJ5gObeP?usp=sharing</a:t>
            </a:r>
            <a:endParaRPr sz="1000"/>
          </a:p>
          <a:p>
            <a:pPr indent="0" lvl="0" marL="0" rtl="0" algn="l">
              <a:spcBef>
                <a:spcPts val="0"/>
              </a:spcBef>
              <a:spcAft>
                <a:spcPts val="0"/>
              </a:spcAft>
              <a:buNone/>
            </a:pPr>
            <a:r>
              <a:rPr lang="en" sz="1000" u="sng">
                <a:solidFill>
                  <a:schemeClr val="hlink"/>
                </a:solidFill>
                <a:hlinkClick r:id="rId9"/>
              </a:rPr>
              <a:t>https://drive.google.com/file/d/1ZsU5gDDZBaLVQnbQ7aDJiFTAiNn7ni7B/view?usp=sharing</a:t>
            </a:r>
            <a:endParaRPr sz="1000"/>
          </a:p>
          <a:p>
            <a:pPr indent="0" lvl="0" marL="0" rtl="0" algn="l">
              <a:spcBef>
                <a:spcPts val="0"/>
              </a:spcBef>
              <a:spcAft>
                <a:spcPts val="0"/>
              </a:spcAft>
              <a:buNone/>
            </a:pPr>
            <a:r>
              <a:rPr lang="en" sz="1000" u="sng">
                <a:solidFill>
                  <a:schemeClr val="hlink"/>
                </a:solidFill>
                <a:hlinkClick r:id="rId10"/>
              </a:rPr>
              <a:t>https://drive.google.com/file/d/1lD4Fq0UM5F8aM0p0X3azpyM8a8-S2WPc/view?usp=sharing</a:t>
            </a:r>
            <a:endParaRPr sz="1000"/>
          </a:p>
          <a:p>
            <a:pPr indent="0" lvl="0" marL="0" rtl="0" algn="l">
              <a:spcBef>
                <a:spcPts val="0"/>
              </a:spcBef>
              <a:spcAft>
                <a:spcPts val="0"/>
              </a:spcAft>
              <a:buNone/>
            </a:pPr>
            <a:r>
              <a:rPr lang="en" sz="1000" u="sng">
                <a:solidFill>
                  <a:schemeClr val="hlink"/>
                </a:solidFill>
                <a:hlinkClick r:id="rId11"/>
              </a:rPr>
              <a:t>https://drive.google.com/file/d/1nSiESju7gYC9IDzzn3otk4RkM8967uXE/view?usp=sharing</a:t>
            </a:r>
            <a:endParaRPr sz="1000"/>
          </a:p>
          <a:p>
            <a:pPr indent="0" lvl="0" marL="0" rtl="0" algn="l">
              <a:spcBef>
                <a:spcPts val="0"/>
              </a:spcBef>
              <a:spcAft>
                <a:spcPts val="0"/>
              </a:spcAft>
              <a:buNone/>
            </a:pPr>
            <a:r>
              <a:rPr lang="en" sz="1000" u="sng">
                <a:solidFill>
                  <a:schemeClr val="hlink"/>
                </a:solidFill>
                <a:hlinkClick r:id="rId12"/>
              </a:rPr>
              <a:t>https://drive.google.com/file/d/11YPcITGR1kGGrqXmsU_8hygVXAub8vMn/view?usp=sharing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https://docs.google.com/spreadsheets/d/1IVlJBDzgecPWO2M8vCc6m0W4doK4DkcISpo6PYsjJy0/edit?usp=sharing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https://docs.google.com/spreadsheet/pub?key=1IVlJBDzgecPWO2M8vCc6m0W4doK4DkcISpo6PYsjJy0</a:t>
            </a:r>
            <a:endParaRPr sz="1000"/>
          </a:p>
          <a:p>
            <a:pPr indent="0" lvl="0" marL="0" rtl="0" algn="l">
              <a:spcBef>
                <a:spcPts val="0"/>
              </a:spcBef>
              <a:spcAft>
                <a:spcPts val="0"/>
              </a:spcAft>
              <a:buNone/>
            </a:pPr>
            <a:r>
              <a:rPr lang="en" sz="1000" u="sng">
                <a:solidFill>
                  <a:schemeClr val="hlink"/>
                </a:solidFill>
                <a:hlinkClick r:id="rId15"/>
              </a:rPr>
              <a:t>https://docs.google.com/spreadsheets/d/1IVlJBDzgecPWO2M8vCc6m0W4doK4DkcISpo6PYsjJy0/pubhtml</a:t>
            </a:r>
            <a:endParaRPr sz="1000"/>
          </a:p>
          <a:p>
            <a:pPr indent="0" lvl="0" marL="0" rtl="0" algn="l">
              <a:spcBef>
                <a:spcPts val="0"/>
              </a:spcBef>
              <a:spcAft>
                <a:spcPts val="0"/>
              </a:spcAft>
              <a:buNone/>
            </a:pPr>
            <a:r>
              <a:rPr lang="en" sz="1000" u="sng">
                <a:solidFill>
                  <a:schemeClr val="hlink"/>
                </a:solidFill>
                <a:hlinkClick r:id="rId16"/>
              </a:rPr>
              <a:t>https://docs.google.com/spreadsheets/d/1IVlJBDzgecPWO2M8vCc6m0W4doK4DkcISpo6PYsjJy0/pub</a:t>
            </a:r>
            <a:endParaRPr sz="1000"/>
          </a:p>
          <a:p>
            <a:pPr indent="0" lvl="0" marL="0" rtl="0" algn="l">
              <a:spcBef>
                <a:spcPts val="0"/>
              </a:spcBef>
              <a:spcAft>
                <a:spcPts val="0"/>
              </a:spcAft>
              <a:buNone/>
            </a:pPr>
            <a:r>
              <a:rPr lang="en" sz="1000" u="sng">
                <a:solidFill>
                  <a:schemeClr val="hlink"/>
                </a:solidFill>
                <a:hlinkClick r:id="rId17"/>
              </a:rPr>
              <a:t>https://docs.google.com/spreadsheets/d/1IVlJBDzgecPWO2M8vCc6m0W4doK4DkcISpo6PYsjJy0/view</a:t>
            </a:r>
            <a:endParaRPr sz="1000"/>
          </a:p>
          <a:p>
            <a:pPr indent="0" lvl="0" marL="0" rtl="0" algn="l">
              <a:spcBef>
                <a:spcPts val="0"/>
              </a:spcBef>
              <a:spcAft>
                <a:spcPts val="0"/>
              </a:spcAft>
              <a:buNone/>
            </a:pPr>
            <a:r>
              <a:rPr lang="en" sz="1000" u="sng">
                <a:solidFill>
                  <a:schemeClr val="hlink"/>
                </a:solidFill>
                <a:hlinkClick r:id="rId18"/>
              </a:rPr>
              <a:t>https://docs.google.com/forms/d/1yXpdxvqgsKtdEvRxcfQ70GsjJt9BC6vdLmGX_LBxW4k/edit?usp=sharing</a:t>
            </a:r>
            <a:endParaRPr sz="1000"/>
          </a:p>
          <a:p>
            <a:pPr indent="0" lvl="0" marL="0" rtl="0" algn="l">
              <a:spcBef>
                <a:spcPts val="0"/>
              </a:spcBef>
              <a:spcAft>
                <a:spcPts val="0"/>
              </a:spcAft>
              <a:buNone/>
            </a:pPr>
            <a:r>
              <a:rPr lang="en" sz="1000" u="sng">
                <a:solidFill>
                  <a:schemeClr val="hlink"/>
                </a:solidFill>
                <a:hlinkClick r:id="rId19"/>
              </a:rPr>
              <a:t>https://docs.google.com/drawings/d/16QIWt2RnLYppG5fZKds_SUgXRznMIOCuBmDPsQIjbkU/edit?usp=sharing</a:t>
            </a:r>
            <a:endParaRPr sz="1000"/>
          </a:p>
          <a:p>
            <a:pPr indent="0" lvl="0" marL="0" rtl="0" algn="l">
              <a:spcBef>
                <a:spcPts val="0"/>
              </a:spcBef>
              <a:spcAft>
                <a:spcPts val="0"/>
              </a:spcAft>
              <a:buNone/>
            </a:pPr>
            <a:r>
              <a:rPr lang="en" sz="1000" u="sng">
                <a:solidFill>
                  <a:schemeClr val="hlink"/>
                </a:solidFill>
                <a:hlinkClick r:id="rId20"/>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1"/>
              </a:rPr>
              <a:t>https://sites.google.com/view/culvercityphotoboothrentals</a:t>
            </a:r>
            <a:endParaRPr sz="1000"/>
          </a:p>
          <a:p>
            <a:pPr indent="0" lvl="0" marL="0" rtl="0" algn="l">
              <a:spcBef>
                <a:spcPts val="0"/>
              </a:spcBef>
              <a:spcAft>
                <a:spcPts val="0"/>
              </a:spcAft>
              <a:buNone/>
            </a:pPr>
            <a:r>
              <a:rPr lang="en" sz="1000" u="sng">
                <a:solidFill>
                  <a:schemeClr val="hlink"/>
                </a:solidFill>
                <a:hlinkClick r:id="rId22"/>
              </a:rPr>
              <a:t>https://docs.google.com/document/d/1dRgMY69WOmI1d9x8ANJN1nI8hCBiyXHABa0eM7UXGBM/edit?usp=sharing</a:t>
            </a:r>
            <a:endParaRPr sz="1000"/>
          </a:p>
          <a:p>
            <a:pPr indent="0" lvl="0" marL="0" rtl="0" algn="l">
              <a:spcBef>
                <a:spcPts val="0"/>
              </a:spcBef>
              <a:spcAft>
                <a:spcPts val="0"/>
              </a:spcAft>
              <a:buNone/>
            </a:pPr>
            <a:r>
              <a:rPr lang="en" sz="1000" u="sng">
                <a:solidFill>
                  <a:schemeClr val="hlink"/>
                </a:solidFill>
                <a:hlinkClick r:id="rId23"/>
              </a:rPr>
              <a:t>https://docs.google.com/document/d/1dRgMY69WOmI1d9x8ANJN1nI8hCBiyXHABa0eM7UXGBM/pub</a:t>
            </a:r>
            <a:endParaRPr sz="1000"/>
          </a:p>
          <a:p>
            <a:pPr indent="0" lvl="0" marL="0" rtl="0" algn="l">
              <a:spcBef>
                <a:spcPts val="0"/>
              </a:spcBef>
              <a:spcAft>
                <a:spcPts val="0"/>
              </a:spcAft>
              <a:buNone/>
            </a:pPr>
            <a:r>
              <a:rPr lang="en" sz="1000" u="sng">
                <a:solidFill>
                  <a:schemeClr val="hlink"/>
                </a:solidFill>
                <a:hlinkClick r:id="rId24"/>
              </a:rPr>
              <a:t>https://docs.google.com/document/d/1dRgMY69WOmI1d9x8ANJN1nI8hCBiyXHABa0eM7UXGBM/view</a:t>
            </a:r>
            <a:endParaRPr sz="1000"/>
          </a:p>
          <a:p>
            <a:pPr indent="0" lvl="0" marL="0" rtl="0" algn="l">
              <a:spcBef>
                <a:spcPts val="0"/>
              </a:spcBef>
              <a:spcAft>
                <a:spcPts val="0"/>
              </a:spcAft>
              <a:buNone/>
            </a:pPr>
            <a:r>
              <a:rPr lang="en" sz="1000" u="sng">
                <a:solidFill>
                  <a:schemeClr val="hlink"/>
                </a:solidFill>
                <a:hlinkClick r:id="rId25"/>
              </a:rPr>
              <a:t>https://docs.google.com/presentation/d/1P7EyGcBaz_3Xw21cmnA0pJQESrM0MxlxpG3jMSIHC4g/edit?usp=sharing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https://docs.google.com/presentation/d/1P7EyGcBaz_3Xw21cmnA0pJQESrM0MxlxpG3jMSIHC4g/pub?start=true&amp;loop=true&amp;delayms=3000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https://docs.google.com/presentation/d/1P7EyGcBaz_3Xw21cmnA0pJQESrM0MxlxpG3jMSIHC4g/view</a:t>
            </a:r>
            <a:endParaRPr sz="1000"/>
          </a:p>
          <a:p>
            <a:pPr indent="0" lvl="0" marL="0" rtl="0" algn="l">
              <a:spcBef>
                <a:spcPts val="0"/>
              </a:spcBef>
              <a:spcAft>
                <a:spcPts val="0"/>
              </a:spcAft>
              <a:buNone/>
            </a:pPr>
            <a:r>
              <a:rPr lang="en" sz="1000" u="sng">
                <a:solidFill>
                  <a:schemeClr val="hlink"/>
                </a:solidFill>
                <a:hlinkClick r:id="rId28"/>
              </a:rPr>
              <a:t>https://docs.google.com/presentation/d/1P7EyGcBaz_3Xw21cmnA0pJQESrM0MxlxpG3jMSIHC4g/htmlpresent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210939911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210939911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210939911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210939911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photobooth printing Culver City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210939911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210939911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2109399118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2109399118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photobooth printing Culver City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2109399118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2109399118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2109399118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210939911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2109399118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2109399118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2109399118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2109399118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2109399118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2109399118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https://sites.google.com/view/culvercityphotoboothrentals/photo-booth-rental-in-culver-city_1</a:t>
            </a:r>
            <a:endParaRPr sz="1000"/>
          </a:p>
          <a:p>
            <a:pPr indent="0" lvl="0" marL="0" rtl="0" algn="l">
              <a:spcBef>
                <a:spcPts val="0"/>
              </a:spcBef>
              <a:spcAft>
                <a:spcPts val="0"/>
              </a:spcAft>
              <a:buNone/>
            </a:pPr>
            <a:r>
              <a:rPr lang="en" sz="1000" u="sng">
                <a:solidFill>
                  <a:schemeClr val="hlink"/>
                </a:solidFill>
                <a:hlinkClick r:id="rId3"/>
              </a:rPr>
              <a:t>https://drive.google.com/drive/folders/15yNxgl4bbiwezSEKiAjLboPypIV2MFKt?usp=sharing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https://drive.google.com/drive/folders/1LXfPAJ7jlvsBbBc67d-t-Ioze78aKUxl?usp=sharing</a:t>
            </a:r>
            <a:endParaRPr sz="1000"/>
          </a:p>
          <a:p>
            <a:pPr indent="0" lvl="0" marL="0" rtl="0" algn="l">
              <a:spcBef>
                <a:spcPts val="0"/>
              </a:spcBef>
              <a:spcAft>
                <a:spcPts val="0"/>
              </a:spcAft>
              <a:buNone/>
            </a:pPr>
            <a:r>
              <a:rPr lang="en" sz="1000" u="sng">
                <a:solidFill>
                  <a:schemeClr val="hlink"/>
                </a:solidFill>
                <a:hlinkClick r:id="rId6"/>
              </a:rPr>
              <a:t>https://drive.google.com/drive/folders/1zogMYhKEIMgXnUAw1uIIIl1Vadv4rGUF?usp=sharing</a:t>
            </a:r>
            <a:endParaRPr sz="1000"/>
          </a:p>
          <a:p>
            <a:pPr indent="0" lvl="0" marL="0" rtl="0" algn="l">
              <a:spcBef>
                <a:spcPts val="0"/>
              </a:spcBef>
              <a:spcAft>
                <a:spcPts val="0"/>
              </a:spcAft>
              <a:buNone/>
            </a:pPr>
            <a:r>
              <a:rPr lang="en" sz="1000" u="sng">
                <a:solidFill>
                  <a:schemeClr val="hlink"/>
                </a:solidFill>
                <a:hlinkClick r:id="rId7"/>
              </a:rPr>
              <a:t>https://drive.google.com/drive/folders/1ppAhDlKWaDVBMXqJ_qO7T1aoVwUqsy4I?usp=sharing</a:t>
            </a:r>
            <a:endParaRPr sz="1000"/>
          </a:p>
          <a:p>
            <a:pPr indent="0" lvl="0" marL="0" rtl="0" algn="l">
              <a:spcBef>
                <a:spcPts val="0"/>
              </a:spcBef>
              <a:spcAft>
                <a:spcPts val="0"/>
              </a:spcAft>
              <a:buNone/>
            </a:pPr>
            <a:r>
              <a:rPr lang="en" sz="1000" u="sng">
                <a:solidFill>
                  <a:schemeClr val="hlink"/>
                </a:solidFill>
                <a:hlinkClick r:id="rId8"/>
              </a:rPr>
              <a:t>https://drive.google.com/drive/folders/1NWOzli9xwg1JPb0UdcFu0WhCNJ5gObeP?usp=sharing</a:t>
            </a:r>
            <a:endParaRPr sz="1000"/>
          </a:p>
          <a:p>
            <a:pPr indent="0" lvl="0" marL="0" rtl="0" algn="l">
              <a:spcBef>
                <a:spcPts val="0"/>
              </a:spcBef>
              <a:spcAft>
                <a:spcPts val="0"/>
              </a:spcAft>
              <a:buNone/>
            </a:pPr>
            <a:r>
              <a:rPr lang="en" sz="1000" u="sng">
                <a:solidFill>
                  <a:schemeClr val="hlink"/>
                </a:solidFill>
                <a:hlinkClick r:id="rId9"/>
              </a:rPr>
              <a:t>https://drive.google.com/file/d/1ZsU5gDDZBaLVQnbQ7aDJiFTAiNn7ni7B/view?usp=sharing</a:t>
            </a:r>
            <a:endParaRPr sz="1000"/>
          </a:p>
          <a:p>
            <a:pPr indent="0" lvl="0" marL="0" rtl="0" algn="l">
              <a:spcBef>
                <a:spcPts val="0"/>
              </a:spcBef>
              <a:spcAft>
                <a:spcPts val="0"/>
              </a:spcAft>
              <a:buNone/>
            </a:pPr>
            <a:r>
              <a:rPr lang="en" sz="1000" u="sng">
                <a:solidFill>
                  <a:schemeClr val="hlink"/>
                </a:solidFill>
                <a:hlinkClick r:id="rId10"/>
              </a:rPr>
              <a:t>https://drive.google.com/file/d/1lD4Fq0UM5F8aM0p0X3azpyM8a8-S2WPc/view?usp=sharing</a:t>
            </a:r>
            <a:endParaRPr sz="1000"/>
          </a:p>
          <a:p>
            <a:pPr indent="0" lvl="0" marL="0" rtl="0" algn="l">
              <a:spcBef>
                <a:spcPts val="0"/>
              </a:spcBef>
              <a:spcAft>
                <a:spcPts val="0"/>
              </a:spcAft>
              <a:buNone/>
            </a:pPr>
            <a:r>
              <a:rPr lang="en" sz="1000" u="sng">
                <a:solidFill>
                  <a:schemeClr val="hlink"/>
                </a:solidFill>
                <a:hlinkClick r:id="rId11"/>
              </a:rPr>
              <a:t>https://drive.google.com/file/d/1nSiESju7gYC9IDzzn3otk4RkM8967uXE/view?usp=sharing</a:t>
            </a:r>
            <a:endParaRPr sz="1000"/>
          </a:p>
          <a:p>
            <a:pPr indent="0" lvl="0" marL="0" rtl="0" algn="l">
              <a:spcBef>
                <a:spcPts val="0"/>
              </a:spcBef>
              <a:spcAft>
                <a:spcPts val="0"/>
              </a:spcAft>
              <a:buNone/>
            </a:pPr>
            <a:r>
              <a:rPr lang="en" sz="1000" u="sng">
                <a:solidFill>
                  <a:schemeClr val="hlink"/>
                </a:solidFill>
                <a:hlinkClick r:id="rId12"/>
              </a:rPr>
              <a:t>https://drive.google.com/file/d/11YPcITGR1kGGrqXmsU_8hygVXAub8vMn/view?usp=sharing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https://docs.google.com/spreadsheets/d/1IVlJBDzgecPWO2M8vCc6m0W4doK4DkcISpo6PYsjJy0/edit?usp=sharing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https://docs.google.com/spreadsheet/pub?key=1IVlJBDzgecPWO2M8vCc6m0W4doK4DkcISpo6PYsjJy0</a:t>
            </a:r>
            <a:endParaRPr sz="1000"/>
          </a:p>
          <a:p>
            <a:pPr indent="0" lvl="0" marL="0" rtl="0" algn="l">
              <a:spcBef>
                <a:spcPts val="0"/>
              </a:spcBef>
              <a:spcAft>
                <a:spcPts val="0"/>
              </a:spcAft>
              <a:buNone/>
            </a:pPr>
            <a:r>
              <a:rPr lang="en" sz="1000" u="sng">
                <a:solidFill>
                  <a:schemeClr val="hlink"/>
                </a:solidFill>
                <a:hlinkClick r:id="rId15"/>
              </a:rPr>
              <a:t>https://docs.google.com/spreadsheets/d/1IVlJBDzgecPWO2M8vCc6m0W4doK4DkcISpo6PYsjJy0/pubhtml</a:t>
            </a:r>
            <a:endParaRPr sz="1000"/>
          </a:p>
          <a:p>
            <a:pPr indent="0" lvl="0" marL="0" rtl="0" algn="l">
              <a:spcBef>
                <a:spcPts val="0"/>
              </a:spcBef>
              <a:spcAft>
                <a:spcPts val="0"/>
              </a:spcAft>
              <a:buNone/>
            </a:pPr>
            <a:r>
              <a:rPr lang="en" sz="1000" u="sng">
                <a:solidFill>
                  <a:schemeClr val="hlink"/>
                </a:solidFill>
                <a:hlinkClick r:id="rId16"/>
              </a:rPr>
              <a:t>https://docs.google.com/spreadsheets/d/1IVlJBDzgecPWO2M8vCc6m0W4doK4DkcISpo6PYsjJy0/pub</a:t>
            </a:r>
            <a:endParaRPr sz="1000"/>
          </a:p>
          <a:p>
            <a:pPr indent="0" lvl="0" marL="0" rtl="0" algn="l">
              <a:spcBef>
                <a:spcPts val="0"/>
              </a:spcBef>
              <a:spcAft>
                <a:spcPts val="0"/>
              </a:spcAft>
              <a:buNone/>
            </a:pPr>
            <a:r>
              <a:rPr lang="en" sz="1000" u="sng">
                <a:solidFill>
                  <a:schemeClr val="hlink"/>
                </a:solidFill>
                <a:hlinkClick r:id="rId17"/>
              </a:rPr>
              <a:t>https://docs.google.com/spreadsheets/d/1IVlJBDzgecPWO2M8vCc6m0W4doK4DkcISpo6PYsjJy0/view</a:t>
            </a:r>
            <a:endParaRPr sz="1000"/>
          </a:p>
          <a:p>
            <a:pPr indent="0" lvl="0" marL="0" rtl="0" algn="l">
              <a:spcBef>
                <a:spcPts val="0"/>
              </a:spcBef>
              <a:spcAft>
                <a:spcPts val="0"/>
              </a:spcAft>
              <a:buNone/>
            </a:pPr>
            <a:r>
              <a:rPr lang="en" sz="1000" u="sng">
                <a:solidFill>
                  <a:schemeClr val="hlink"/>
                </a:solidFill>
                <a:hlinkClick r:id="rId18"/>
              </a:rPr>
              <a:t>https://docs.google.com/forms/d/1yXpdxvqgsKtdEvRxcfQ70GsjJt9BC6vdLmGX_LBxW4k/edit?usp=sharing</a:t>
            </a:r>
            <a:endParaRPr sz="1000"/>
          </a:p>
          <a:p>
            <a:pPr indent="0" lvl="0" marL="0" rtl="0" algn="l">
              <a:spcBef>
                <a:spcPts val="0"/>
              </a:spcBef>
              <a:spcAft>
                <a:spcPts val="0"/>
              </a:spcAft>
              <a:buNone/>
            </a:pPr>
            <a:r>
              <a:rPr lang="en" sz="1000" u="sng">
                <a:solidFill>
                  <a:schemeClr val="hlink"/>
                </a:solidFill>
                <a:hlinkClick r:id="rId19"/>
              </a:rPr>
              <a:t>https://docs.google.com/drawings/d/16QIWt2RnLYppG5fZKds_SUgXRznMIOCuBmDPsQIjbkU/edit?usp=sharing</a:t>
            </a:r>
            <a:endParaRPr sz="1000"/>
          </a:p>
          <a:p>
            <a:pPr indent="0" lvl="0" marL="0" rtl="0" algn="l">
              <a:spcBef>
                <a:spcPts val="0"/>
              </a:spcBef>
              <a:spcAft>
                <a:spcPts val="0"/>
              </a:spcAft>
              <a:buNone/>
            </a:pPr>
            <a:r>
              <a:rPr lang="en" sz="1000" u="sng">
                <a:solidFill>
                  <a:schemeClr val="hlink"/>
                </a:solidFill>
                <a:hlinkClick r:id="rId20"/>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1"/>
              </a:rPr>
              <a:t>https://sites.google.com/view/culvercityphotoboothrentals</a:t>
            </a:r>
            <a:endParaRPr sz="1000"/>
          </a:p>
          <a:p>
            <a:pPr indent="0" lvl="0" marL="0" rtl="0" algn="l">
              <a:spcBef>
                <a:spcPts val="0"/>
              </a:spcBef>
              <a:spcAft>
                <a:spcPts val="0"/>
              </a:spcAft>
              <a:buNone/>
            </a:pPr>
            <a:r>
              <a:rPr lang="en" sz="1000" u="sng">
                <a:solidFill>
                  <a:schemeClr val="hlink"/>
                </a:solidFill>
                <a:hlinkClick r:id="rId22"/>
              </a:rPr>
              <a:t>https://docs.google.com/document/d/1dRgMY69WOmI1d9x8ANJN1nI8hCBiyXHABa0eM7UXGBM/edit?usp=sharing</a:t>
            </a:r>
            <a:endParaRPr sz="1000"/>
          </a:p>
          <a:p>
            <a:pPr indent="0" lvl="0" marL="0" rtl="0" algn="l">
              <a:spcBef>
                <a:spcPts val="0"/>
              </a:spcBef>
              <a:spcAft>
                <a:spcPts val="0"/>
              </a:spcAft>
              <a:buNone/>
            </a:pPr>
            <a:r>
              <a:rPr lang="en" sz="1000" u="sng">
                <a:solidFill>
                  <a:schemeClr val="hlink"/>
                </a:solidFill>
                <a:hlinkClick r:id="rId23"/>
              </a:rPr>
              <a:t>https://docs.google.com/document/d/1dRgMY69WOmI1d9x8ANJN1nI8hCBiyXHABa0eM7UXGBM/pub</a:t>
            </a:r>
            <a:endParaRPr sz="1000"/>
          </a:p>
          <a:p>
            <a:pPr indent="0" lvl="0" marL="0" rtl="0" algn="l">
              <a:spcBef>
                <a:spcPts val="0"/>
              </a:spcBef>
              <a:spcAft>
                <a:spcPts val="0"/>
              </a:spcAft>
              <a:buNone/>
            </a:pPr>
            <a:r>
              <a:rPr lang="en" sz="1000" u="sng">
                <a:solidFill>
                  <a:schemeClr val="hlink"/>
                </a:solidFill>
                <a:hlinkClick r:id="rId24"/>
              </a:rPr>
              <a:t>https://docs.google.com/document/d/1dRgMY69WOmI1d9x8ANJN1nI8hCBiyXHABa0eM7UXGBM/view</a:t>
            </a:r>
            <a:endParaRPr sz="1000"/>
          </a:p>
          <a:p>
            <a:pPr indent="0" lvl="0" marL="0" rtl="0" algn="l">
              <a:spcBef>
                <a:spcPts val="0"/>
              </a:spcBef>
              <a:spcAft>
                <a:spcPts val="0"/>
              </a:spcAft>
              <a:buNone/>
            </a:pPr>
            <a:r>
              <a:rPr lang="en" sz="1000" u="sng">
                <a:solidFill>
                  <a:schemeClr val="hlink"/>
                </a:solidFill>
                <a:hlinkClick r:id="rId25"/>
              </a:rPr>
              <a:t>https://docs.google.com/presentation/d/1P7EyGcBaz_3Xw21cmnA0pJQESrM0MxlxpG3jMSIHC4g/edit?usp=sharing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https://docs.google.com/presentation/d/1P7EyGcBaz_3Xw21cmnA0pJQESrM0MxlxpG3jMSIHC4g/pub?start=true&amp;loop=true&amp;delayms=3000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https://docs.google.com/presentation/d/1P7EyGcBaz_3Xw21cmnA0pJQESrM0MxlxpG3jMSIHC4g/view</a:t>
            </a:r>
            <a:endParaRPr sz="1000"/>
          </a:p>
          <a:p>
            <a:pPr indent="0" lvl="0" marL="0" rtl="0" algn="l">
              <a:spcBef>
                <a:spcPts val="0"/>
              </a:spcBef>
              <a:spcAft>
                <a:spcPts val="0"/>
              </a:spcAft>
              <a:buNone/>
            </a:pPr>
            <a:r>
              <a:rPr lang="en" sz="1000" u="sng">
                <a:solidFill>
                  <a:schemeClr val="hlink"/>
                </a:solidFill>
                <a:hlinkClick r:id="rId28"/>
              </a:rPr>
              <a:t>https://docs.google.com/presentation/d/1P7EyGcBaz_3Xw21cmnA0pJQESrM0MxlxpG3jMSIHC4g/htmlpresent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SLIDES_API2109399118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SLIDES_API2109399118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photobooth printing Culver City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1093991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1093991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10939911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10939911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210939911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210939911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photobooth printing Culver City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210939911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210939911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210939911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210939911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10939911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10939911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210939911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210939911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210939911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210939911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culvercityphotoboothrentals/photo-booth-rental-in-culver-city_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image" Target="../media/image24.jpg"/><Relationship Id="rId5" Type="http://schemas.openxmlformats.org/officeDocument/2006/relationships/hyperlink" Target="https://docs.google.com/presentation/d/1P7EyGcBaz_3Xw21cmnA0pJQESrM0MxlxpG3jMSIHC4g/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P7EyGcBaz_3Xw21cmnA0pJQESrM0MxlxpG3jMSIHC4g/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6QIWt2RnLYppG5fZKds_SUgXRznMIOCuBmDPsQIjbkU/edit?usp=sharing" TargetMode="External"/><Relationship Id="rId22" Type="http://schemas.openxmlformats.org/officeDocument/2006/relationships/hyperlink" Target="https://sites.google.com/view/culvercityphotoboothrentals" TargetMode="External"/><Relationship Id="rId21" Type="http://schemas.openxmlformats.org/officeDocument/2006/relationships/hyperlink" Target="https://drive.google.com/file/d/1Ub_baxN1yIKa7z6PHbWKiQ5Hv3QmkYdb/view?usp=drivesdk" TargetMode="External"/><Relationship Id="rId24" Type="http://schemas.openxmlformats.org/officeDocument/2006/relationships/hyperlink" Target="https://docs.google.com/document/d/1dRgMY69WOmI1d9x8ANJN1nI8hCBiyXHABa0eM7UXGBM/pub" TargetMode="External"/><Relationship Id="rId23" Type="http://schemas.openxmlformats.org/officeDocument/2006/relationships/hyperlink" Target="https://docs.google.com/document/d/1dRgMY69WOmI1d9x8ANJN1nI8hCBiyXHABa0eM7UXGBM/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s://drive.google.com/drive/folders/15yNxgl4bbiwezSEKiAjLboPypIV2MFKt?usp=sharing" TargetMode="External"/><Relationship Id="rId9" Type="http://schemas.openxmlformats.org/officeDocument/2006/relationships/hyperlink" Target="https://drive.google.com/drive/folders/1NWOzli9xwg1JPb0UdcFu0WhCNJ5gObeP?usp=sharing" TargetMode="External"/><Relationship Id="rId26" Type="http://schemas.openxmlformats.org/officeDocument/2006/relationships/hyperlink" Target="https://docs.google.com/presentation/d/1P7EyGcBaz_3Xw21cmnA0pJQESrM0MxlxpG3jMSIHC4g/edit?usp=sharing" TargetMode="External"/><Relationship Id="rId25" Type="http://schemas.openxmlformats.org/officeDocument/2006/relationships/hyperlink" Target="https://docs.google.com/document/d/1dRgMY69WOmI1d9x8ANJN1nI8hCBiyXHABa0eM7UXGBM/view" TargetMode="External"/><Relationship Id="rId28" Type="http://schemas.openxmlformats.org/officeDocument/2006/relationships/hyperlink" Target="https://docs.google.com/presentation/d/1P7EyGcBaz_3Xw21cmnA0pJQESrM0MxlxpG3jMSIHC4g/view" TargetMode="External"/><Relationship Id="rId27" Type="http://schemas.openxmlformats.org/officeDocument/2006/relationships/hyperlink" Target="https://docs.google.com/presentation/d/1P7EyGcBaz_3Xw21cmnA0pJQESrM0MxlxpG3jMSIHC4g/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LXfPAJ7jlvsBbBc67d-t-Ioze78aKUxl?usp=sharing" TargetMode="External"/><Relationship Id="rId29" Type="http://schemas.openxmlformats.org/officeDocument/2006/relationships/hyperlink" Target="https://docs.google.com/presentation/d/1P7EyGcBaz_3Xw21cmnA0pJQESrM0MxlxpG3jMSIHC4g/htmlpresent" TargetMode="External"/><Relationship Id="rId7" Type="http://schemas.openxmlformats.org/officeDocument/2006/relationships/hyperlink" Target="https://drive.google.com/drive/folders/1zogMYhKEIMgXnUAw1uIIIl1Vadv4rGUF?usp=sharing" TargetMode="External"/><Relationship Id="rId8" Type="http://schemas.openxmlformats.org/officeDocument/2006/relationships/hyperlink" Target="https://drive.google.com/drive/folders/1ppAhDlKWaDVBMXqJ_qO7T1aoVwUqsy4I?usp=sharing" TargetMode="External"/><Relationship Id="rId31" Type="http://schemas.openxmlformats.org/officeDocument/2006/relationships/image" Target="../media/image2.png"/><Relationship Id="rId30" Type="http://schemas.openxmlformats.org/officeDocument/2006/relationships/hyperlink" Target="https://docs.google.com/presentation/d/1P7EyGcBaz_3Xw21cmnA0pJQESrM0MxlxpG3jMSIHC4g/edit?usp=drivesdk" TargetMode="External"/><Relationship Id="rId11" Type="http://schemas.openxmlformats.org/officeDocument/2006/relationships/hyperlink" Target="https://drive.google.com/file/d/1lD4Fq0UM5F8aM0p0X3azpyM8a8-S2WPc/view?usp=sharing" TargetMode="External"/><Relationship Id="rId10" Type="http://schemas.openxmlformats.org/officeDocument/2006/relationships/hyperlink" Target="https://drive.google.com/file/d/1ZsU5gDDZBaLVQnbQ7aDJiFTAiNn7ni7B/view?usp=sharing" TargetMode="External"/><Relationship Id="rId13" Type="http://schemas.openxmlformats.org/officeDocument/2006/relationships/hyperlink" Target="https://drive.google.com/file/d/11YPcITGR1kGGrqXmsU_8hygVXAub8vMn/view?usp=sharing" TargetMode="External"/><Relationship Id="rId12" Type="http://schemas.openxmlformats.org/officeDocument/2006/relationships/hyperlink" Target="https://drive.google.com/file/d/1nSiESju7gYC9IDzzn3otk4RkM8967uXE/view?usp=sharing" TargetMode="External"/><Relationship Id="rId15" Type="http://schemas.openxmlformats.org/officeDocument/2006/relationships/hyperlink" Target="https://docs.google.com/spreadsheet/pub?key=1IVlJBDzgecPWO2M8vCc6m0W4doK4DkcISpo6PYsjJy0" TargetMode="External"/><Relationship Id="rId14" Type="http://schemas.openxmlformats.org/officeDocument/2006/relationships/hyperlink" Target="https://docs.google.com/spreadsheets/d/1IVlJBDzgecPWO2M8vCc6m0W4doK4DkcISpo6PYsjJy0/edit?usp=sharing" TargetMode="External"/><Relationship Id="rId17" Type="http://schemas.openxmlformats.org/officeDocument/2006/relationships/hyperlink" Target="https://docs.google.com/spreadsheets/d/1IVlJBDzgecPWO2M8vCc6m0W4doK4DkcISpo6PYsjJy0/pub" TargetMode="External"/><Relationship Id="rId16" Type="http://schemas.openxmlformats.org/officeDocument/2006/relationships/hyperlink" Target="https://docs.google.com/spreadsheets/d/1IVlJBDzgecPWO2M8vCc6m0W4doK4DkcISpo6PYsjJy0/pubhtml" TargetMode="External"/><Relationship Id="rId19" Type="http://schemas.openxmlformats.org/officeDocument/2006/relationships/hyperlink" Target="https://docs.google.com/forms/d/1yXpdxvqgsKtdEvRxcfQ70GsjJt9BC6vdLmGX_LBxW4k/edit?usp=sharing" TargetMode="External"/><Relationship Id="rId18" Type="http://schemas.openxmlformats.org/officeDocument/2006/relationships/hyperlink" Target="https://docs.google.com/spreadsheets/d/1IVlJBDzgecPWO2M8vCc6m0W4doK4DkcISpo6PYsjJy0/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P7EyGcBaz_3Xw21cmnA0pJQESrM0MxlxpG3jMSIHC4g/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www.youtube.com/watch?v=qmTd78qYxDw" TargetMode="External"/><Relationship Id="rId5" Type="http://schemas.openxmlformats.org/officeDocument/2006/relationships/image" Target="../media/image22.jpg"/><Relationship Id="rId6" Type="http://schemas.openxmlformats.org/officeDocument/2006/relationships/hyperlink" Target="https://docs.google.com/presentation/d/1P7EyGcBaz_3Xw21cmnA0pJQESrM0MxlxpG3jMSIHC4g/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www.youtube.com/watch?v=zp4waK2lX_4" TargetMode="External"/><Relationship Id="rId5" Type="http://schemas.openxmlformats.org/officeDocument/2006/relationships/image" Target="../media/image21.jpg"/><Relationship Id="rId6" Type="http://schemas.openxmlformats.org/officeDocument/2006/relationships/hyperlink" Target="https://docs.google.com/presentation/d/1P7EyGcBaz_3Xw21cmnA0pJQESrM0MxlxpG3jMSIHC4g/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www.youtube.com/watch?v=2-zmmguG0gY" TargetMode="External"/><Relationship Id="rId5" Type="http://schemas.openxmlformats.org/officeDocument/2006/relationships/image" Target="../media/image22.jpg"/><Relationship Id="rId6" Type="http://schemas.openxmlformats.org/officeDocument/2006/relationships/hyperlink" Target="https://docs.google.com/presentation/d/1P7EyGcBaz_3Xw21cmnA0pJQESrM0MxlxpG3jMSIHC4g/edit?usp=drivesdk" TargetMode="External"/><Relationship Id="rId7"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www.youtube.com/watch?v=ZE24djUV0Jk" TargetMode="External"/><Relationship Id="rId5" Type="http://schemas.openxmlformats.org/officeDocument/2006/relationships/image" Target="../media/image22.jpg"/><Relationship Id="rId6" Type="http://schemas.openxmlformats.org/officeDocument/2006/relationships/hyperlink" Target="https://docs.google.com/presentation/d/1P7EyGcBaz_3Xw21cmnA0pJQESrM0MxlxpG3jMSIHC4g/edit?usp=drivesdk" TargetMode="External"/><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www.youtube.com/watch?v=3AjCF0_H6pI" TargetMode="External"/><Relationship Id="rId5" Type="http://schemas.openxmlformats.org/officeDocument/2006/relationships/image" Target="../media/image22.jpg"/><Relationship Id="rId6" Type="http://schemas.openxmlformats.org/officeDocument/2006/relationships/hyperlink" Target="https://docs.google.com/presentation/d/1P7EyGcBaz_3Xw21cmnA0pJQESrM0MxlxpG3jMSIHC4g/edit?usp=drivesdk" TargetMode="External"/><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culvercityphotoboothrentals/photo-booth-rental-in-culver-city_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culvercityphotoboothrentals" TargetMode="Externa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hyperlink" Target="https://docs.google.com/presentation/d/1P7EyGcBaz_3Xw21cmnA0pJQESrM0MxlxpG3jMSIHC4g/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P7EyGcBaz_3Xw21cmnA0pJQESrM0MxlxpG3jMSIHC4g/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P7EyGcBaz_3Xw21cmnA0pJQESrM0MxlxpG3jMSIHC4g/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image" Target="../media/image20.jpg"/><Relationship Id="rId5" Type="http://schemas.openxmlformats.org/officeDocument/2006/relationships/hyperlink" Target="https://docs.google.com/presentation/d/1P7EyGcBaz_3Xw21cmnA0pJQESrM0MxlxpG3jMSIHC4g/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image" Target="../media/image6.jpg"/><Relationship Id="rId5" Type="http://schemas.openxmlformats.org/officeDocument/2006/relationships/hyperlink" Target="https://docs.google.com/presentation/d/1P7EyGcBaz_3Xw21cmnA0pJQESrM0MxlxpG3jMSIHC4g/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culvercityphotoboothrentals/photo-booth-rental-in-culver-city_1" TargetMode="External"/><Relationship Id="rId4" Type="http://schemas.openxmlformats.org/officeDocument/2006/relationships/image" Target="../media/image17.jpg"/><Relationship Id="rId5" Type="http://schemas.openxmlformats.org/officeDocument/2006/relationships/hyperlink" Target="https://docs.google.com/presentation/d/1P7EyGcBaz_3Xw21cmnA0pJQESrM0MxlxpG3jMSIHC4g/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photobooth printing Culver City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https://sites.google.com/view/culvercityphotoboothrentals/photo-booth-rental-in-culver-city_1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considering planning an situation something like yellow County, a Photo Booth Rental provides instant dealings as soon as your guests. Who doesn't love to snap photos and videos in a photo booth? People love to invade 360 videos of themselves, act a tiny wacky, and have fun in the 360 video booth. A 360 video Booth is a fun memory maker at your neighboring event all but yellow County. every period they look that photo or that memory pops happening on their timeline, they will think of that moment, that corporate event, and the brand. {} {} A 360 video Booth is an excellent tool for video promotion content creation. Creating social media content at your concern can be challenging later than in view of that many new things going on at your event. Rent a 360 video Booth, and you have a content start machine! Renting a 360 video Booth at an issue roughly ocher County will manage to pay for your brand activation more fun, audience engagement, and make entertaining videos for your guests. Your 360 video Booth activation will permit for more associations as soon as your brand. {} Your 360 video experience will greatly bump your social media engagement. Your 360 video Booth activation causes people to like, comment and portion the advanced 360 videos. People love seeing others having more fun, and they will member having fun along once your brand or product. Your 360 video Booth activation can addition brand nod speedily behind a branded overlay and video outro. Your company's branding can be a logo overlay upon the videos or a branded video outro to reinforce your brand or promotion message.&#10;&#10;We recognize that a memorable matter doesn't have to be boring. Our okay photo booth packages come up with the money for lots of fun for money, and we always put the customer first. We use professional tone photo booth gear to endure great pictures and videos. We'll take steps contiguously with you to tailor the perfect photo booth rental for you, whether it's a private party, wedding, trade acquit yourself or corporate event in Los Angeles, Beverly Hills, Hollywood or Culver City. Our 360 PHOTO BOOTH RENTAL in Los Angeles is family-owned and operated; our focus is upon providing vibes help to goings-on in Los Angeles, Pasadena,Redondo Beach, Santa Monica, Beverly Hills, Hollywood or Culver City. We give a variety of photo booth packages to create your business as convenient and up to standard as possible. {} {} Our aspiration at 360 PHOTO BOOTH RENTAL in Los Angeles is to ensure that your special hours of daylight is one you will never forget! We have invested in professional level gear to acquire those 360 videos just right, no thing what the occasion! Our studio quality lighting provides a perfect ambiance for all occasions, and our cameras are top of the extraction for creating 360 videos in HD. We manage to pay for an extensive range of photo booth facilities that are absolute for any occasion. {} {} once 9 years of experience at the rear us, we know just what to pull off to create sure you have the most memorable situation of your life. Put your trust in our 360 PHOTO BOOTH RENTAL in Los Angeles and let us consent care of all - we guarantee you'll have a extraordinary time!&#10;When planning an event as regards orange County, you may be thinking more or less what to do to save your guests entertained. lucky Frog Photo Booth comes in and provides high tone photo booth services on the order of orange County. Guests will adore the fun they had in the photo booth and allowance their memories captured at your event. Our intend here at fortunate Frog is to create sharable and fun content for your event, we specialize in video booth rentals such as our field blithe gif booth, glam booth, video photo booth, as skillfully as corporate photo and video activations just about yellow County. Were certain to create beautiful HD videos subsequently our state-of-the-art 360 video booth technology. No concern is too little or too huge - we have photo booth solutions for all sizes and types of orangey County events. vibes forgive to probe our website more and get inspired on what nice of photo experience we can make for you! taking into consideration planning an event not far off from yellowish-brown County, Costa Mesa, Fountain Valley, or Newport Beach, it can be tough to come happening taking into consideration something supplementary and interesting that will keep your guests entertained. lucky Frog Photo Booth is absolute for providing tall character photo and video booth experiences. Our dedicated team of professionals is focused upon creating video and photo content that is sure to be shared subsequently friends online instantly at the event, increasing online engagement.&#10;" id="110" name="Google Shape;110;p22" title="photobooth printing Culver City">
            <a:hlinkClick r:id="rId3"/>
          </p:cNvPr>
          <p:cNvPicPr preferRelativeResize="0"/>
          <p:nvPr/>
        </p:nvPicPr>
        <p:blipFill>
          <a:blip r:embed="rId4">
            <a:alphaModFix/>
          </a:blip>
          <a:stretch>
            <a:fillRect/>
          </a:stretch>
        </p:blipFill>
        <p:spPr>
          <a:xfrm>
            <a:off x="1714500" y="814388"/>
            <a:ext cx="5715000" cy="3514725"/>
          </a:xfrm>
          <a:prstGeom prst="rect">
            <a:avLst/>
          </a:prstGeom>
          <a:noFill/>
          <a:ln>
            <a:noFill/>
          </a:ln>
        </p:spPr>
      </p:pic>
      <p:pic>
        <p:nvPicPr>
          <p:cNvPr descr="photobooth printing Culver City" id="111" name="Google Shape;111;p22" title="photobooth printing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booth printing Culver City" id="118" name="Google Shape;118;p23" title="photobooth printing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booth printing Culver City" id="126" name="Google Shape;126;p24" title="photobooth printing Culver City">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booth printing Culver City" id="133" name="Google Shape;133;p25" title="photobooth printing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https://sites.google.com/view/culvercityphotoboothrentals/photo-booth-rental-in-culver-city_1</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booth printing Culver City" id="140" name="Google Shape;140;p26" title="photobooth printing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https://sites.google.com/view/culvercityphotoboothrentals/photo-booth-rental-in-culver-city_1</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booth printing Culver City" id="147" name="Google Shape;147;p27" title="photobooth printing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https://sites.google.com/view/culvercityphotoboothrentals/photo-booth-rental-in-culver-city_1</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booth printing Culver City" id="154" name="Google Shape;154;p28" title="photobooth printing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https://sites.google.com/view/culvercityphotoboothrentals/photo-booth-rental-in-culver-city_1</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booth printing Culver City" id="161" name="Google Shape;161;p29" title="photobooth printing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https://sites.google.com/view/culvercityphotoboothrentals/photo-booth-rental-in-culver-city_1</a:t>
            </a:r>
            <a:endParaRPr/>
          </a:p>
        </p:txBody>
      </p:sp>
      <p:pic>
        <p:nvPicPr>
          <p:cNvPr id="167" name="Google Shape;167;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booth printing Culver City" id="168" name="Google Shape;168;p30" title="photobooth printing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photobooth printing Culver City</a:t>
            </a:r>
            <a:endParaRPr b="1">
              <a:solidFill>
                <a:srgbClr val="A8D673"/>
              </a:solidFill>
              <a:latin typeface="Poppins"/>
              <a:ea typeface="Poppins"/>
              <a:cs typeface="Poppins"/>
              <a:sym typeface="Poppins"/>
            </a:endParaRPr>
          </a:p>
        </p:txBody>
      </p:sp>
      <p:sp>
        <p:nvSpPr>
          <p:cNvPr id="174" name="Google Shape;174;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https://sites.google.com/view/culvercityphotoboothrentals/photo-booth-rental-in-culver-city_1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booth printing Culver City" id="60" name="Google Shape;60;p14" title="photobooth printing Culver City">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booth printing Culver City" id="65" name="Google Shape;65;p15" title="photobooth printing Culver Cit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photobooth printing Culver City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in imitation of planning an issue going on for yellow County, a Photo Booth Rental provides instant dealings gone your guests. Who doesn't adore to snap photos and videos in a photo booth? People adore to take over 360 videos of themselves, deed a tiny wacky, and have fun in the 360 video booth. A 360 video Booth is a fun memory maker at your next-door event nearly ocher County. every epoch they see that photo or that memory pops going on on their timeline, they will think of that moment, that corporate event, and the brand. {} {} A 360 video Booth is an excellent tool for video promotion content creation. Creating social media content at your situation can be inspiring subsequent to as a result many other things going on at your event. Rent a 360 video Booth, and you have a content instigation machine! Renting a 360 video Booth at an thing with reference to orangey County will give your brand activation more fun, audience engagement, and create witty videos for your guests. Your 360 video Booth activation will permit for more associations taking into account your brand. {} Your 360 video experience will greatly addition your social media engagement. Your 360 video Booth activation causes people to like, comment and allowance the unbiased 360 videos. People love seeing others having more fun, and they will colleague having fun along in the manner of your brand or product. Your 360 video Booth activation can layer brand reaction quickly bearing in mind a branded overlay and video outro. Your company's branding can be a logo overlay on the videos or a branded video outro to reinforce your brand or promotion message.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We agree to that a memorable issue doesn't have to be boring. Our normal photo booth packages offer lots of fun for money, and we always put the customer first. We use professional vibes photo booth gear to give a positive response great pictures and videos. We'll decree next door to afterward you to tailor the perfect photo booth rental for you, whether it's a private party, wedding, trade appear in or corporate thing in Los Angeles, Beverly Hills, Hollywood or Culver City. Our 360 PHOTO BOOTH RENTAL in Los Angeles is family-owned and operated; our focus is upon providing vibes facilitate to deeds in Los Angeles, Pasadena,Redondo Beach, Santa Monica, Beverly Hills, Hollywood or Culver City. We pay for a variety of photo booth packages to create your concern as convenient and customary as possible. {} {} Our want at 360 PHOTO BOOTH RENTAL in Los Angeles is to ensure that your special day is one you will never forget! We have invested in professional level gear to get those 360 videos just right, no concern what the occasion! Our studio feel lighting provides a absolute ambiance for every occasions, and our cameras are top of the heritage for creating 360 videos in HD. We have the funds for an extensive range of photo booth services that are absolute for any occasion. {} {} in the manner of 9 years of experience behind us, we know just what to complete to make clear you have the most memorable event of your life. Put your trust in our 360 PHOTO BOOTH RENTAL in Los Angeles and let us say yes care of anything - we guarantee you'll have a fantastic time!When planning an matter around orangey County, you may be thinking practically what to attain to save your guests entertained. fortunate Frog Photo Booth comes in and provides high feel photo booth services re orangey County. Guests will adore the fun they had in the photo booth and part their memories captured at your event. Our mean here at fortunate Frog is to make sharable and fun content for your event, we specialize in video booth rentals such as our ground lively gif booth, glam booth, video photo booth, as with ease as corporate photo and video activations on orange County. Were clear to make pretty HD videos later than our state-of-the-art 360 video booth technology. No concern is too little or too big - we have photo booth solutions for all sizes and types of orange County events. mood free to question our website more and acquire inspired on what nice of photo experience we can create for you! with planning an event approaching orange County, Costa Mesa, Fountain Valley, or Newport Beach, it can be tough to arrive occurring past something new and engaging that will keep your guests entertained. lucky Frog Photo Booth is absolute for providing tall character photo and video booth experiences. Our dedicated team of professionals is focused on creating video and photo content that is determined to be shared considering connections online instantly at the event, increasing online engagement.</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https://sites.google.com/view/culvercityphotoboothrentals/photo-booth-rental-in-culver-city_1</a:t>
            </a:r>
            <a:endParaRPr sz="1000">
              <a:solidFill>
                <a:schemeClr val="dk2"/>
              </a:solidFill>
            </a:endParaRPr>
          </a:p>
        </p:txBody>
      </p:sp>
      <p:pic>
        <p:nvPicPr>
          <p:cNvPr descr="photobooth printing Culver City" id="73" name="Google Shape;73;p16" title="photobooth printing Culver Cit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booth printing Culver City" id="80" name="Google Shape;80;p17" title="photobooth printing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photobooth printing Culver City</a:t>
            </a:r>
            <a:endParaRPr sz="800"/>
          </a:p>
          <a:p>
            <a:pPr indent="0" lvl="0" marL="0" rtl="0" algn="l">
              <a:spcBef>
                <a:spcPts val="0"/>
              </a:spcBef>
              <a:spcAft>
                <a:spcPts val="0"/>
              </a:spcAft>
              <a:buNone/>
            </a:pPr>
            <a:r>
              <a:t/>
            </a:r>
            <a:endParaRPr sz="800"/>
          </a:p>
        </p:txBody>
      </p:sp>
      <p:pic>
        <p:nvPicPr>
          <p:cNvPr descr="photobooth printing Culver City" id="87" name="Google Shape;87;p18" title="photobooth printing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considering planning an situation something like yellow County, a Photo Booth Rental provides instant dealings as soon as your guests. Who doesn't love to snap photos and videos in a photo booth? People love to invade 360 videos of themselves, act a tiny wacky, and have fun in the 360 video booth. A 360 video Booth is a fun memory maker at your neighboring event all but yellow County. every period they look that photo or that memory pops happening on their timeline, they will think of that moment, that corporate event, and the brand. {} {} A 360 video Booth is an excellent tool for video promotion content creation. Creating social media content at your concern can be challenging later than in view of that many new things going on at your event. Rent a 360 video Booth, and you have a content start machine! Renting a 360 video Booth at an issue roughly ocher County will manage to pay for your brand activation more fun, audience engagement, and make entertaining videos for your guests. Your 360 video Booth activation will permit for more associations as soon as your brand. {} Your 360 video experience will greatly bump your social media engagement. Your 360 video Booth activation causes people to like, comment and portion the advanced 360 videos. People love seeing others having more fun, and they will member having fun along once your brand or product. Your 360 video Booth activation can addition brand nod speedily behind a branded overlay and video outro. Your company's branding can be a logo overlay upon the videos or a branded video outro to reinforce your brand or promotion message.&#10;&#10;We recognize that a memorable matter doesn't have to be boring. Our okay photo booth packages come up with the money for lots of fun for money, and we always put the customer first. We use professional tone photo booth gear to endure great pictures and videos. We'll take steps contiguously with you to tailor the perfect photo booth rental for you, whether it's a private party, wedding, trade acquit yourself or corporate event in Los Angeles, Beverly Hills, Hollywood or Culver City. Our 360 PHOTO BOOTH RENTAL in Los Angeles is family-owned and operated; our focus is upon providing vibes help to goings-on in Los Angeles, Pasadena,Redondo Beach, Santa Monica, Beverly Hills, Hollywood or Culver City. We give a variety of photo booth packages to create your business as convenient and up to standard as possible. {} {} Our aspiration at 360 PHOTO BOOTH RENTAL in Los Angeles is to ensure that your special hours of daylight is one you will never forget! We have invested in professional level gear to acquire those 360 videos just right, no thing what the occasion! Our studio quality lighting provides a perfect ambiance for all occasions, and our cameras are top of the extraction for creating 360 videos in HD. We manage to pay for an extensive range of photo booth facilities that are absolute for any occasion. {} {} once 9 years of experience at the rear us, we know just what to pull off to create sure you have the most memorable situation of your life. Put your trust in our 360 PHOTO BOOTH RENTAL in Los Angeles and let us consent care of all - we guarantee you'll have a extraordinary time!&#10;When planning an event as regards orange County, you may be thinking more or less what to do to save your guests entertained. lucky Frog Photo Booth comes in and provides high tone photo booth services on the order of orange County. Guests will adore the fun they had in the photo booth and allowance their memories captured at your event. Our intend here at fortunate Frog is to create sharable and fun content for your event, we specialize in video booth rentals such as our field blithe gif booth, glam booth, video photo booth, as skillfully as corporate photo and video activations just about yellow County. Were certain to create beautiful HD videos subsequently our state-of-the-art 360 video booth technology. No concern is too little or too huge - we have photo booth solutions for all sizes and types of orangey County events. vibes forgive to probe our website more and get inspired on what nice of photo experience we can make for you! taking into consideration planning an event not far off from yellowish-brown County, Costa Mesa, Fountain Valley, or Newport Beach, it can be tough to come happening taking into consideration something supplementary and interesting that will keep your guests entertained. lucky Frog Photo Booth is absolute for providing tall character photo and video booth experiences. Our dedicated team of professionals is focused upon creating video and photo content that is sure to be shared subsequently friends online instantly at the event, increasing online engagement.&#10;" id="92" name="Google Shape;92;p19" title="photobooth printing Culver Cit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booth printing Culver City" id="93" name="Google Shape;93;p19" title="photobooth printing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considering planning an situation something like yellow County, a Photo Booth Rental provides instant dealings as soon as your guests. Who doesn't love to snap photos and videos in a photo booth? People love to invade 360 videos of themselves, act a tiny wacky, and have fun in the 360 video booth. A 360 video Booth is a fun memory maker at your neighboring event all but yellow County. every period they look that photo or that memory pops happening on their timeline, they will think of that moment, that corporate event, and the brand. {} {} A 360 video Booth is an excellent tool for video promotion content creation. Creating social media content at your concern can be challenging later than in view of that many new things going on at your event. Rent a 360 video Booth, and you have a content start machine! Renting a 360 video Booth at an issue roughly ocher County will manage to pay for your brand activation more fun, audience engagement, and make entertaining videos for your guests. Your 360 video Booth activation will permit for more associations as soon as your brand. {} Your 360 video experience will greatly bump your social media engagement. Your 360 video Booth activation causes people to like, comment and portion the advanced 360 videos. People love seeing others having more fun, and they will member having fun along once your brand or product. Your 360 video Booth activation can addition brand nod speedily behind a branded overlay and video outro. Your company's branding can be a logo overlay upon the videos or a branded video outro to reinforce your brand or promotion message.&#10;&#10;We recognize that a memorable matter doesn't have to be boring. Our okay photo booth packages come up with the money for lots of fun for money, and we always put the customer first. We use professional tone photo booth gear to endure great pictures and videos. We'll take steps contiguously with you to tailor the perfect photo booth rental for you, whether it's a private party, wedding, trade acquit yourself or corporate event in Los Angeles, Beverly Hills, Hollywood or Culver City. Our 360 PHOTO BOOTH RENTAL in Los Angeles is family-owned and operated; our focus is upon providing vibes help to goings-on in Los Angeles, Pasadena,Redondo Beach, Santa Monica, Beverly Hills, Hollywood or Culver City. We give a variety of photo booth packages to create your business as convenient and up to standard as possible. {} {} Our aspiration at 360 PHOTO BOOTH RENTAL in Los Angeles is to ensure that your special hours of daylight is one you will never forget! We have invested in professional level gear to acquire those 360 videos just right, no thing what the occasion! Our studio quality lighting provides a perfect ambiance for all occasions, and our cameras are top of the extraction for creating 360 videos in HD. We manage to pay for an extensive range of photo booth facilities that are absolute for any occasion. {} {} once 9 years of experience at the rear us, we know just what to pull off to create sure you have the most memorable situation of your life. Put your trust in our 360 PHOTO BOOTH RENTAL in Los Angeles and let us consent care of all - we guarantee you'll have a extraordinary time!&#10;When planning an event as regards orange County, you may be thinking more or less what to do to save your guests entertained. lucky Frog Photo Booth comes in and provides high tone photo booth services on the order of orange County. Guests will adore the fun they had in the photo booth and allowance their memories captured at your event. Our intend here at fortunate Frog is to create sharable and fun content for your event, we specialize in video booth rentals such as our field blithe gif booth, glam booth, video photo booth, as skillfully as corporate photo and video activations just about yellow County. Were certain to create beautiful HD videos subsequently our state-of-the-art 360 video booth technology. No concern is too little or too huge - we have photo booth solutions for all sizes and types of orangey County events. vibes forgive to probe our website more and get inspired on what nice of photo experience we can make for you! taking into consideration planning an event not far off from yellowish-brown County, Costa Mesa, Fountain Valley, or Newport Beach, it can be tough to come happening taking into consideration something supplementary and interesting that will keep your guests entertained. lucky Frog Photo Booth is absolute for providing tall character photo and video booth experiences. Our dedicated team of professionals is focused upon creating video and photo content that is sure to be shared subsequently friends online instantly at the event, increasing online engagement.&#10;" id="98" name="Google Shape;98;p20" title="photobooth printing Culver Cit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booth printing Culver City" id="99" name="Google Shape;99;p20" title="photobooth printing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considering planning an situation something like yellow County, a Photo Booth Rental provides instant dealings as soon as your guests. Who doesn't love to snap photos and videos in a photo booth? People love to invade 360 videos of themselves, act a tiny wacky, and have fun in the 360 video booth. A 360 video Booth is a fun memory maker at your neighboring event all but yellow County. every period they look that photo or that memory pops happening on their timeline, they will think of that moment, that corporate event, and the brand. {} {} A 360 video Booth is an excellent tool for video promotion content creation. Creating social media content at your concern can be challenging later than in view of that many new things going on at your event. Rent a 360 video Booth, and you have a content start machine! Renting a 360 video Booth at an issue roughly ocher County will manage to pay for your brand activation more fun, audience engagement, and make entertaining videos for your guests. Your 360 video Booth activation will permit for more associations as soon as your brand. {} Your 360 video experience will greatly bump your social media engagement. Your 360 video Booth activation causes people to like, comment and portion the advanced 360 videos. People love seeing others having more fun, and they will member having fun along once your brand or product. Your 360 video Booth activation can addition brand nod speedily behind a branded overlay and video outro. Your company's branding can be a logo overlay upon the videos or a branded video outro to reinforce your brand or promotion message.&#10;&#10;We recognize that a memorable matter doesn't have to be boring. Our okay photo booth packages come up with the money for lots of fun for money, and we always put the customer first. We use professional tone photo booth gear to endure great pictures and videos. We'll take steps contiguously with you to tailor the perfect photo booth rental for you, whether it's a private party, wedding, trade acquit yourself or corporate event in Los Angeles, Beverly Hills, Hollywood or Culver City. Our 360 PHOTO BOOTH RENTAL in Los Angeles is family-owned and operated; our focus is upon providing vibes help to goings-on in Los Angeles, Pasadena,Redondo Beach, Santa Monica, Beverly Hills, Hollywood or Culver City. We give a variety of photo booth packages to create your business as convenient and up to standard as possible. {} {} Our aspiration at 360 PHOTO BOOTH RENTAL in Los Angeles is to ensure that your special hours of daylight is one you will never forget! We have invested in professional level gear to acquire those 360 videos just right, no thing what the occasion! Our studio quality lighting provides a perfect ambiance for all occasions, and our cameras are top of the extraction for creating 360 videos in HD. We manage to pay for an extensive range of photo booth facilities that are absolute for any occasion. {} {} once 9 years of experience at the rear us, we know just what to pull off to create sure you have the most memorable situation of your life. Put your trust in our 360 PHOTO BOOTH RENTAL in Los Angeles and let us consent care of all - we guarantee you'll have a extraordinary time!&#10;When planning an event as regards orange County, you may be thinking more or less what to do to save your guests entertained. lucky Frog Photo Booth comes in and provides high tone photo booth services on the order of orange County. Guests will adore the fun they had in the photo booth and allowance their memories captured at your event. Our intend here at fortunate Frog is to create sharable and fun content for your event, we specialize in video booth rentals such as our field blithe gif booth, glam booth, video photo booth, as skillfully as corporate photo and video activations just about yellow County. Were certain to create beautiful HD videos subsequently our state-of-the-art 360 video booth technology. No concern is too little or too huge - we have photo booth solutions for all sizes and types of orangey County events. vibes forgive to probe our website more and get inspired on what nice of photo experience we can make for you! taking into consideration planning an event not far off from yellowish-brown County, Costa Mesa, Fountain Valley, or Newport Beach, it can be tough to come happening taking into consideration something supplementary and interesting that will keep your guests entertained. lucky Frog Photo Booth is absolute for providing tall character photo and video booth experiences. Our dedicated team of professionals is focused upon creating video and photo content that is sure to be shared subsequently friends online instantly at the event, increasing online engagement.&#10;" id="104" name="Google Shape;104;p21" title="photobooth printing Culver Cit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booth printing Culver City" id="105" name="Google Shape;105;p21" title="photobooth printing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