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Ub_baxN1yIKa7z6PHbWKiQ5Hv3QmkYdb/view?usp=drivesdk" TargetMode="External"/><Relationship Id="rId22" Type="http://schemas.openxmlformats.org/officeDocument/2006/relationships/hyperlink" Target="https://docs.google.com/document/d/1iSF2uFyDFbaBd0cOwU-1ZujMhTIJ5Bs6FFkXXtW7YMI/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iSF2uFyDFbaBd0cOwU-1ZujMhTIJ5Bs6FFkXXtW7YMI/view" TargetMode="External"/><Relationship Id="rId23" Type="http://schemas.openxmlformats.org/officeDocument/2006/relationships/hyperlink" Target="https://docs.google.com/document/d/1iSF2uFyDFbaBd0cOwU-1ZujMhTIJ5Bs6FFkXXtW7YMI/pub" TargetMode="External"/><Relationship Id="rId1" Type="http://schemas.openxmlformats.org/officeDocument/2006/relationships/notesMaster" Target="../notesMasters/notesMaster1.xml"/><Relationship Id="rId2" Type="http://schemas.openxmlformats.org/officeDocument/2006/relationships/hyperlink" Target="https://sites.google.com/view/fountain-valley-gifphoto-booth/home" TargetMode="External"/><Relationship Id="rId3" Type="http://schemas.openxmlformats.org/officeDocument/2006/relationships/hyperlink" Target="https://drive.google.com/drive/folders/1zrvrdIRXyzdlfDJxCPtaR8q9Pu7VZbIs?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CRkk8lGsYTg1PzAsDBLamtOAmjsYaiuu/view?usp=sharing" TargetMode="External"/><Relationship Id="rId26" Type="http://schemas.openxmlformats.org/officeDocument/2006/relationships/hyperlink" Target="https://docs.google.com/presentation/d/1bO48_2bW8zg7WEQbWgTwLlyWIaU3s__7BnTLNEhINs4/pub?start=true&amp;loop=true&amp;delayms=3000" TargetMode="External"/><Relationship Id="rId25" Type="http://schemas.openxmlformats.org/officeDocument/2006/relationships/hyperlink" Target="https://docs.google.com/presentation/d/1bO48_2bW8zg7WEQbWgTwLlyWIaU3s__7BnTLNEhINs4/edit?usp=sharing" TargetMode="External"/><Relationship Id="rId28" Type="http://schemas.openxmlformats.org/officeDocument/2006/relationships/hyperlink" Target="https://docs.google.com/presentation/d/1bO48_2bW8zg7WEQbWgTwLlyWIaU3s__7BnTLNEhINs4/htmlpresent" TargetMode="External"/><Relationship Id="rId27" Type="http://schemas.openxmlformats.org/officeDocument/2006/relationships/hyperlink" Target="https://docs.google.com/presentation/d/1bO48_2bW8zg7WEQbWgTwLlyWIaU3s__7BnTLNEhINs4/view" TargetMode="External"/><Relationship Id="rId5" Type="http://schemas.openxmlformats.org/officeDocument/2006/relationships/hyperlink" Target="https://drive.google.com/drive/folders/1XvxE0FbB-HWhtAolzJ9ED_1PxTrMWh97?usp=sharing" TargetMode="External"/><Relationship Id="rId6" Type="http://schemas.openxmlformats.org/officeDocument/2006/relationships/hyperlink" Target="https://drive.google.com/drive/folders/1KLHpJv8wV0FJsMxSF01gyxesEx-Ngi00?usp=sharing" TargetMode="External"/><Relationship Id="rId7" Type="http://schemas.openxmlformats.org/officeDocument/2006/relationships/hyperlink" Target="https://drive.google.com/drive/folders/1TTQbDRxpm7FkB9mTjW-gJxc0MbcVMhZp?usp=sharing" TargetMode="External"/><Relationship Id="rId8" Type="http://schemas.openxmlformats.org/officeDocument/2006/relationships/hyperlink" Target="https://drive.google.com/drive/folders/1VRKHoZmvOtkQ9v_956VlQO6V1e4XH1VC?usp=sharing" TargetMode="External"/><Relationship Id="rId11" Type="http://schemas.openxmlformats.org/officeDocument/2006/relationships/hyperlink" Target="https://drive.google.com/file/d/1kPcxEfysqhBbJOKDz2ktCHvI5z5Ej-bO/view?usp=sharing" TargetMode="External"/><Relationship Id="rId10" Type="http://schemas.openxmlformats.org/officeDocument/2006/relationships/hyperlink" Target="https://drive.google.com/file/d/1XGhASpQL_fPrLbpGIgP8lRk5VUhK9uY9/view?usp=sharing" TargetMode="External"/><Relationship Id="rId13" Type="http://schemas.openxmlformats.org/officeDocument/2006/relationships/hyperlink" Target="https://docs.google.com/spreadsheets/d/1GlP1QB_iQOmaGa11xuqtpEbntpeeApEEEOZ43NnSl-Q/edit?usp=sharing" TargetMode="External"/><Relationship Id="rId12" Type="http://schemas.openxmlformats.org/officeDocument/2006/relationships/hyperlink" Target="https://drive.google.com/file/d/1bNHd3WjeHgwLwcqTghDfPBmYkoQtOru2/view?usp=sharing" TargetMode="External"/><Relationship Id="rId15" Type="http://schemas.openxmlformats.org/officeDocument/2006/relationships/hyperlink" Target="https://docs.google.com/spreadsheets/d/1GlP1QB_iQOmaGa11xuqtpEbntpeeApEEEOZ43NnSl-Q/pubhtml" TargetMode="External"/><Relationship Id="rId14" Type="http://schemas.openxmlformats.org/officeDocument/2006/relationships/hyperlink" Target="https://docs.google.com/spreadsheet/pub?key=1GlP1QB_iQOmaGa11xuqtpEbntpeeApEEEOZ43NnSl-Q" TargetMode="External"/><Relationship Id="rId17" Type="http://schemas.openxmlformats.org/officeDocument/2006/relationships/hyperlink" Target="https://docs.google.com/spreadsheets/d/1GlP1QB_iQOmaGa11xuqtpEbntpeeApEEEOZ43NnSl-Q/view" TargetMode="External"/><Relationship Id="rId16" Type="http://schemas.openxmlformats.org/officeDocument/2006/relationships/hyperlink" Target="https://docs.google.com/spreadsheets/d/1GlP1QB_iQOmaGa11xuqtpEbntpeeApEEEOZ43NnSl-Q/pub" TargetMode="External"/><Relationship Id="rId19" Type="http://schemas.openxmlformats.org/officeDocument/2006/relationships/hyperlink" Target="https://docs.google.com/drawings/d/1b1DCH3WthiQyZ45YukHchI6EbugZnxkzQszRuLE9jsw/edit?usp=sharing" TargetMode="External"/><Relationship Id="rId18" Type="http://schemas.openxmlformats.org/officeDocument/2006/relationships/hyperlink" Target="https://docs.google.com/forms/d/1EL1wM0tDwrst4OxwxEYsKT0JnelIL9jMQI0qtPlF3k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Ub_baxN1yIKa7z6PHbWKiQ5Hv3QmkYdb/view?usp=drivesdk" TargetMode="External"/><Relationship Id="rId22" Type="http://schemas.openxmlformats.org/officeDocument/2006/relationships/hyperlink" Target="https://docs.google.com/document/d/1iSF2uFyDFbaBd0cOwU-1ZujMhTIJ5Bs6FFkXXtW7YMI/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iSF2uFyDFbaBd0cOwU-1ZujMhTIJ5Bs6FFkXXtW7YMI/view" TargetMode="External"/><Relationship Id="rId23" Type="http://schemas.openxmlformats.org/officeDocument/2006/relationships/hyperlink" Target="https://docs.google.com/document/d/1iSF2uFyDFbaBd0cOwU-1ZujMhTIJ5Bs6FFkXXtW7YMI/pub" TargetMode="External"/><Relationship Id="rId1" Type="http://schemas.openxmlformats.org/officeDocument/2006/relationships/notesMaster" Target="../notesMasters/notesMaster1.xml"/><Relationship Id="rId2" Type="http://schemas.openxmlformats.org/officeDocument/2006/relationships/hyperlink" Target="https://sites.google.com/view/fountain-valley-gifphoto-booth/home" TargetMode="External"/><Relationship Id="rId3" Type="http://schemas.openxmlformats.org/officeDocument/2006/relationships/hyperlink" Target="https://drive.google.com/drive/folders/1zrvrdIRXyzdlfDJxCPtaR8q9Pu7VZbIs?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CRkk8lGsYTg1PzAsDBLamtOAmjsYaiuu/view?usp=sharing" TargetMode="External"/><Relationship Id="rId26" Type="http://schemas.openxmlformats.org/officeDocument/2006/relationships/hyperlink" Target="https://docs.google.com/presentation/d/1bO48_2bW8zg7WEQbWgTwLlyWIaU3s__7BnTLNEhINs4/pub?start=true&amp;loop=true&amp;delayms=3000" TargetMode="External"/><Relationship Id="rId25" Type="http://schemas.openxmlformats.org/officeDocument/2006/relationships/hyperlink" Target="https://docs.google.com/presentation/d/1bO48_2bW8zg7WEQbWgTwLlyWIaU3s__7BnTLNEhINs4/edit?usp=sharing" TargetMode="External"/><Relationship Id="rId28" Type="http://schemas.openxmlformats.org/officeDocument/2006/relationships/hyperlink" Target="https://docs.google.com/presentation/d/1bO48_2bW8zg7WEQbWgTwLlyWIaU3s__7BnTLNEhINs4/htmlpresent" TargetMode="External"/><Relationship Id="rId27" Type="http://schemas.openxmlformats.org/officeDocument/2006/relationships/hyperlink" Target="https://docs.google.com/presentation/d/1bO48_2bW8zg7WEQbWgTwLlyWIaU3s__7BnTLNEhINs4/view" TargetMode="External"/><Relationship Id="rId5" Type="http://schemas.openxmlformats.org/officeDocument/2006/relationships/hyperlink" Target="https://drive.google.com/drive/folders/1XvxE0FbB-HWhtAolzJ9ED_1PxTrMWh97?usp=sharing" TargetMode="External"/><Relationship Id="rId6" Type="http://schemas.openxmlformats.org/officeDocument/2006/relationships/hyperlink" Target="https://drive.google.com/drive/folders/1KLHpJv8wV0FJsMxSF01gyxesEx-Ngi00?usp=sharing" TargetMode="External"/><Relationship Id="rId7" Type="http://schemas.openxmlformats.org/officeDocument/2006/relationships/hyperlink" Target="https://drive.google.com/drive/folders/1TTQbDRxpm7FkB9mTjW-gJxc0MbcVMhZp?usp=sharing" TargetMode="External"/><Relationship Id="rId8" Type="http://schemas.openxmlformats.org/officeDocument/2006/relationships/hyperlink" Target="https://drive.google.com/drive/folders/1VRKHoZmvOtkQ9v_956VlQO6V1e4XH1VC?usp=sharing" TargetMode="External"/><Relationship Id="rId11" Type="http://schemas.openxmlformats.org/officeDocument/2006/relationships/hyperlink" Target="https://drive.google.com/file/d/1kPcxEfysqhBbJOKDz2ktCHvI5z5Ej-bO/view?usp=sharing" TargetMode="External"/><Relationship Id="rId10" Type="http://schemas.openxmlformats.org/officeDocument/2006/relationships/hyperlink" Target="https://drive.google.com/file/d/1XGhASpQL_fPrLbpGIgP8lRk5VUhK9uY9/view?usp=sharing" TargetMode="External"/><Relationship Id="rId13" Type="http://schemas.openxmlformats.org/officeDocument/2006/relationships/hyperlink" Target="https://docs.google.com/spreadsheets/d/1GlP1QB_iQOmaGa11xuqtpEbntpeeApEEEOZ43NnSl-Q/edit?usp=sharing" TargetMode="External"/><Relationship Id="rId12" Type="http://schemas.openxmlformats.org/officeDocument/2006/relationships/hyperlink" Target="https://drive.google.com/file/d/1bNHd3WjeHgwLwcqTghDfPBmYkoQtOru2/view?usp=sharing" TargetMode="External"/><Relationship Id="rId15" Type="http://schemas.openxmlformats.org/officeDocument/2006/relationships/hyperlink" Target="https://docs.google.com/spreadsheets/d/1GlP1QB_iQOmaGa11xuqtpEbntpeeApEEEOZ43NnSl-Q/pubhtml" TargetMode="External"/><Relationship Id="rId14" Type="http://schemas.openxmlformats.org/officeDocument/2006/relationships/hyperlink" Target="https://docs.google.com/spreadsheet/pub?key=1GlP1QB_iQOmaGa11xuqtpEbntpeeApEEEOZ43NnSl-Q" TargetMode="External"/><Relationship Id="rId17" Type="http://schemas.openxmlformats.org/officeDocument/2006/relationships/hyperlink" Target="https://docs.google.com/spreadsheets/d/1GlP1QB_iQOmaGa11xuqtpEbntpeeApEEEOZ43NnSl-Q/view" TargetMode="External"/><Relationship Id="rId16" Type="http://schemas.openxmlformats.org/officeDocument/2006/relationships/hyperlink" Target="https://docs.google.com/spreadsheets/d/1GlP1QB_iQOmaGa11xuqtpEbntpeeApEEEOZ43NnSl-Q/pub" TargetMode="External"/><Relationship Id="rId19" Type="http://schemas.openxmlformats.org/officeDocument/2006/relationships/hyperlink" Target="https://docs.google.com/drawings/d/1b1DCH3WthiQyZ45YukHchI6EbugZnxkzQszRuLE9jsw/edit?usp=sharing" TargetMode="External"/><Relationship Id="rId18" Type="http://schemas.openxmlformats.org/officeDocument/2006/relationships/hyperlink" Target="https://docs.google.com/forms/d/1EL1wM0tDwrst4OxwxEYsKT0JnelIL9jMQI0qtPlF3k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8585146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8585146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https://sites.google.com/view/fountain-valley-gifphoto-booth/home</a:t>
            </a:r>
            <a:endParaRPr sz="1000"/>
          </a:p>
          <a:p>
            <a:pPr indent="0" lvl="0" marL="0" rtl="0" algn="l">
              <a:spcBef>
                <a:spcPts val="0"/>
              </a:spcBef>
              <a:spcAft>
                <a:spcPts val="0"/>
              </a:spcAft>
              <a:buNone/>
            </a:pPr>
            <a:r>
              <a:rPr lang="en" sz="1000" u="sng">
                <a:solidFill>
                  <a:schemeClr val="hlink"/>
                </a:solidFill>
                <a:hlinkClick r:id="rId3"/>
              </a:rPr>
              <a:t>https://drive.google.com/drive/folders/1zrvrdIRXyzdlfDJxCPtaR8q9Pu7VZbIs?usp=sharing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https://drive.google.com/drive/folders/1XvxE0FbB-HWhtAolzJ9ED_1PxTrMWh97?usp=sharing</a:t>
            </a:r>
            <a:endParaRPr sz="1000"/>
          </a:p>
          <a:p>
            <a:pPr indent="0" lvl="0" marL="0" rtl="0" algn="l">
              <a:spcBef>
                <a:spcPts val="0"/>
              </a:spcBef>
              <a:spcAft>
                <a:spcPts val="0"/>
              </a:spcAft>
              <a:buNone/>
            </a:pPr>
            <a:r>
              <a:rPr lang="en" sz="1000" u="sng">
                <a:solidFill>
                  <a:schemeClr val="hlink"/>
                </a:solidFill>
                <a:hlinkClick r:id="rId6"/>
              </a:rPr>
              <a:t>https://drive.google.com/drive/folders/1KLHpJv8wV0FJsMxSF01gyxesEx-Ngi00?usp=sharing</a:t>
            </a:r>
            <a:endParaRPr sz="1000"/>
          </a:p>
          <a:p>
            <a:pPr indent="0" lvl="0" marL="0" rtl="0" algn="l">
              <a:spcBef>
                <a:spcPts val="0"/>
              </a:spcBef>
              <a:spcAft>
                <a:spcPts val="0"/>
              </a:spcAft>
              <a:buNone/>
            </a:pPr>
            <a:r>
              <a:rPr lang="en" sz="1000" u="sng">
                <a:solidFill>
                  <a:schemeClr val="hlink"/>
                </a:solidFill>
                <a:hlinkClick r:id="rId7"/>
              </a:rPr>
              <a:t>https://drive.google.com/drive/folders/1TTQbDRxpm7FkB9mTjW-gJxc0MbcVMhZp?usp=sharing</a:t>
            </a:r>
            <a:endParaRPr sz="1000"/>
          </a:p>
          <a:p>
            <a:pPr indent="0" lvl="0" marL="0" rtl="0" algn="l">
              <a:spcBef>
                <a:spcPts val="0"/>
              </a:spcBef>
              <a:spcAft>
                <a:spcPts val="0"/>
              </a:spcAft>
              <a:buNone/>
            </a:pPr>
            <a:r>
              <a:rPr lang="en" sz="1000" u="sng">
                <a:solidFill>
                  <a:schemeClr val="hlink"/>
                </a:solidFill>
                <a:hlinkClick r:id="rId8"/>
              </a:rPr>
              <a:t>https://drive.google.com/drive/folders/1VRKHoZmvOtkQ9v_956VlQO6V1e4XH1VC?usp=sharing</a:t>
            </a:r>
            <a:endParaRPr sz="1000"/>
          </a:p>
          <a:p>
            <a:pPr indent="0" lvl="0" marL="0" rtl="0" algn="l">
              <a:spcBef>
                <a:spcPts val="0"/>
              </a:spcBef>
              <a:spcAft>
                <a:spcPts val="0"/>
              </a:spcAft>
              <a:buNone/>
            </a:pPr>
            <a:r>
              <a:rPr lang="en" sz="1000" u="sng">
                <a:solidFill>
                  <a:schemeClr val="hlink"/>
                </a:solidFill>
                <a:hlinkClick r:id="rId9"/>
              </a:rPr>
              <a:t>https://drive.google.com/file/d/1CRkk8lGsYTg1PzAsDBLamtOAmjsYaiuu/view?usp=sharing</a:t>
            </a:r>
            <a:endParaRPr sz="1000"/>
          </a:p>
          <a:p>
            <a:pPr indent="0" lvl="0" marL="0" rtl="0" algn="l">
              <a:spcBef>
                <a:spcPts val="0"/>
              </a:spcBef>
              <a:spcAft>
                <a:spcPts val="0"/>
              </a:spcAft>
              <a:buNone/>
            </a:pPr>
            <a:r>
              <a:rPr lang="en" sz="1000" u="sng">
                <a:solidFill>
                  <a:schemeClr val="hlink"/>
                </a:solidFill>
                <a:hlinkClick r:id="rId10"/>
              </a:rPr>
              <a:t>https://drive.google.com/file/d/1XGhASpQL_fPrLbpGIgP8lRk5VUhK9uY9/view?usp=sharing</a:t>
            </a:r>
            <a:endParaRPr sz="1000"/>
          </a:p>
          <a:p>
            <a:pPr indent="0" lvl="0" marL="0" rtl="0" algn="l">
              <a:spcBef>
                <a:spcPts val="0"/>
              </a:spcBef>
              <a:spcAft>
                <a:spcPts val="0"/>
              </a:spcAft>
              <a:buNone/>
            </a:pPr>
            <a:r>
              <a:rPr lang="en" sz="1000" u="sng">
                <a:solidFill>
                  <a:schemeClr val="hlink"/>
                </a:solidFill>
                <a:hlinkClick r:id="rId11"/>
              </a:rPr>
              <a:t>https://drive.google.com/file/d/1kPcxEfysqhBbJOKDz2ktCHvI5z5Ej-bO/view?usp=sharing</a:t>
            </a:r>
            <a:endParaRPr sz="1000"/>
          </a:p>
          <a:p>
            <a:pPr indent="0" lvl="0" marL="0" rtl="0" algn="l">
              <a:spcBef>
                <a:spcPts val="0"/>
              </a:spcBef>
              <a:spcAft>
                <a:spcPts val="0"/>
              </a:spcAft>
              <a:buNone/>
            </a:pPr>
            <a:r>
              <a:rPr lang="en" sz="1000" u="sng">
                <a:solidFill>
                  <a:schemeClr val="hlink"/>
                </a:solidFill>
                <a:hlinkClick r:id="rId12"/>
              </a:rPr>
              <a:t>https://drive.google.com/file/d/1bNHd3WjeHgwLwcqTghDfPBmYkoQtOru2/view?usp=sharing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https://docs.google.com/spreadsheets/d/1GlP1QB_iQOmaGa11xuqtpEbntpeeApEEEOZ43NnSl-Q/edit?usp=sharing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https://docs.google.com/spreadsheet/pub?key=1GlP1QB_iQOmaGa11xuqtpEbntpeeApEEEOZ43NnSl-Q</a:t>
            </a:r>
            <a:endParaRPr sz="1000"/>
          </a:p>
          <a:p>
            <a:pPr indent="0" lvl="0" marL="0" rtl="0" algn="l">
              <a:spcBef>
                <a:spcPts val="0"/>
              </a:spcBef>
              <a:spcAft>
                <a:spcPts val="0"/>
              </a:spcAft>
              <a:buNone/>
            </a:pPr>
            <a:r>
              <a:rPr lang="en" sz="1000" u="sng">
                <a:solidFill>
                  <a:schemeClr val="hlink"/>
                </a:solidFill>
                <a:hlinkClick r:id="rId15"/>
              </a:rPr>
              <a:t>https://docs.google.com/spreadsheets/d/1GlP1QB_iQOmaGa11xuqtpEbntpeeApEEEOZ43NnSl-Q/pubhtml</a:t>
            </a:r>
            <a:endParaRPr sz="1000"/>
          </a:p>
          <a:p>
            <a:pPr indent="0" lvl="0" marL="0" rtl="0" algn="l">
              <a:spcBef>
                <a:spcPts val="0"/>
              </a:spcBef>
              <a:spcAft>
                <a:spcPts val="0"/>
              </a:spcAft>
              <a:buNone/>
            </a:pPr>
            <a:r>
              <a:rPr lang="en" sz="1000" u="sng">
                <a:solidFill>
                  <a:schemeClr val="hlink"/>
                </a:solidFill>
                <a:hlinkClick r:id="rId16"/>
              </a:rPr>
              <a:t>https://docs.google.com/spreadsheets/d/1GlP1QB_iQOmaGa11xuqtpEbntpeeApEEEOZ43NnSl-Q/pub</a:t>
            </a:r>
            <a:endParaRPr sz="1000"/>
          </a:p>
          <a:p>
            <a:pPr indent="0" lvl="0" marL="0" rtl="0" algn="l">
              <a:spcBef>
                <a:spcPts val="0"/>
              </a:spcBef>
              <a:spcAft>
                <a:spcPts val="0"/>
              </a:spcAft>
              <a:buNone/>
            </a:pPr>
            <a:r>
              <a:rPr lang="en" sz="1000" u="sng">
                <a:solidFill>
                  <a:schemeClr val="hlink"/>
                </a:solidFill>
                <a:hlinkClick r:id="rId17"/>
              </a:rPr>
              <a:t>https://docs.google.com/spreadsheets/d/1GlP1QB_iQOmaGa11xuqtpEbntpeeApEEEOZ43NnSl-Q/view</a:t>
            </a:r>
            <a:endParaRPr sz="1000"/>
          </a:p>
          <a:p>
            <a:pPr indent="0" lvl="0" marL="0" rtl="0" algn="l">
              <a:spcBef>
                <a:spcPts val="0"/>
              </a:spcBef>
              <a:spcAft>
                <a:spcPts val="0"/>
              </a:spcAft>
              <a:buNone/>
            </a:pPr>
            <a:r>
              <a:rPr lang="en" sz="1000" u="sng">
                <a:solidFill>
                  <a:schemeClr val="hlink"/>
                </a:solidFill>
                <a:hlinkClick r:id="rId18"/>
              </a:rPr>
              <a:t>https://docs.google.com/forms/d/1EL1wM0tDwrst4OxwxEYsKT0JnelIL9jMQI0qtPlF3kI/edit?usp=sharing</a:t>
            </a:r>
            <a:endParaRPr sz="1000"/>
          </a:p>
          <a:p>
            <a:pPr indent="0" lvl="0" marL="0" rtl="0" algn="l">
              <a:spcBef>
                <a:spcPts val="0"/>
              </a:spcBef>
              <a:spcAft>
                <a:spcPts val="0"/>
              </a:spcAft>
              <a:buNone/>
            </a:pPr>
            <a:r>
              <a:rPr lang="en" sz="1000" u="sng">
                <a:solidFill>
                  <a:schemeClr val="hlink"/>
                </a:solidFill>
                <a:hlinkClick r:id="rId19"/>
              </a:rPr>
              <a:t>https://docs.google.com/drawings/d/1b1DCH3WthiQyZ45YukHchI6EbugZnxkzQszRuLE9jsw/edit?usp=sharing</a:t>
            </a:r>
            <a:endParaRPr sz="1000"/>
          </a:p>
          <a:p>
            <a:pPr indent="0" lvl="0" marL="0" rtl="0" algn="l">
              <a:spcBef>
                <a:spcPts val="0"/>
              </a:spcBef>
              <a:spcAft>
                <a:spcPts val="0"/>
              </a:spcAft>
              <a:buNone/>
            </a:pPr>
            <a:r>
              <a:rPr lang="en" sz="1000" u="sng">
                <a:solidFill>
                  <a:schemeClr val="hlink"/>
                </a:solidFill>
                <a:hlinkClick r:id="rId20"/>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https://docs.google.com/document/d/1iSF2uFyDFbaBd0cOwU-1ZujMhTIJ5Bs6FFkXXtW7YMI/edit?usp=sharing</a:t>
            </a:r>
            <a:endParaRPr sz="1000"/>
          </a:p>
          <a:p>
            <a:pPr indent="0" lvl="0" marL="0" rtl="0" algn="l">
              <a:spcBef>
                <a:spcPts val="0"/>
              </a:spcBef>
              <a:spcAft>
                <a:spcPts val="0"/>
              </a:spcAft>
              <a:buNone/>
            </a:pPr>
            <a:r>
              <a:rPr lang="en" sz="1000" u="sng">
                <a:solidFill>
                  <a:schemeClr val="hlink"/>
                </a:solidFill>
                <a:hlinkClick r:id="rId23"/>
              </a:rPr>
              <a:t>https://docs.google.com/document/d/1iSF2uFyDFbaBd0cOwU-1ZujMhTIJ5Bs6FFkXXtW7YMI/pub</a:t>
            </a:r>
            <a:endParaRPr sz="1000"/>
          </a:p>
          <a:p>
            <a:pPr indent="0" lvl="0" marL="0" rtl="0" algn="l">
              <a:spcBef>
                <a:spcPts val="0"/>
              </a:spcBef>
              <a:spcAft>
                <a:spcPts val="0"/>
              </a:spcAft>
              <a:buNone/>
            </a:pPr>
            <a:r>
              <a:rPr lang="en" sz="1000" u="sng">
                <a:solidFill>
                  <a:schemeClr val="hlink"/>
                </a:solidFill>
                <a:hlinkClick r:id="rId24"/>
              </a:rPr>
              <a:t>https://docs.google.com/document/d/1iSF2uFyDFbaBd0cOwU-1ZujMhTIJ5Bs6FFkXXtW7YMI/view</a:t>
            </a:r>
            <a:endParaRPr sz="1000"/>
          </a:p>
          <a:p>
            <a:pPr indent="0" lvl="0" marL="0" rtl="0" algn="l">
              <a:spcBef>
                <a:spcPts val="0"/>
              </a:spcBef>
              <a:spcAft>
                <a:spcPts val="0"/>
              </a:spcAft>
              <a:buNone/>
            </a:pPr>
            <a:r>
              <a:rPr lang="en" sz="1000" u="sng">
                <a:solidFill>
                  <a:schemeClr val="hlink"/>
                </a:solidFill>
                <a:hlinkClick r:id="rId25"/>
              </a:rPr>
              <a:t>https://docs.google.com/presentation/d/1bO48_2bW8zg7WEQbWgTwLlyWIaU3s__7BnTLNEhINs4/edit?usp=sharing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https://docs.google.com/presentation/d/1bO48_2bW8zg7WEQbWgTwLlyWIaU3s__7BnTLNEhINs4/pub?start=true&amp;loop=true&amp;delayms=3000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https://docs.google.com/presentation/d/1bO48_2bW8zg7WEQbWgTwLlyWIaU3s__7BnTLNEhINs4/view</a:t>
            </a:r>
            <a:endParaRPr sz="1000"/>
          </a:p>
          <a:p>
            <a:pPr indent="0" lvl="0" marL="0" rtl="0" algn="l">
              <a:spcBef>
                <a:spcPts val="0"/>
              </a:spcBef>
              <a:spcAft>
                <a:spcPts val="0"/>
              </a:spcAft>
              <a:buNone/>
            </a:pPr>
            <a:r>
              <a:rPr lang="en" sz="1000" u="sng">
                <a:solidFill>
                  <a:schemeClr val="hlink"/>
                </a:solidFill>
                <a:hlinkClick r:id="rId28"/>
              </a:rPr>
              <a:t>https://docs.google.com/presentation/d/1bO48_2bW8zg7WEQbWgTwLlyWIaU3s__7BnTLNEhINs4/htmlpresent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85851464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85851464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85851464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85851464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fountain valley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85851464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85851464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858514647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85851464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fountain valley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85851464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85851464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858514647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858514647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85851464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85851464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858514647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858514647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85851464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85851464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https://sites.google.com/view/fountain-valley-gifphoto-booth/home</a:t>
            </a:r>
            <a:endParaRPr sz="1000"/>
          </a:p>
          <a:p>
            <a:pPr indent="0" lvl="0" marL="0" rtl="0" algn="l">
              <a:spcBef>
                <a:spcPts val="0"/>
              </a:spcBef>
              <a:spcAft>
                <a:spcPts val="0"/>
              </a:spcAft>
              <a:buNone/>
            </a:pPr>
            <a:r>
              <a:rPr lang="en" sz="1000" u="sng">
                <a:solidFill>
                  <a:schemeClr val="hlink"/>
                </a:solidFill>
                <a:hlinkClick r:id="rId3"/>
              </a:rPr>
              <a:t>https://drive.google.com/drive/folders/1zrvrdIRXyzdlfDJxCPtaR8q9Pu7VZbIs?usp=sharing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https://drive.google.com/drive/folders/1XvxE0FbB-HWhtAolzJ9ED_1PxTrMWh97?usp=sharing</a:t>
            </a:r>
            <a:endParaRPr sz="1000"/>
          </a:p>
          <a:p>
            <a:pPr indent="0" lvl="0" marL="0" rtl="0" algn="l">
              <a:spcBef>
                <a:spcPts val="0"/>
              </a:spcBef>
              <a:spcAft>
                <a:spcPts val="0"/>
              </a:spcAft>
              <a:buNone/>
            </a:pPr>
            <a:r>
              <a:rPr lang="en" sz="1000" u="sng">
                <a:solidFill>
                  <a:schemeClr val="hlink"/>
                </a:solidFill>
                <a:hlinkClick r:id="rId6"/>
              </a:rPr>
              <a:t>https://drive.google.com/drive/folders/1KLHpJv8wV0FJsMxSF01gyxesEx-Ngi00?usp=sharing</a:t>
            </a:r>
            <a:endParaRPr sz="1000"/>
          </a:p>
          <a:p>
            <a:pPr indent="0" lvl="0" marL="0" rtl="0" algn="l">
              <a:spcBef>
                <a:spcPts val="0"/>
              </a:spcBef>
              <a:spcAft>
                <a:spcPts val="0"/>
              </a:spcAft>
              <a:buNone/>
            </a:pPr>
            <a:r>
              <a:rPr lang="en" sz="1000" u="sng">
                <a:solidFill>
                  <a:schemeClr val="hlink"/>
                </a:solidFill>
                <a:hlinkClick r:id="rId7"/>
              </a:rPr>
              <a:t>https://drive.google.com/drive/folders/1TTQbDRxpm7FkB9mTjW-gJxc0MbcVMhZp?usp=sharing</a:t>
            </a:r>
            <a:endParaRPr sz="1000"/>
          </a:p>
          <a:p>
            <a:pPr indent="0" lvl="0" marL="0" rtl="0" algn="l">
              <a:spcBef>
                <a:spcPts val="0"/>
              </a:spcBef>
              <a:spcAft>
                <a:spcPts val="0"/>
              </a:spcAft>
              <a:buNone/>
            </a:pPr>
            <a:r>
              <a:rPr lang="en" sz="1000" u="sng">
                <a:solidFill>
                  <a:schemeClr val="hlink"/>
                </a:solidFill>
                <a:hlinkClick r:id="rId8"/>
              </a:rPr>
              <a:t>https://drive.google.com/drive/folders/1VRKHoZmvOtkQ9v_956VlQO6V1e4XH1VC?usp=sharing</a:t>
            </a:r>
            <a:endParaRPr sz="1000"/>
          </a:p>
          <a:p>
            <a:pPr indent="0" lvl="0" marL="0" rtl="0" algn="l">
              <a:spcBef>
                <a:spcPts val="0"/>
              </a:spcBef>
              <a:spcAft>
                <a:spcPts val="0"/>
              </a:spcAft>
              <a:buNone/>
            </a:pPr>
            <a:r>
              <a:rPr lang="en" sz="1000" u="sng">
                <a:solidFill>
                  <a:schemeClr val="hlink"/>
                </a:solidFill>
                <a:hlinkClick r:id="rId9"/>
              </a:rPr>
              <a:t>https://drive.google.com/file/d/1CRkk8lGsYTg1PzAsDBLamtOAmjsYaiuu/view?usp=sharing</a:t>
            </a:r>
            <a:endParaRPr sz="1000"/>
          </a:p>
          <a:p>
            <a:pPr indent="0" lvl="0" marL="0" rtl="0" algn="l">
              <a:spcBef>
                <a:spcPts val="0"/>
              </a:spcBef>
              <a:spcAft>
                <a:spcPts val="0"/>
              </a:spcAft>
              <a:buNone/>
            </a:pPr>
            <a:r>
              <a:rPr lang="en" sz="1000" u="sng">
                <a:solidFill>
                  <a:schemeClr val="hlink"/>
                </a:solidFill>
                <a:hlinkClick r:id="rId10"/>
              </a:rPr>
              <a:t>https://drive.google.com/file/d/1XGhASpQL_fPrLbpGIgP8lRk5VUhK9uY9/view?usp=sharing</a:t>
            </a:r>
            <a:endParaRPr sz="1000"/>
          </a:p>
          <a:p>
            <a:pPr indent="0" lvl="0" marL="0" rtl="0" algn="l">
              <a:spcBef>
                <a:spcPts val="0"/>
              </a:spcBef>
              <a:spcAft>
                <a:spcPts val="0"/>
              </a:spcAft>
              <a:buNone/>
            </a:pPr>
            <a:r>
              <a:rPr lang="en" sz="1000" u="sng">
                <a:solidFill>
                  <a:schemeClr val="hlink"/>
                </a:solidFill>
                <a:hlinkClick r:id="rId11"/>
              </a:rPr>
              <a:t>https://drive.google.com/file/d/1kPcxEfysqhBbJOKDz2ktCHvI5z5Ej-bO/view?usp=sharing</a:t>
            </a:r>
            <a:endParaRPr sz="1000"/>
          </a:p>
          <a:p>
            <a:pPr indent="0" lvl="0" marL="0" rtl="0" algn="l">
              <a:spcBef>
                <a:spcPts val="0"/>
              </a:spcBef>
              <a:spcAft>
                <a:spcPts val="0"/>
              </a:spcAft>
              <a:buNone/>
            </a:pPr>
            <a:r>
              <a:rPr lang="en" sz="1000" u="sng">
                <a:solidFill>
                  <a:schemeClr val="hlink"/>
                </a:solidFill>
                <a:hlinkClick r:id="rId12"/>
              </a:rPr>
              <a:t>https://drive.google.com/file/d/1bNHd3WjeHgwLwcqTghDfPBmYkoQtOru2/view?usp=sharing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https://docs.google.com/spreadsheets/d/1GlP1QB_iQOmaGa11xuqtpEbntpeeApEEEOZ43NnSl-Q/edit?usp=sharing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https://docs.google.com/spreadsheet/pub?key=1GlP1QB_iQOmaGa11xuqtpEbntpeeApEEEOZ43NnSl-Q</a:t>
            </a:r>
            <a:endParaRPr sz="1000"/>
          </a:p>
          <a:p>
            <a:pPr indent="0" lvl="0" marL="0" rtl="0" algn="l">
              <a:spcBef>
                <a:spcPts val="0"/>
              </a:spcBef>
              <a:spcAft>
                <a:spcPts val="0"/>
              </a:spcAft>
              <a:buNone/>
            </a:pPr>
            <a:r>
              <a:rPr lang="en" sz="1000" u="sng">
                <a:solidFill>
                  <a:schemeClr val="hlink"/>
                </a:solidFill>
                <a:hlinkClick r:id="rId15"/>
              </a:rPr>
              <a:t>https://docs.google.com/spreadsheets/d/1GlP1QB_iQOmaGa11xuqtpEbntpeeApEEEOZ43NnSl-Q/pubhtml</a:t>
            </a:r>
            <a:endParaRPr sz="1000"/>
          </a:p>
          <a:p>
            <a:pPr indent="0" lvl="0" marL="0" rtl="0" algn="l">
              <a:spcBef>
                <a:spcPts val="0"/>
              </a:spcBef>
              <a:spcAft>
                <a:spcPts val="0"/>
              </a:spcAft>
              <a:buNone/>
            </a:pPr>
            <a:r>
              <a:rPr lang="en" sz="1000" u="sng">
                <a:solidFill>
                  <a:schemeClr val="hlink"/>
                </a:solidFill>
                <a:hlinkClick r:id="rId16"/>
              </a:rPr>
              <a:t>https://docs.google.com/spreadsheets/d/1GlP1QB_iQOmaGa11xuqtpEbntpeeApEEEOZ43NnSl-Q/pub</a:t>
            </a:r>
            <a:endParaRPr sz="1000"/>
          </a:p>
          <a:p>
            <a:pPr indent="0" lvl="0" marL="0" rtl="0" algn="l">
              <a:spcBef>
                <a:spcPts val="0"/>
              </a:spcBef>
              <a:spcAft>
                <a:spcPts val="0"/>
              </a:spcAft>
              <a:buNone/>
            </a:pPr>
            <a:r>
              <a:rPr lang="en" sz="1000" u="sng">
                <a:solidFill>
                  <a:schemeClr val="hlink"/>
                </a:solidFill>
                <a:hlinkClick r:id="rId17"/>
              </a:rPr>
              <a:t>https://docs.google.com/spreadsheets/d/1GlP1QB_iQOmaGa11xuqtpEbntpeeApEEEOZ43NnSl-Q/view</a:t>
            </a:r>
            <a:endParaRPr sz="1000"/>
          </a:p>
          <a:p>
            <a:pPr indent="0" lvl="0" marL="0" rtl="0" algn="l">
              <a:spcBef>
                <a:spcPts val="0"/>
              </a:spcBef>
              <a:spcAft>
                <a:spcPts val="0"/>
              </a:spcAft>
              <a:buNone/>
            </a:pPr>
            <a:r>
              <a:rPr lang="en" sz="1000" u="sng">
                <a:solidFill>
                  <a:schemeClr val="hlink"/>
                </a:solidFill>
                <a:hlinkClick r:id="rId18"/>
              </a:rPr>
              <a:t>https://docs.google.com/forms/d/1EL1wM0tDwrst4OxwxEYsKT0JnelIL9jMQI0qtPlF3kI/edit?usp=sharing</a:t>
            </a:r>
            <a:endParaRPr sz="1000"/>
          </a:p>
          <a:p>
            <a:pPr indent="0" lvl="0" marL="0" rtl="0" algn="l">
              <a:spcBef>
                <a:spcPts val="0"/>
              </a:spcBef>
              <a:spcAft>
                <a:spcPts val="0"/>
              </a:spcAft>
              <a:buNone/>
            </a:pPr>
            <a:r>
              <a:rPr lang="en" sz="1000" u="sng">
                <a:solidFill>
                  <a:schemeClr val="hlink"/>
                </a:solidFill>
                <a:hlinkClick r:id="rId19"/>
              </a:rPr>
              <a:t>https://docs.google.com/drawings/d/1b1DCH3WthiQyZ45YukHchI6EbugZnxkzQszRuLE9jsw/edit?usp=sharing</a:t>
            </a:r>
            <a:endParaRPr sz="1000"/>
          </a:p>
          <a:p>
            <a:pPr indent="0" lvl="0" marL="0" rtl="0" algn="l">
              <a:spcBef>
                <a:spcPts val="0"/>
              </a:spcBef>
              <a:spcAft>
                <a:spcPts val="0"/>
              </a:spcAft>
              <a:buNone/>
            </a:pPr>
            <a:r>
              <a:rPr lang="en" sz="1000" u="sng">
                <a:solidFill>
                  <a:schemeClr val="hlink"/>
                </a:solidFill>
                <a:hlinkClick r:id="rId20"/>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https://docs.google.com/document/d/1iSF2uFyDFbaBd0cOwU-1ZujMhTIJ5Bs6FFkXXtW7YMI/edit?usp=sharing</a:t>
            </a:r>
            <a:endParaRPr sz="1000"/>
          </a:p>
          <a:p>
            <a:pPr indent="0" lvl="0" marL="0" rtl="0" algn="l">
              <a:spcBef>
                <a:spcPts val="0"/>
              </a:spcBef>
              <a:spcAft>
                <a:spcPts val="0"/>
              </a:spcAft>
              <a:buNone/>
            </a:pPr>
            <a:r>
              <a:rPr lang="en" sz="1000" u="sng">
                <a:solidFill>
                  <a:schemeClr val="hlink"/>
                </a:solidFill>
                <a:hlinkClick r:id="rId23"/>
              </a:rPr>
              <a:t>https://docs.google.com/document/d/1iSF2uFyDFbaBd0cOwU-1ZujMhTIJ5Bs6FFkXXtW7YMI/pub</a:t>
            </a:r>
            <a:endParaRPr sz="1000"/>
          </a:p>
          <a:p>
            <a:pPr indent="0" lvl="0" marL="0" rtl="0" algn="l">
              <a:spcBef>
                <a:spcPts val="0"/>
              </a:spcBef>
              <a:spcAft>
                <a:spcPts val="0"/>
              </a:spcAft>
              <a:buNone/>
            </a:pPr>
            <a:r>
              <a:rPr lang="en" sz="1000" u="sng">
                <a:solidFill>
                  <a:schemeClr val="hlink"/>
                </a:solidFill>
                <a:hlinkClick r:id="rId24"/>
              </a:rPr>
              <a:t>https://docs.google.com/document/d/1iSF2uFyDFbaBd0cOwU-1ZujMhTIJ5Bs6FFkXXtW7YMI/view</a:t>
            </a:r>
            <a:endParaRPr sz="1000"/>
          </a:p>
          <a:p>
            <a:pPr indent="0" lvl="0" marL="0" rtl="0" algn="l">
              <a:spcBef>
                <a:spcPts val="0"/>
              </a:spcBef>
              <a:spcAft>
                <a:spcPts val="0"/>
              </a:spcAft>
              <a:buNone/>
            </a:pPr>
            <a:r>
              <a:rPr lang="en" sz="1000" u="sng">
                <a:solidFill>
                  <a:schemeClr val="hlink"/>
                </a:solidFill>
                <a:hlinkClick r:id="rId25"/>
              </a:rPr>
              <a:t>https://docs.google.com/presentation/d/1bO48_2bW8zg7WEQbWgTwLlyWIaU3s__7BnTLNEhINs4/edit?usp=sharing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https://docs.google.com/presentation/d/1bO48_2bW8zg7WEQbWgTwLlyWIaU3s__7BnTLNEhINs4/pub?start=true&amp;loop=true&amp;delayms=3000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https://docs.google.com/presentation/d/1bO48_2bW8zg7WEQbWgTwLlyWIaU3s__7BnTLNEhINs4/view</a:t>
            </a:r>
            <a:endParaRPr sz="1000"/>
          </a:p>
          <a:p>
            <a:pPr indent="0" lvl="0" marL="0" rtl="0" algn="l">
              <a:spcBef>
                <a:spcPts val="0"/>
              </a:spcBef>
              <a:spcAft>
                <a:spcPts val="0"/>
              </a:spcAft>
              <a:buNone/>
            </a:pPr>
            <a:r>
              <a:rPr lang="en" sz="1000" u="sng">
                <a:solidFill>
                  <a:schemeClr val="hlink"/>
                </a:solidFill>
                <a:hlinkClick r:id="rId28"/>
              </a:rPr>
              <a:t>https://docs.google.com/presentation/d/1bO48_2bW8zg7WEQbWgTwLlyWIaU3s__7BnTLNEhINs4/htmlpresent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SLIDES_API858514647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SLIDES_API85851464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fountain valley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85851464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85851464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85851464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85851464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85851464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85851464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fountain valley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85851464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85851464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85851464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85851464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85851464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85851464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85851464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85851464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85851464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85851464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fountain-valley-gifphot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fountain-valley-gifphoto-booth/home" TargetMode="External"/><Relationship Id="rId4" Type="http://schemas.openxmlformats.org/officeDocument/2006/relationships/image" Target="../media/image23.jpg"/><Relationship Id="rId5" Type="http://schemas.openxmlformats.org/officeDocument/2006/relationships/hyperlink" Target="https://docs.google.com/presentation/d/1bO48_2bW8zg7WEQbWgTwLlyWIaU3s__7BnTLNEhINs4/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bO48_2bW8zg7WEQbWgTwLlyWIaU3s__7BnTLNEhINs4/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b1DCH3WthiQyZ45YukHchI6EbugZnxkzQszRuLE9jsw/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Ub_baxN1yIKa7z6PHbWKiQ5Hv3QmkYdb/view?usp=drivesdk" TargetMode="External"/><Relationship Id="rId24" Type="http://schemas.openxmlformats.org/officeDocument/2006/relationships/hyperlink" Target="https://docs.google.com/document/d/1iSF2uFyDFbaBd0cOwU-1ZujMhTIJ5Bs6FFkXXtW7YMI/pub" TargetMode="External"/><Relationship Id="rId23" Type="http://schemas.openxmlformats.org/officeDocument/2006/relationships/hyperlink" Target="https://docs.google.com/document/d/1iSF2uFyDFbaBd0cOwU-1ZujMhTIJ5Bs6FFkXXtW7YMI/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fountain-valley-gifphoto-booth/home" TargetMode="External"/><Relationship Id="rId4" Type="http://schemas.openxmlformats.org/officeDocument/2006/relationships/hyperlink" Target="https://drive.google.com/drive/folders/1zrvrdIRXyzdlfDJxCPtaR8q9Pu7VZbIs?usp=sharing" TargetMode="External"/><Relationship Id="rId9" Type="http://schemas.openxmlformats.org/officeDocument/2006/relationships/hyperlink" Target="https://drive.google.com/drive/folders/1VRKHoZmvOtkQ9v_956VlQO6V1e4XH1VC?usp=sharing" TargetMode="External"/><Relationship Id="rId26" Type="http://schemas.openxmlformats.org/officeDocument/2006/relationships/hyperlink" Target="https://docs.google.com/presentation/d/1bO48_2bW8zg7WEQbWgTwLlyWIaU3s__7BnTLNEhINs4/edit?usp=sharing" TargetMode="External"/><Relationship Id="rId25" Type="http://schemas.openxmlformats.org/officeDocument/2006/relationships/hyperlink" Target="https://docs.google.com/document/d/1iSF2uFyDFbaBd0cOwU-1ZujMhTIJ5Bs6FFkXXtW7YMI/view" TargetMode="External"/><Relationship Id="rId28" Type="http://schemas.openxmlformats.org/officeDocument/2006/relationships/hyperlink" Target="https://docs.google.com/presentation/d/1bO48_2bW8zg7WEQbWgTwLlyWIaU3s__7BnTLNEhINs4/view" TargetMode="External"/><Relationship Id="rId27" Type="http://schemas.openxmlformats.org/officeDocument/2006/relationships/hyperlink" Target="https://docs.google.com/presentation/d/1bO48_2bW8zg7WEQbWgTwLlyWIaU3s__7BnTLNEhINs4/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XvxE0FbB-HWhtAolzJ9ED_1PxTrMWh97?usp=sharing" TargetMode="External"/><Relationship Id="rId29" Type="http://schemas.openxmlformats.org/officeDocument/2006/relationships/hyperlink" Target="https://docs.google.com/presentation/d/1bO48_2bW8zg7WEQbWgTwLlyWIaU3s__7BnTLNEhINs4/htmlpresent" TargetMode="External"/><Relationship Id="rId7" Type="http://schemas.openxmlformats.org/officeDocument/2006/relationships/hyperlink" Target="https://drive.google.com/drive/folders/1KLHpJv8wV0FJsMxSF01gyxesEx-Ngi00?usp=sharing" TargetMode="External"/><Relationship Id="rId8" Type="http://schemas.openxmlformats.org/officeDocument/2006/relationships/hyperlink" Target="https://drive.google.com/drive/folders/1TTQbDRxpm7FkB9mTjW-gJxc0MbcVMhZp?usp=sharing" TargetMode="External"/><Relationship Id="rId31" Type="http://schemas.openxmlformats.org/officeDocument/2006/relationships/image" Target="../media/image2.png"/><Relationship Id="rId30" Type="http://schemas.openxmlformats.org/officeDocument/2006/relationships/hyperlink" Target="https://docs.google.com/presentation/d/1bO48_2bW8zg7WEQbWgTwLlyWIaU3s__7BnTLNEhINs4/edit?usp=drivesdk" TargetMode="External"/><Relationship Id="rId11" Type="http://schemas.openxmlformats.org/officeDocument/2006/relationships/hyperlink" Target="https://drive.google.com/file/d/1XGhASpQL_fPrLbpGIgP8lRk5VUhK9uY9/view?usp=sharing" TargetMode="External"/><Relationship Id="rId10" Type="http://schemas.openxmlformats.org/officeDocument/2006/relationships/hyperlink" Target="https://drive.google.com/file/d/1CRkk8lGsYTg1PzAsDBLamtOAmjsYaiuu/view?usp=sharing" TargetMode="External"/><Relationship Id="rId13" Type="http://schemas.openxmlformats.org/officeDocument/2006/relationships/hyperlink" Target="https://drive.google.com/file/d/1bNHd3WjeHgwLwcqTghDfPBmYkoQtOru2/view?usp=sharing" TargetMode="External"/><Relationship Id="rId12" Type="http://schemas.openxmlformats.org/officeDocument/2006/relationships/hyperlink" Target="https://drive.google.com/file/d/1kPcxEfysqhBbJOKDz2ktCHvI5z5Ej-bO/view?usp=sharing" TargetMode="External"/><Relationship Id="rId15" Type="http://schemas.openxmlformats.org/officeDocument/2006/relationships/hyperlink" Target="https://docs.google.com/spreadsheet/pub?key=1GlP1QB_iQOmaGa11xuqtpEbntpeeApEEEOZ43NnSl-Q" TargetMode="External"/><Relationship Id="rId14" Type="http://schemas.openxmlformats.org/officeDocument/2006/relationships/hyperlink" Target="https://docs.google.com/spreadsheets/d/1GlP1QB_iQOmaGa11xuqtpEbntpeeApEEEOZ43NnSl-Q/edit?usp=sharing" TargetMode="External"/><Relationship Id="rId17" Type="http://schemas.openxmlformats.org/officeDocument/2006/relationships/hyperlink" Target="https://docs.google.com/spreadsheets/d/1GlP1QB_iQOmaGa11xuqtpEbntpeeApEEEOZ43NnSl-Q/pub" TargetMode="External"/><Relationship Id="rId16" Type="http://schemas.openxmlformats.org/officeDocument/2006/relationships/hyperlink" Target="https://docs.google.com/spreadsheets/d/1GlP1QB_iQOmaGa11xuqtpEbntpeeApEEEOZ43NnSl-Q/pubhtml" TargetMode="External"/><Relationship Id="rId19" Type="http://schemas.openxmlformats.org/officeDocument/2006/relationships/hyperlink" Target="https://docs.google.com/forms/d/1EL1wM0tDwrst4OxwxEYsKT0JnelIL9jMQI0qtPlF3kI/edit?usp=sharing" TargetMode="External"/><Relationship Id="rId18" Type="http://schemas.openxmlformats.org/officeDocument/2006/relationships/hyperlink" Target="https://docs.google.com/spreadsheets/d/1GlP1QB_iQOmaGa11xuqtpEbntpeeApEEEOZ43NnSl-Q/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bO48_2bW8zg7WEQbWgTwLlyWIaU3s__7BnTLNEhINs4/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fountain-valley-gifphoto-booth/home" TargetMode="External"/><Relationship Id="rId4" Type="http://schemas.openxmlformats.org/officeDocument/2006/relationships/hyperlink" Target="http://www.youtube.com/watch?v=cij3xm1LtS8" TargetMode="External"/><Relationship Id="rId5" Type="http://schemas.openxmlformats.org/officeDocument/2006/relationships/image" Target="../media/image12.jpg"/><Relationship Id="rId6" Type="http://schemas.openxmlformats.org/officeDocument/2006/relationships/hyperlink" Target="https://docs.google.com/presentation/d/1bO48_2bW8zg7WEQbWgTwLlyWIaU3s__7BnTLNEhINs4/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fountain-valley-gifphoto-booth/home" TargetMode="External"/><Relationship Id="rId4" Type="http://schemas.openxmlformats.org/officeDocument/2006/relationships/hyperlink" Target="http://www.youtube.com/watch?v=xcQXxcHLLWI" TargetMode="External"/><Relationship Id="rId5" Type="http://schemas.openxmlformats.org/officeDocument/2006/relationships/image" Target="../media/image18.jpg"/><Relationship Id="rId6" Type="http://schemas.openxmlformats.org/officeDocument/2006/relationships/hyperlink" Target="https://docs.google.com/presentation/d/1bO48_2bW8zg7WEQbWgTwLlyWIaU3s__7BnTLNEhINs4/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fountain-valley-gifphoto-booth/home" TargetMode="External"/><Relationship Id="rId4" Type="http://schemas.openxmlformats.org/officeDocument/2006/relationships/hyperlink" Target="http://www.youtube.com/watch?v=-wfRHfpyDRU" TargetMode="External"/><Relationship Id="rId5" Type="http://schemas.openxmlformats.org/officeDocument/2006/relationships/image" Target="../media/image19.jpg"/><Relationship Id="rId6" Type="http://schemas.openxmlformats.org/officeDocument/2006/relationships/hyperlink" Target="https://docs.google.com/presentation/d/1bO48_2bW8zg7WEQbWgTwLlyWIaU3s__7BnTLNEhINs4/edit?usp=drivesdk" TargetMode="External"/><Relationship Id="rId7"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fountain-valley-gifphoto-booth/home" TargetMode="External"/><Relationship Id="rId4" Type="http://schemas.openxmlformats.org/officeDocument/2006/relationships/hyperlink" Target="http://www.youtube.com/watch?v=wm3S3txTd24" TargetMode="External"/><Relationship Id="rId5" Type="http://schemas.openxmlformats.org/officeDocument/2006/relationships/image" Target="../media/image20.jpg"/><Relationship Id="rId6" Type="http://schemas.openxmlformats.org/officeDocument/2006/relationships/hyperlink" Target="https://docs.google.com/presentation/d/1bO48_2bW8zg7WEQbWgTwLlyWIaU3s__7BnTLNEhINs4/edit?usp=drivesdk" TargetMode="External"/><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fountain-valley-gifphoto-booth/home" TargetMode="External"/><Relationship Id="rId4" Type="http://schemas.openxmlformats.org/officeDocument/2006/relationships/hyperlink" Target="http://www.youtube.com/watch?v=EUe8JfkM-u4" TargetMode="External"/><Relationship Id="rId5" Type="http://schemas.openxmlformats.org/officeDocument/2006/relationships/image" Target="../media/image21.jpg"/><Relationship Id="rId6" Type="http://schemas.openxmlformats.org/officeDocument/2006/relationships/hyperlink" Target="https://docs.google.com/presentation/d/1bO48_2bW8zg7WEQbWgTwLlyWIaU3s__7BnTLNEhINs4/edit?usp=drivesdk" TargetMode="External"/><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fountain-valley-gifphot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fountain-valley-gifphoto-booth/hom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fountain-valley-gifphoto-booth/home" TargetMode="External"/><Relationship Id="rId4" Type="http://schemas.openxmlformats.org/officeDocument/2006/relationships/hyperlink" Target="https://docs.google.com/presentation/d/1bO48_2bW8zg7WEQbWgTwLlyWIaU3s__7BnTLNEhINs4/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bO48_2bW8zg7WEQbWgTwLlyWIaU3s__7BnTLNEhINs4/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bO48_2bW8zg7WEQbWgTwLlyWIaU3s__7BnTLNEhINs4/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fountain-valley-gifphoto-booth/home" TargetMode="External"/><Relationship Id="rId4" Type="http://schemas.openxmlformats.org/officeDocument/2006/relationships/image" Target="../media/image22.jpg"/><Relationship Id="rId5" Type="http://schemas.openxmlformats.org/officeDocument/2006/relationships/hyperlink" Target="https://docs.google.com/presentation/d/1bO48_2bW8zg7WEQbWgTwLlyWIaU3s__7BnTLNEhINs4/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fountain-valley-gifphoto-booth/home" TargetMode="External"/><Relationship Id="rId4" Type="http://schemas.openxmlformats.org/officeDocument/2006/relationships/image" Target="../media/image25.jpg"/><Relationship Id="rId5" Type="http://schemas.openxmlformats.org/officeDocument/2006/relationships/hyperlink" Target="https://docs.google.com/presentation/d/1bO48_2bW8zg7WEQbWgTwLlyWIaU3s__7BnTLNEhINs4/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fountain-valley-gifphoto-booth/home" TargetMode="External"/><Relationship Id="rId4" Type="http://schemas.openxmlformats.org/officeDocument/2006/relationships/image" Target="../media/image24.png"/><Relationship Id="rId5" Type="http://schemas.openxmlformats.org/officeDocument/2006/relationships/hyperlink" Target="https://docs.google.com/presentation/d/1bO48_2bW8zg7WEQbWgTwLlyWIaU3s__7BnTLNEhINs4/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photo booth rental fountain valley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https://sites.google.com/view/fountain-valley-gifphoto-booth/home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The technology is already in tall demand. marketing and production companies along gone party planners are clamoring to safe their business dates to manage to pay for clients a showing off to generate militant and interesting content. How it works is a tall definition camera orbits vis--vis event goers and films a 360 degree slow hobby video thats streamed to a social media sharing station where users can instantly admission their videos. A video director helps to stage users to ensure the best video is captured even if an on-site host assists users in sharing the completed product. The company hopes the accessory of a 360 photo booth will broaden its photo booth offerings. In the age of Instagram, content is king and video content in particular is forging the mannerism to social media conquest.&#10;This week, we announced the inauguration of a 360 degree slow-motion video booth. Its a game-changer because of the unique addict experience it provides and because theres such tall request for this type of content. marketing and production companies are already clamoring to safe their business dates correspondingly they can have the funds for clients subsequent to unprejudiced content generation. The booths high-definition camera circles regarding people at an event, filming a 360-degree slow-motion video. Guests are then competent to instantly ration that video via social media in a sharing station, where theyre assisted by a special host. We hope the accessory of a 360 photo booth will broaden the companys photo booth offerings and move ahead their accomplish into alternative markets.&#10;Next week, we announced their commencement of a 360 slow leisure interest video booth. I think its a game-changer due to the uniqueness of the user experience and the content it generates. The extra benefits is already in high demand. marketing and production companies, along following party planners, have been contacting us to safe their dates, hoping to offer clients when advanced and interesting content. As a guest stands in belly of the high-definition camera, it orbits vis--vis them and films a 360 slow-motion video. Guests instantly permission their videos in a booth from which they can allowance their videos on social media or download them to their phones. In complement to video and photo booths we already offer, we hope that the accessory of a 360 photo booth will broaden our offerings. In this day and age, fine photos and videos are regarding more important than the event itself when it comes to hosting happenings upon Instagram. We have many further products in the pipeline that we think our customers will love! &#10;In the age of Instagram, its definite that high-quality content is king and video content, in particular, is leading the pretension to social media conquest. The booth is first rolling out at locations in the manner of holiday markets before visceral reachable for everyone. As seen upon YouTube, Instagram, Facebook, and new social media channels how much fun people have produce a result videos subsequent to connections and family; I allow this will essentially bow to off like undertakings using this device. Even more so at endeavors taking into account participants who have no idea how to use normal video equipment or software. I often see people posting photos on Instagram or Facebook from a good night out and encourage stage at a concert. Sometimes they are filmed from inside their friends phone. Due to that limitation, these clips will not acquire into your feed without some finessing in herald production on video editing software. Coming soon to a city close you! If you are planning an event, now may be the grow old to hire an advertising agency or even bring in your own specialists to set in the works this own up of the art booth right at your next-door pretense or film premiere.&#10;To use the additional service, customers enter the booth using an iPad. A high-definition camera orbits on the subject of the booth, filming a slow-motion video in 360 degrees. Customers get their videos at a livestreaming table and can subsequently use an iPad to ration their videos in the manner of the world. A video director helps arrange customers in the best doable mannerism to ensure great footage. An usher assists customers using the iPad at the livestreaming table.&#10;The company hopes that the supplement of a 360-degree photo booth will broaden its photo booth offerings.&#10;This week, we announced the initiation of their further 360 slow motion video booth. Theyre already in high demand: business planners and businesses desire to photo album the booths at their events, and marketing agencies and businesses want more information. How it works is a high definition camera orbiting on the order of issue goers and films a 360 degree slow pastime video. Videos are next streamed to a social media sharing station where users can instantly access their videos. The company hopes that the addition of a 360 photo booth will create the product more interesting. &#10;&#10;Photo booths have always been a perpetual way of having fun at a party or thing with reference to ocher County. Its no surprise that fittingly many people enjoy getting their photos taken at a photo booth. fortunate Frog Photo Booth in OC offers an assortment of photo booth packages to proceedings any celebration or event type. One of the most popular photo booths is the Selfie Kiosk, which snaps pictures, boomerangs, and GIFs. Guests get in point of fact eager when these photo booths because they can watch themselves upset regarding in looped photos and videos, and they make great entertainment at a party. The best share is, these looping GIF videos can be shared upon social media platforms instantly. Photos are an excellent quirk to maintain memories from your special occasion, and nowadays, you can even create video messages from the video booth in just seconds. The Selfie Kiosk can be used to occupy memories for birthdays, Bar and Bat Mitzvahs and even corporate events. These GIF animations are shared directly in the manner of guests in seconds, making your matter more well-liked online. fortunate Frog Photo Booth in OC offers you the unintentional to acquire your photos and videos taken just the exaggeration you want them at any event. Is your next thing approximately tawny County a Seminar, Conference, Trade enactment or Workshop? maybe just a regular corporate event? lucky Frog Photo Booth OC has a variety of fun photo booth packages to suit all occasion. One of their packages is the GIF booth, which takes a burst of pictures that are collect into a fast video. The video is subsequently looped and is an instant hit in the same way as everyone! Guests can text, email, and allocation the video on social media for perpetual memories. Photos are choice excellent way to commemorate your special occasion. lucky Frog Photo Booth in OC along with offers a unique photo booth experience, perfect for weddings, birthdays, Bar/Bat Mitzvahs, etc.Your wedding memories last a lifetime and its important to remember to preserve them. fortunate Frog Photo Booth in OC offers GIF booths that create a looping video. Its an fascinating concept that is absolute for any event. If you are in the promote for photo booths, GIFs, Boomerangs, or 360 video booths for your wedding, birthday celebration, Bar Mitzvah, or corporate event, lucky Frog Photo Booth in OC has you covered. &#10;A grad party is a special celebration that commemorates a student's accomplishments, and at the similar time is an opportunity for parents to award their children. Whether it be graduating from speculative as an undergraduate, high scholastic as a freshman, or even kindergarten, the grad party is the absolute defense to celebrate afterward a photo booth or a selfie booth. though there are many ways to celebrate the student, having a photo booth at a grad party is one showing off that allows all of their friends to acquire to know them and each new in a fun and easy way. It afterward creates amazing memories for them to keep forever.&#10;Graduations; links and associates come together to celebrate a taking into consideration in a lifetime achievement. What enlarged pretension to tribute their accomplishments than to rent a photo booth? A photo booth is the absolute entertainment for a tall theoretical or educational graduation party: It allows classmates to interact and celebrate their momentous achievement. {} Booking an gain access to freshen photo booth is a good habit to preserve graduation memories for approximately everyone; even bashful grads will have no difficulty taking a few selfies as they point of view their graduation into a legal celebration. &#10;&#10;If you mood next a party afterward a picture booth is the pretentiousness to go, there are a number of affordable services out there. Rental companies will come up with the money for the backdrop, props, and person to do its stuff the equipment. You just choose what nice of booth and theme you want. Karaoke is popular at grad parties in the past not everyone can link in upon formal dancing or singing. These services will send someone over to set in the works the equipment and function guests how to use it. then people can sing along next a microphone or even simply watch their links and collection the video for posterity. The process of recording and sharing videos has been vis--vis for years later desktop software taking into account Windows Movie Maker, but now consumers have many oscillate options to collaborate, chat, and allowance content later connections all from their own social media platforms once Facebook Messenger and Skype. These tools allow users to seamlessly portion content directly onto their friends feeds, eliminating the obsession to badly affect about editing or uploading files to YouTube.&#10; If you want to make the magic of an exciting play in a private home that isnt actually really taking place inside your bustling room, look no additional than a karaoke machine. while DJ's may yet be relevant for business events, for all else, a karaoke robot could be ideal for both novelty and utility. all you have to realize is connect your phone or laptop through Bluetooth or USB and choose out your favorite tune or some out of date standby. You'll have your own private bill melody from which by yourself you or others subsequently compatible tech can see what's happening. You'll never over have to awkwardly hear to someone croon out of song bearing in mind no one invited them to sing (nor will you have to say yes those awkward moments yourself). That's one matter nearly karaoke that has always been great: letting people who adore music and singing govern the comport yourself rather than a hired musician who thinks these people should sing greater than before (and quite frankly probably wouldn't get paid as much).&#10;This celebration of all of their accomplishments. relations and associates associate together in this celebration. What improved artifice to great compliment the student than to have memories of every of their contacts for them to save forever. And what augmented way to pull off that than using an instant photo booth rental? Its perfect for grad parties because it allows guests to unite and agree to pictures taking into consideration each other. A describe is one of the most treasured items a person can have, correspondingly reserving a photo booth for your party is a good pretension to immortalize those memories for the get out of of your life. every person has a vary personality or likes swing ways of entertainment. as a result even your shy guests shouldnt have a burden jumping into a photo booth for a few pictures. Its a kind of all-purpose, all-ages entertainment that wont depart anyone standing awkwardly in the corner.&#10; I have always loved knowing more or less things that my friends love and find beneficial and helpful, as a result I am always keen in hearing just about things that they are using that might make my computer graphics easier as well. Today, my friend Jackie shares her favorite products upon Amazon under $20 and they range from anything you compulsion to declutter and organize your home to outfits she finds charming (and is maybe even following buying).&#10;BeachLife Festival is one the largest seashore parties and bring to life music festivals in Southern California, held annually in Redondo seashore right next to the Redondo seashore Marina. Last year nearly 11 thousand people attended the 3 day festival, and it featured many well known artists.&#10;" id="110" name="Google Shape;110;p22" title="Roaming photo booth rental fountain valley">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Roaming photo booth rental fountain valley" id="111" name="Google Shape;111;p22" title="Roaming photo booth rental fountain valle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Roaming photo booth rental fountain valley" id="118" name="Google Shape;118;p23" title="Roaming photo booth rental fountain valle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Roaming photo booth rental fountain valley" id="126" name="Google Shape;126;p24" title="Roaming photo booth rental fountain valley">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Roaming photo booth rental fountain valley" id="133" name="Google Shape;133;p25" title="Roaming photo booth rental fountain valle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https://sites.google.com/view/fountain-valley-gifphoto-booth/home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fountain valley" id="140" name="Google Shape;140;p26" title="Roaming photo booth rental fountain valle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https://sites.google.com/view/fountain-valley-gifphoto-booth/home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fountain valley" id="147" name="Google Shape;147;p27" title="Roaming photo booth rental fountain valle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https://sites.google.com/view/fountain-valley-gifphoto-booth/home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fountain valley" id="154" name="Google Shape;154;p28" title="Roaming photo booth rental fountain valle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https://sites.google.com/view/fountain-valley-gifphoto-booth/home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fountain valley" id="161" name="Google Shape;161;p29" title="Roaming photo booth rental fountain valle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https://sites.google.com/view/fountain-valley-gifphoto-booth/home</a:t>
            </a:r>
            <a:endParaRPr/>
          </a:p>
        </p:txBody>
      </p:sp>
      <p:pic>
        <p:nvPicPr>
          <p:cNvPr id="167" name="Google Shape;167;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fountain valley" id="168" name="Google Shape;168;p30" title="Roaming photo booth rental fountain valle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photo booth rental fountain valley</a:t>
            </a:r>
            <a:endParaRPr b="1">
              <a:solidFill>
                <a:srgbClr val="A8D673"/>
              </a:solidFill>
              <a:latin typeface="Poppins"/>
              <a:ea typeface="Poppins"/>
              <a:cs typeface="Poppins"/>
              <a:sym typeface="Poppins"/>
            </a:endParaRPr>
          </a:p>
        </p:txBody>
      </p:sp>
      <p:sp>
        <p:nvSpPr>
          <p:cNvPr id="174" name="Google Shape;174;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https://sites.google.com/view/fountain-valley-gifphoto-booth/home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Roaming photo booth rental fountain valley" id="60" name="Google Shape;60;p14" title="Roaming photo booth rental fountain valley">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Roaming photo booth rental fountain valley" id="65" name="Google Shape;65;p15" title="Roaming photo booth rental fountain valle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Roaming photo booth rental fountain valley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technology is already in tall demand. promotion and production companies along when party planners are clamoring to safe their situation dates to give clients a showing off to generate broadminded and interesting content. How it works is a tall definition camera orbits on the order of business goers and films a 360 degree slow pastime video thats streamed to a social media sharing station where users can instantly admission their videos. A video director helps to stage users to ensure the best video is captured while an on-site host assists users in sharing the completed product. The company hopes the supplement of a 360 photo booth will broaden its photo booth offerings. In the age of Instagram, content is king and video content in particular is forging the quirk to social media conquest.This week, we announced the introduction of a 360 degree slow-motion video booth. Its a game-changer because of the unique addict experience it provides&amp;nbsp;and because theres such tall demand for this type of content. marketing and production companies are already clamoring to safe their event dates correspondingly they can meet the expense of clients similar to radical content generation. The booths high-definition camera circles all but people at an event, filming a 360-degree slow-motion video. Guests are next skillful to instantly allocation that video via social media in a sharing station, where theyre assisted by a special host. We wish the complement of a 360 photo booth will broaden the companys photo booth offerings and forward movement their accomplish into alternative markets.Next week, we announced their commencement of a 360 slow doings video booth. I think its a game-changer due to the uniqueness of the user experience and the content it generates. The supplementary assist is already in tall demand. promotion and production companies, along behind party planners, have been contacting us to secure their dates, hoping to come up with the money for clients afterward broadminded and fascinating content. As a guest stands in belly of the high-definition camera, it orbits roughly speaking them and films a 360 slow-motion video. Guests instantly entry their videos in a booth from which they can ration their videos upon social media or download them to their phones. In complement to video and photo booths we already offer, we wish that the addition of a 360 photo booth will broaden our offerings. In this hours of daylight and age, fine photos and videos are in the region of more important than the concern itself like it comes to hosting actions on Instagram. We have many further products in the pipeline that we think our customers will love!&amp;nbsp;In the age of Instagram, its positive that high-quality content is king and video content, in particular, is leading the pretentiousness to social media conquest. The booth is first rolling out at locations similar to holiday markets past physical clear for everyone. As seen on YouTube, Instagram, Facebook, and further social media channels how much fun people have action videos with contacts and family; I tolerate this will in point of fact assume off bearing in mind actions using this device. Even more therefore at endeavors past participants who have no idea how to use tolerable video equipment or software. I often see people posting photos upon Instagram or Facebook from a great night out and assist stage at a concert. Sometimes they are filmed from inside their friends phone. Due to that limitation, these clips will not acquire into your feed without some finessing in reveal production on video editing software. Coming soon to a city close you! If you are planning an event, now may be the get older to employ an advertising agency or even bring in your own specialists to set stirring this permit of the art booth right at your next-door work or film premiere.To use the other service, customers enter the booth using an iPad. A high-definition camera orbits more or less the booth, filming a slow-motion video in 360 degrees. Customers get their videos at a livestreaming table and can later use an iPad to allowance their videos gone the world. A video director helps arrange customers in the best viable pretentiousness to ensure great footage. An usher assists customers using the iPad at the livestreaming table.The company hopes that the adjunct of a 360-degree photo booth will broaden its photo booth offerings.This week, we announced the launch of their additional 360 slow occupation video booth. Theyre already in tall demand: event planners and businesses desire to stamp album the booths at their events, and marketing agencies and businesses desire more information. How it works is a tall definition camera orbiting approaching concern goers and films a 360 degree slow pastime video. Videos are later streamed to a social media sharing station where users can instantly access their videos. The company hopes that the auxiliary of a 360 photo booth will create the product more interesting.&amp;nbsp;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Photo booths have always been a eternal pretentiousness of having fun at a party or situation as regards yellowish-brown County. Its no incredulity that appropriately many people enjoy getting their photos taken at a photo booth. fortunate Frog Photo Booth in OC offers an assortment of photo booth packages to suit any celebration or concern type. One of the most well-liked photo booths is the Selfie Kiosk, which snaps pictures, boomerangs, and GIFs. Guests acquire really eager in imitation of these photo booths because they can watch themselves shape roughly in looped photos and videos, and they create good entertainment at a party. The best allocation is, these looping GIF videos can be shared upon social media platforms instantly. Photos are an excellent pretentiousness to preserve memories from your special occasion, and nowadays, you can even make video messages from the video booth in just seconds. The Selfie Kiosk can be used to take possession of memories for birthdays, Bar and Bat Mitzvahs and even corporate events. These GIF animations are shared directly bearing in mind guests in seconds, making your situation more well-liked online. fortunate Frog Photo Booth in OC offers you the inadvertent to get your photos and videos taken just the showing off you desire them at any event. Is your next business on the subject of yellow County a Seminar, Conference, Trade doing or Workshop? maybe just a regular corporate event? fortunate Frog Photo Booth OC has a variety of fun photo booth packages to court case all occasion. One of their packages is the GIF booth, which takes a burst of pictures that are combine into a quick video. The video is subsequently looped and is an instant hit later everyone! Guests can text, email, and part the video on social media for unchanging memories. Photos are unconventional excellent mannerism to commemorate your special occasion. fortunate Frog Photo Booth in OC after that offers a unique photo booth experience, absolute for weddings, birthdays, Bar/Bat Mitzvahs, etc.Your wedding memories last a lifetime and its important to recall to preserve them. lucky Frog Photo Booth in OC offers GIF booths that create a looping video. Its an engaging concept that is absolute for any event. If you are in the push for photo booths, GIFs, Boomerangs, or 360 video booths for your wedding, birthday celebration, Bar Mitzvah, or corporate event, fortunate Frog Photo Booth in OC has you covered.&amp;nbsp;A grad party is a special celebration that commemorates a student's accomplishments, and at the similar times is an opportunity for parents to rave review their children. Whether it be graduating from teacher as an undergraduate, high school as a freshman, or even kindergarten, the grad party is the perfect defense to celebrate taking into account a photo booth or a selfie booth. even if there are many ways to celebrate the student, having a photo booth at a grad party is one exaggeration that allows every of their connections to get to know them and each extra in a fun and simple way. It with creates unbelievable memories for them to save forever.Graduations; connections and family arrive together to celebrate a afterward in a lifetime achievement. What enlarged artifice to great compliment their accomplishments than to rent a photo booth? A photo booth is the perfect entertainment for a tall moot or university graduation party: It allows classmates to interact and celebrate their momentous achievement. {} Booking an log on expose photo booth is a great mannerism to preserve graduation memories for nearly everyone; even shy grads will have no trouble taking a few selfies as they slope their graduation into a authenticated celebration.&amp;nbsp;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If you character behind a party in imitation of a describe booth is the habit to go, there are a number of affordable facilities out there. Rental companies will present the backdrop, props, and person to perform the equipment. You just choose what kind of booth and theme you want. Karaoke is well-liked at grad parties since not everyone can associate in upon formal dancing or singing. These services will send someone more than to set in the works the equipment and exploit guests how to use it. subsequently people can sing along once a microphone or even simply watch their associates and folder the video for posterity. The process of recording and sharing videos has been vis--vis for years with desktop software next Windows Movie Maker, but now consumers have many every other options to collaborate, chat, and ration content bearing in mind connections every from their own social media platforms afterward Facebook Messenger and Skype. These tools allow users to seamlessly ration content directly onto their friends feeds, eliminating the infatuation to worry not quite editing or uploading files to YouTube.&amp;nbsp;If you desire to create the illusion of an risk-taking show in a private home that isnt actually truly happening inside your full of beans room, look no supplementary than a karaoke machine. even though DJ's may nevertheless be relevant for situation events, for all else, a karaoke robot could be ideal for both novelty and utility. all you have to realize is link up your phone or laptop through Bluetooth or USB and choose out your favorite tune or some dated standby. You'll have your own private be active song from which single-handedly you or others like compatible tech can look what's happening. You'll never once more have to awkwardly listen to someone croon out of tune when no one invited them to sing (nor will you have to take on those awkward moments yourself). That's one issue just about karaoke that has always been great: letting people who adore music and singing govern the act out rather than a hired musician who thinks these people should sing improved (and quite frankly probably wouldn't acquire paid as much).This celebration of all of their accomplishments. intimates and contacts link together in this celebration. What bigger artifice to award the student than to have memories of every of their friends for them to keep forever. And what bigger artifice to complete that than using an instant photo booth rental? Its perfect for grad parties because it allows guests to join together and allow pictures subsequently each other. A picture is one of the most treasured items a person can have, in view of that reserving a photo booth for your party is a great habit to immortalize those memories for the in flames of your life. every person has a swing personality or likes every second ways of entertainment. therefore even your shy guests shouldnt have a problem jumping into a photo booth for a few pictures. Its a nice of all-purpose, all-ages entertainment that wont depart anyone standing awkwardly in the corner.&amp;nbsp;I have always loved knowing just about things that my contacts adore and locate beneficial and helpful, suitably I am always curious in hearing approximately things that they are using that might make my energy easier as well. Today, my pal Jackie shares her favorite products upon Amazon under $20&amp;nbsp;and they range from everything you need to declutter and organize your home to outfits she finds endearing (and is maybe even later buying).BeachLife Festival is one the largest beach parties and stimulate music festivals in Southern California, held annually in Redondo beach right adjacent to the Redondo seashore Marina. Last year almost 11 thousand people attended the 3 morning festival, and it featured many with ease known artists.</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https://sites.google.com/view/fountain-valley-gifphoto-booth/home</a:t>
            </a:r>
            <a:endParaRPr sz="1000">
              <a:solidFill>
                <a:schemeClr val="dk2"/>
              </a:solidFill>
            </a:endParaRPr>
          </a:p>
        </p:txBody>
      </p:sp>
      <p:pic>
        <p:nvPicPr>
          <p:cNvPr descr="Roaming photo booth rental fountain valley" id="73" name="Google Shape;73;p16" title="Roaming photo booth rental fountain valle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Roaming photo booth rental fountain valley" id="80" name="Google Shape;80;p17" title="Roaming photo booth rental fountain valle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Roaming photo booth rental fountain valley</a:t>
            </a:r>
            <a:endParaRPr sz="800"/>
          </a:p>
          <a:p>
            <a:pPr indent="0" lvl="0" marL="0" rtl="0" algn="l">
              <a:spcBef>
                <a:spcPts val="0"/>
              </a:spcBef>
              <a:spcAft>
                <a:spcPts val="0"/>
              </a:spcAft>
              <a:buNone/>
            </a:pPr>
            <a:r>
              <a:t/>
            </a:r>
            <a:endParaRPr sz="800"/>
          </a:p>
        </p:txBody>
      </p:sp>
      <p:pic>
        <p:nvPicPr>
          <p:cNvPr descr="Roaming photo booth rental fountain valley" id="87" name="Google Shape;87;p18" title="Roaming photo booth rental fountain valle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The technology is already in tall demand. marketing and production companies along gone party planners are clamoring to safe their business dates to manage to pay for clients a showing off to generate militant and interesting content. How it works is a tall definition camera orbits vis--vis event goers and films a 360 degree slow hobby video thats streamed to a social media sharing station where users can instantly admission their videos. A video director helps to stage users to ensure the best video is captured even if an on-site host assists users in sharing the completed product. The company hopes the accessory of a 360 photo booth will broaden its photo booth offerings. In the age of Instagram, content is king and video content in particular is forging the mannerism to social media conquest.&#10;This week, we announced the inauguration of a 360 degree slow-motion video booth. Its a game-changer because of the unique addict experience it provides and because theres such tall request for this type of content. marketing and production companies are already clamoring to safe their business dates correspondingly they can have the funds for clients subsequent to unprejudiced content generation. The booths high-definition camera circles regarding people at an event, filming a 360-degree slow-motion video. Guests are then competent to instantly ration that video via social media in a sharing station, where theyre assisted by a special host. We hope the accessory of a 360 photo booth will broaden the companys photo booth offerings and move ahead their accomplish into alternative markets.&#10;Next week, we announced their commencement of a 360 slow leisure interest video booth. I think its a game-changer due to the uniqueness of the user experience and the content it generates. The extra benefits is already in high demand. marketing and production companies, along following party planners, have been contacting us to safe their dates, hoping to offer clients when advanced and interesting content. As a guest stands in belly of the high-definition camera, it orbits vis--vis them and films a 360 slow-motion video. Guests instantly permission their videos in a booth from which they can allowance their videos on social media or download them to their phones. In complement to video and photo booths we already offer, we hope that the accessory of a 360 photo booth will broaden our offerings. In this day and age, fine photos and videos are regarding more important than the event itself when it comes to hosting happenings upon Instagram. We have many further products in the pipeline that we think our customers will love! &#10;In the age of Instagram, its definite that high-quality content is king and video content, in particular, is leading the pretension to social media conquest. The booth is first rolling out at locations in the manner of holiday markets before visceral reachable for everyone. As seen upon YouTube, Instagram, Facebook, and new social media channels how much fun people have produce a result videos subsequent to connections and family; I allow this will essentially bow to off like undertakings using this device. Even more so at endeavors taking into account participants who have no idea how to use normal video equipment or software. I often see people posting photos on Instagram or Facebook from a good night out and encourage stage at a concert. Sometimes they are filmed from inside their friends phone. Due to that limitation, these clips will not acquire into your feed without some finessing in herald production on video editing software. Coming soon to a city close you! If you are planning an event, now may be the grow old to hire an advertising agency or even bring in your own specialists to set in the works this own up of the art booth right at your next-door pretense or film premiere.&#10;To use the additional service, customers enter the booth using an iPad. A high-definition camera orbits on the subject of the booth, filming a slow-motion video in 360 degrees. Customers get their videos at a livestreaming table and can subsequently use an iPad to ration their videos in the manner of the world. A video director helps arrange customers in the best doable mannerism to ensure great footage. An usher assists customers using the iPad at the livestreaming table.&#10;The company hopes that the supplement of a 360-degree photo booth will broaden its photo booth offerings.&#10;This week, we announced the initiation of their further 360 slow motion video booth. Theyre already in high demand: business planners and businesses desire to photo album the booths at their events, and marketing agencies and businesses want more information. How it works is a high definition camera orbiting on the order of issue goers and films a 360 degree slow pastime video. Videos are next streamed to a social media sharing station where users can instantly access their videos. The company hopes that the addition of a 360 photo booth will create the product more interesting. &#10;&#10;Photo booths have always been a perpetual way of having fun at a party or thing with reference to ocher County. Its no surprise that fittingly many people enjoy getting their photos taken at a photo booth. fortunate Frog Photo Booth in OC offers an assortment of photo booth packages to proceedings any celebration or event type. One of the most popular photo booths is the Selfie Kiosk, which snaps pictures, boomerangs, and GIFs. Guests get in point of fact eager when these photo booths because they can watch themselves upset regarding in looped photos and videos, and they make great entertainment at a party. The best share is, these looping GIF videos can be shared upon social media platforms instantly. Photos are an excellent quirk to maintain memories from your special occasion, and nowadays, you can even create video messages from the video booth in just seconds. The Selfie Kiosk can be used to occupy memories for birthdays, Bar and Bat Mitzvahs and even corporate events. These GIF animations are shared directly in the manner of guests in seconds, making your matter more well-liked online. fortunate Frog Photo Booth in OC offers you the unintentional to acquire your photos and videos taken just the exaggeration you want them at any event. Is your next thing approximately tawny County a Seminar, Conference, Trade enactment or Workshop? maybe just a regular corporate event? lucky Frog Photo Booth OC has a variety of fun photo booth packages to suit all occasion. One of their packages is the GIF booth, which takes a burst of pictures that are collect into a fast video. The video is subsequently looped and is an instant hit in the same way as everyone! Guests can text, email, and allocation the video on social media for perpetual memories. Photos are choice excellent way to commemorate your special occasion. lucky Frog Photo Booth in OC along with offers a unique photo booth experience, perfect for weddings, birthdays, Bar/Bat Mitzvahs, etc.Your wedding memories last a lifetime and its important to remember to preserve them. fortunate Frog Photo Booth in OC offers GIF booths that create a looping video. Its an fascinating concept that is absolute for any event. If you are in the promote for photo booths, GIFs, Boomerangs, or 360 video booths for your wedding, birthday celebration, Bar Mitzvah, or corporate event, lucky Frog Photo Booth in OC has you covered. &#10;A grad party is a special celebration that commemorates a student's accomplishments, and at the similar time is an opportunity for parents to award their children. Whether it be graduating from speculative as an undergraduate, high scholastic as a freshman, or even kindergarten, the grad party is the absolute defense to celebrate afterward a photo booth or a selfie booth. though there are many ways to celebrate the student, having a photo booth at a grad party is one showing off that allows all of their friends to acquire to know them and each new in a fun and easy way. It afterward creates amazing memories for them to keep forever.&#10;Graduations; links and associates come together to celebrate a taking into consideration in a lifetime achievement. What enlarged pretension to tribute their accomplishments than to rent a photo booth? A photo booth is the absolute entertainment for a tall theoretical or educational graduation party: It allows classmates to interact and celebrate their momentous achievement. {} Booking an gain access to freshen photo booth is a good habit to preserve graduation memories for approximately everyone; even bashful grads will have no difficulty taking a few selfies as they point of view their graduation into a legal celebration. &#10;&#10;If you mood next a party afterward a picture booth is the pretentiousness to go, there are a number of affordable services out there. Rental companies will come up with the money for the backdrop, props, and person to do its stuff the equipment. You just choose what nice of booth and theme you want. Karaoke is popular at grad parties in the past not everyone can link in upon formal dancing or singing. These services will send someone over to set in the works the equipment and function guests how to use it. then people can sing along next a microphone or even simply watch their links and collection the video for posterity. The process of recording and sharing videos has been vis--vis for years later desktop software taking into account Windows Movie Maker, but now consumers have many oscillate options to collaborate, chat, and allowance content later connections all from their own social media platforms once Facebook Messenger and Skype. These tools allow users to seamlessly portion content directly onto their friends feeds, eliminating the obsession to badly affect about editing or uploading files to YouTube.&#10; If you want to make the magic of an exciting play in a private home that isnt actually really taking place inside your bustling room, look no additional than a karaoke machine. while DJ's may yet be relevant for business events, for all else, a karaoke robot could be ideal for both novelty and utility. all you have to realize is connect your phone or laptop through Bluetooth or USB and choose out your favorite tune or some out of date standby. You'll have your own private bill melody from which by yourself you or others subsequently compatible tech can see what's happening. You'll never over have to awkwardly hear to someone croon out of song bearing in mind no one invited them to sing (nor will you have to say yes those awkward moments yourself). That's one matter nearly karaoke that has always been great: letting people who adore music and singing govern the comport yourself rather than a hired musician who thinks these people should sing greater than before (and quite frankly probably wouldn't get paid as much).&#10;This celebration of all of their accomplishments. relations and associates associate together in this celebration. What improved artifice to great compliment the student than to have memories of every of their contacts for them to save forever. And what augmented way to pull off that than using an instant photo booth rental? Its perfect for grad parties because it allows guests to unite and agree to pictures taking into consideration each other. A describe is one of the most treasured items a person can have, correspondingly reserving a photo booth for your party is a good pretension to immortalize those memories for the get out of of your life. every person has a vary personality or likes swing ways of entertainment. as a result even your shy guests shouldnt have a burden jumping into a photo booth for a few pictures. Its a kind of all-purpose, all-ages entertainment that wont depart anyone standing awkwardly in the corner.&#10; I have always loved knowing more or less things that my friends love and find beneficial and helpful, as a result I am always keen in hearing just about things that they are using that might make my computer graphics easier as well. Today, my friend Jackie shares her favorite products upon Amazon under $20 and they range from anything you compulsion to declutter and organize your home to outfits she finds charming (and is maybe even following buying).&#10;BeachLife Festival is one the largest seashore parties and bring to life music festivals in Southern California, held annually in Redondo seashore right next to the Redondo seashore Marina. Last year nearly 11 thousand people attended the 3 day festival, and it featured many well known artists.&#10;" id="92" name="Google Shape;92;p19" title="Roaming photo booth rental fountain valle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Roaming photo booth rental fountain valley" id="93" name="Google Shape;93;p19" title="Roaming photo booth rental fountain valle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The technology is already in tall demand. marketing and production companies along gone party planners are clamoring to safe their business dates to manage to pay for clients a showing off to generate militant and interesting content. How it works is a tall definition camera orbits vis--vis event goers and films a 360 degree slow hobby video thats streamed to a social media sharing station where users can instantly admission their videos. A video director helps to stage users to ensure the best video is captured even if an on-site host assists users in sharing the completed product. The company hopes the accessory of a 360 photo booth will broaden its photo booth offerings. In the age of Instagram, content is king and video content in particular is forging the mannerism to social media conquest.&#10;This week, we announced the inauguration of a 360 degree slow-motion video booth. Its a game-changer because of the unique addict experience it provides and because theres such tall request for this type of content. marketing and production companies are already clamoring to safe their business dates correspondingly they can have the funds for clients subsequent to unprejudiced content generation. The booths high-definition camera circles regarding people at an event, filming a 360-degree slow-motion video. Guests are then competent to instantly ration that video via social media in a sharing station, where theyre assisted by a special host. We hope the accessory of a 360 photo booth will broaden the companys photo booth offerings and move ahead their accomplish into alternative markets.&#10;Next week, we announced their commencement of a 360 slow leisure interest video booth. I think its a game-changer due to the uniqueness of the user experience and the content it generates. The extra benefits is already in high demand. marketing and production companies, along following party planners, have been contacting us to safe their dates, hoping to offer clients when advanced and interesting content. As a guest stands in belly of the high-definition camera, it orbits vis--vis them and films a 360 slow-motion video. Guests instantly permission their videos in a booth from which they can allowance their videos on social media or download them to their phones. In complement to video and photo booths we already offer, we hope that the accessory of a 360 photo booth will broaden our offerings. In this day and age, fine photos and videos are regarding more important than the event itself when it comes to hosting happenings upon Instagram. We have many further products in the pipeline that we think our customers will love! &#10;In the age of Instagram, its definite that high-quality content is king and video content, in particular, is leading the pretension to social media conquest. The booth is first rolling out at locations in the manner of holiday markets before visceral reachable for everyone. As seen upon YouTube, Instagram, Facebook, and new social media channels how much fun people have produce a result videos subsequent to connections and family; I allow this will essentially bow to off like undertakings using this device. Even more so at endeavors taking into account participants who have no idea how to use normal video equipment or software. I often see people posting photos on Instagram or Facebook from a good night out and encourage stage at a concert. Sometimes they are filmed from inside their friends phone. Due to that limitation, these clips will not acquire into your feed without some finessing in herald production on video editing software. Coming soon to a city close you! If you are planning an event, now may be the grow old to hire an advertising agency or even bring in your own specialists to set in the works this own up of the art booth right at your next-door pretense or film premiere.&#10;To use the additional service, customers enter the booth using an iPad. A high-definition camera orbits on the subject of the booth, filming a slow-motion video in 360 degrees. Customers get their videos at a livestreaming table and can subsequently use an iPad to ration their videos in the manner of the world. A video director helps arrange customers in the best doable mannerism to ensure great footage. An usher assists customers using the iPad at the livestreaming table.&#10;The company hopes that the supplement of a 360-degree photo booth will broaden its photo booth offerings.&#10;This week, we announced the initiation of their further 360 slow motion video booth. Theyre already in high demand: business planners and businesses desire to photo album the booths at their events, and marketing agencies and businesses want more information. How it works is a high definition camera orbiting on the order of issue goers and films a 360 degree slow pastime video. Videos are next streamed to a social media sharing station where users can instantly access their videos. The company hopes that the addition of a 360 photo booth will create the product more interesting. &#10;&#10;Photo booths have always been a perpetual way of having fun at a party or thing with reference to ocher County. Its no surprise that fittingly many people enjoy getting their photos taken at a photo booth. fortunate Frog Photo Booth in OC offers an assortment of photo booth packages to proceedings any celebration or event type. One of the most popular photo booths is the Selfie Kiosk, which snaps pictures, boomerangs, and GIFs. Guests get in point of fact eager when these photo booths because they can watch themselves upset regarding in looped photos and videos, and they make great entertainment at a party. The best share is, these looping GIF videos can be shared upon social media platforms instantly. Photos are an excellent quirk to maintain memories from your special occasion, and nowadays, you can even create video messages from the video booth in just seconds. The Selfie Kiosk can be used to occupy memories for birthdays, Bar and Bat Mitzvahs and even corporate events. These GIF animations are shared directly in the manner of guests in seconds, making your matter more well-liked online. fortunate Frog Photo Booth in OC offers you the unintentional to acquire your photos and videos taken just the exaggeration you want them at any event. Is your next thing approximately tawny County a Seminar, Conference, Trade enactment or Workshop? maybe just a regular corporate event? lucky Frog Photo Booth OC has a variety of fun photo booth packages to suit all occasion. One of their packages is the GIF booth, which takes a burst of pictures that are collect into a fast video. The video is subsequently looped and is an instant hit in the same way as everyone! Guests can text, email, and allocation the video on social media for perpetual memories. Photos are choice excellent way to commemorate your special occasion. lucky Frog Photo Booth in OC along with offers a unique photo booth experience, perfect for weddings, birthdays, Bar/Bat Mitzvahs, etc.Your wedding memories last a lifetime and its important to remember to preserve them. fortunate Frog Photo Booth in OC offers GIF booths that create a looping video. Its an fascinating concept that is absolute for any event. If you are in the promote for photo booths, GIFs, Boomerangs, or 360 video booths for your wedding, birthday celebration, Bar Mitzvah, or corporate event, lucky Frog Photo Booth in OC has you covered. &#10;A grad party is a special celebration that commemorates a student's accomplishments, and at the similar time is an opportunity for parents to award their children. Whether it be graduating from speculative as an undergraduate, high scholastic as a freshman, or even kindergarten, the grad party is the absolute defense to celebrate afterward a photo booth or a selfie booth. though there are many ways to celebrate the student, having a photo booth at a grad party is one showing off that allows all of their friends to acquire to know them and each new in a fun and easy way. It afterward creates amazing memories for them to keep forever.&#10;Graduations; links and associates come together to celebrate a taking into consideration in a lifetime achievement. What enlarged pretension to tribute their accomplishments than to rent a photo booth? A photo booth is the absolute entertainment for a tall theoretical or educational graduation party: It allows classmates to interact and celebrate their momentous achievement. {} Booking an gain access to freshen photo booth is a good habit to preserve graduation memories for approximately everyone; even bashful grads will have no difficulty taking a few selfies as they point of view their graduation into a legal celebration. &#10;&#10;If you mood next a party afterward a picture booth is the pretentiousness to go, there are a number of affordable services out there. Rental companies will come up with the money for the backdrop, props, and person to do its stuff the equipment. You just choose what nice of booth and theme you want. Karaoke is popular at grad parties in the past not everyone can link in upon formal dancing or singing. These services will send someone over to set in the works the equipment and function guests how to use it. then people can sing along next a microphone or even simply watch their links and collection the video for posterity. The process of recording and sharing videos has been vis--vis for years later desktop software taking into account Windows Movie Maker, but now consumers have many oscillate options to collaborate, chat, and allowance content later connections all from their own social media platforms once Facebook Messenger and Skype. These tools allow users to seamlessly portion content directly onto their friends feeds, eliminating the obsession to badly affect about editing or uploading files to YouTube.&#10; If you want to make the magic of an exciting play in a private home that isnt actually really taking place inside your bustling room, look no additional than a karaoke machine. while DJ's may yet be relevant for business events, for all else, a karaoke robot could be ideal for both novelty and utility. all you have to realize is connect your phone or laptop through Bluetooth or USB and choose out your favorite tune or some out of date standby. You'll have your own private bill melody from which by yourself you or others subsequently compatible tech can see what's happening. You'll never over have to awkwardly hear to someone croon out of song bearing in mind no one invited them to sing (nor will you have to say yes those awkward moments yourself). That's one matter nearly karaoke that has always been great: letting people who adore music and singing govern the comport yourself rather than a hired musician who thinks these people should sing greater than before (and quite frankly probably wouldn't get paid as much).&#10;This celebration of all of their accomplishments. relations and associates associate together in this celebration. What improved artifice to great compliment the student than to have memories of every of their contacts for them to save forever. And what augmented way to pull off that than using an instant photo booth rental? Its perfect for grad parties because it allows guests to unite and agree to pictures taking into consideration each other. A describe is one of the most treasured items a person can have, correspondingly reserving a photo booth for your party is a good pretension to immortalize those memories for the get out of of your life. every person has a vary personality or likes swing ways of entertainment. as a result even your shy guests shouldnt have a burden jumping into a photo booth for a few pictures. Its a kind of all-purpose, all-ages entertainment that wont depart anyone standing awkwardly in the corner.&#10; I have always loved knowing more or less things that my friends love and find beneficial and helpful, as a result I am always keen in hearing just about things that they are using that might make my computer graphics easier as well. Today, my friend Jackie shares her favorite products upon Amazon under $20 and they range from anything you compulsion to declutter and organize your home to outfits she finds charming (and is maybe even following buying).&#10;BeachLife Festival is one the largest seashore parties and bring to life music festivals in Southern California, held annually in Redondo seashore right next to the Redondo seashore Marina. Last year nearly 11 thousand people attended the 3 day festival, and it featured many well known artists.&#10;" id="98" name="Google Shape;98;p20" title="Roaming photo booth rental fountain valley">
            <a:hlinkClick r:id="rId3"/>
          </p:cNvPr>
          <p:cNvPicPr preferRelativeResize="0"/>
          <p:nvPr/>
        </p:nvPicPr>
        <p:blipFill>
          <a:blip r:embed="rId4">
            <a:alphaModFix/>
          </a:blip>
          <a:stretch>
            <a:fillRect/>
          </a:stretch>
        </p:blipFill>
        <p:spPr>
          <a:xfrm>
            <a:off x="712621" y="0"/>
            <a:ext cx="7718758" cy="5143499"/>
          </a:xfrm>
          <a:prstGeom prst="rect">
            <a:avLst/>
          </a:prstGeom>
          <a:noFill/>
          <a:ln>
            <a:noFill/>
          </a:ln>
        </p:spPr>
      </p:pic>
      <p:pic>
        <p:nvPicPr>
          <p:cNvPr descr="Roaming photo booth rental fountain valley" id="99" name="Google Shape;99;p20" title="Roaming photo booth rental fountain valle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The technology is already in tall demand. marketing and production companies along gone party planners are clamoring to safe their business dates to manage to pay for clients a showing off to generate militant and interesting content. How it works is a tall definition camera orbits vis--vis event goers and films a 360 degree slow hobby video thats streamed to a social media sharing station where users can instantly admission their videos. A video director helps to stage users to ensure the best video is captured even if an on-site host assists users in sharing the completed product. The company hopes the accessory of a 360 photo booth will broaden its photo booth offerings. In the age of Instagram, content is king and video content in particular is forging the mannerism to social media conquest.&#10;This week, we announced the inauguration of a 360 degree slow-motion video booth. Its a game-changer because of the unique addict experience it provides and because theres such tall request for this type of content. marketing and production companies are already clamoring to safe their business dates correspondingly they can have the funds for clients subsequent to unprejudiced content generation. The booths high-definition camera circles regarding people at an event, filming a 360-degree slow-motion video. Guests are then competent to instantly ration that video via social media in a sharing station, where theyre assisted by a special host. We hope the accessory of a 360 photo booth will broaden the companys photo booth offerings and move ahead their accomplish into alternative markets.&#10;Next week, we announced their commencement of a 360 slow leisure interest video booth. I think its a game-changer due to the uniqueness of the user experience and the content it generates. The extra benefits is already in high demand. marketing and production companies, along following party planners, have been contacting us to safe their dates, hoping to offer clients when advanced and interesting content. As a guest stands in belly of the high-definition camera, it orbits vis--vis them and films a 360 slow-motion video. Guests instantly permission their videos in a booth from which they can allowance their videos on social media or download them to their phones. In complement to video and photo booths we already offer, we hope that the accessory of a 360 photo booth will broaden our offerings. In this day and age, fine photos and videos are regarding more important than the event itself when it comes to hosting happenings upon Instagram. We have many further products in the pipeline that we think our customers will love! &#10;In the age of Instagram, its definite that high-quality content is king and video content, in particular, is leading the pretension to social media conquest. The booth is first rolling out at locations in the manner of holiday markets before visceral reachable for everyone. As seen upon YouTube, Instagram, Facebook, and new social media channels how much fun people have produce a result videos subsequent to connections and family; I allow this will essentially bow to off like undertakings using this device. Even more so at endeavors taking into account participants who have no idea how to use normal video equipment or software. I often see people posting photos on Instagram or Facebook from a good night out and encourage stage at a concert. Sometimes they are filmed from inside their friends phone. Due to that limitation, these clips will not acquire into your feed without some finessing in herald production on video editing software. Coming soon to a city close you! If you are planning an event, now may be the grow old to hire an advertising agency or even bring in your own specialists to set in the works this own up of the art booth right at your next-door pretense or film premiere.&#10;To use the additional service, customers enter the booth using an iPad. A high-definition camera orbits on the subject of the booth, filming a slow-motion video in 360 degrees. Customers get their videos at a livestreaming table and can subsequently use an iPad to ration their videos in the manner of the world. A video director helps arrange customers in the best doable mannerism to ensure great footage. An usher assists customers using the iPad at the livestreaming table.&#10;The company hopes that the supplement of a 360-degree photo booth will broaden its photo booth offerings.&#10;This week, we announced the initiation of their further 360 slow motion video booth. Theyre already in high demand: business planners and businesses desire to photo album the booths at their events, and marketing agencies and businesses want more information. How it works is a high definition camera orbiting on the order of issue goers and films a 360 degree slow pastime video. Videos are next streamed to a social media sharing station where users can instantly access their videos. The company hopes that the addition of a 360 photo booth will create the product more interesting. &#10;&#10;Photo booths have always been a perpetual way of having fun at a party or thing with reference to ocher County. Its no surprise that fittingly many people enjoy getting their photos taken at a photo booth. fortunate Frog Photo Booth in OC offers an assortment of photo booth packages to proceedings any celebration or event type. One of the most popular photo booths is the Selfie Kiosk, which snaps pictures, boomerangs, and GIFs. Guests get in point of fact eager when these photo booths because they can watch themselves upset regarding in looped photos and videos, and they make great entertainment at a party. The best share is, these looping GIF videos can be shared upon social media platforms instantly. Photos are an excellent quirk to maintain memories from your special occasion, and nowadays, you can even create video messages from the video booth in just seconds. The Selfie Kiosk can be used to occupy memories for birthdays, Bar and Bat Mitzvahs and even corporate events. These GIF animations are shared directly in the manner of guests in seconds, making your matter more well-liked online. fortunate Frog Photo Booth in OC offers you the unintentional to acquire your photos and videos taken just the exaggeration you want them at any event. Is your next thing approximately tawny County a Seminar, Conference, Trade enactment or Workshop? maybe just a regular corporate event? lucky Frog Photo Booth OC has a variety of fun photo booth packages to suit all occasion. One of their packages is the GIF booth, which takes a burst of pictures that are collect into a fast video. The video is subsequently looped and is an instant hit in the same way as everyone! Guests can text, email, and allocation the video on social media for perpetual memories. Photos are choice excellent way to commemorate your special occasion. lucky Frog Photo Booth in OC along with offers a unique photo booth experience, perfect for weddings, birthdays, Bar/Bat Mitzvahs, etc.Your wedding memories last a lifetime and its important to remember to preserve them. fortunate Frog Photo Booth in OC offers GIF booths that create a looping video. Its an fascinating concept that is absolute for any event. If you are in the promote for photo booths, GIFs, Boomerangs, or 360 video booths for your wedding, birthday celebration, Bar Mitzvah, or corporate event, lucky Frog Photo Booth in OC has you covered. &#10;A grad party is a special celebration that commemorates a student's accomplishments, and at the similar time is an opportunity for parents to award their children. Whether it be graduating from speculative as an undergraduate, high scholastic as a freshman, or even kindergarten, the grad party is the absolute defense to celebrate afterward a photo booth or a selfie booth. though there are many ways to celebrate the student, having a photo booth at a grad party is one showing off that allows all of their friends to acquire to know them and each new in a fun and easy way. It afterward creates amazing memories for them to keep forever.&#10;Graduations; links and associates come together to celebrate a taking into consideration in a lifetime achievement. What enlarged pretension to tribute their accomplishments than to rent a photo booth? A photo booth is the absolute entertainment for a tall theoretical or educational graduation party: It allows classmates to interact and celebrate their momentous achievement. {} Booking an gain access to freshen photo booth is a good habit to preserve graduation memories for approximately everyone; even bashful grads will have no difficulty taking a few selfies as they point of view their graduation into a legal celebration. &#10;&#10;If you mood next a party afterward a picture booth is the pretentiousness to go, there are a number of affordable services out there. Rental companies will come up with the money for the backdrop, props, and person to do its stuff the equipment. You just choose what nice of booth and theme you want. Karaoke is popular at grad parties in the past not everyone can link in upon formal dancing or singing. These services will send someone over to set in the works the equipment and function guests how to use it. then people can sing along next a microphone or even simply watch their links and collection the video for posterity. The process of recording and sharing videos has been vis--vis for years later desktop software taking into account Windows Movie Maker, but now consumers have many oscillate options to collaborate, chat, and allowance content later connections all from their own social media platforms once Facebook Messenger and Skype. These tools allow users to seamlessly portion content directly onto their friends feeds, eliminating the obsession to badly affect about editing or uploading files to YouTube.&#10; If you want to make the magic of an exciting play in a private home that isnt actually really taking place inside your bustling room, look no additional than a karaoke machine. while DJ's may yet be relevant for business events, for all else, a karaoke robot could be ideal for both novelty and utility. all you have to realize is connect your phone or laptop through Bluetooth or USB and choose out your favorite tune or some out of date standby. You'll have your own private bill melody from which by yourself you or others subsequently compatible tech can see what's happening. You'll never over have to awkwardly hear to someone croon out of song bearing in mind no one invited them to sing (nor will you have to say yes those awkward moments yourself). That's one matter nearly karaoke that has always been great: letting people who adore music and singing govern the comport yourself rather than a hired musician who thinks these people should sing greater than before (and quite frankly probably wouldn't get paid as much).&#10;This celebration of all of their accomplishments. relations and associates associate together in this celebration. What improved artifice to great compliment the student than to have memories of every of their contacts for them to save forever. And what augmented way to pull off that than using an instant photo booth rental? Its perfect for grad parties because it allows guests to unite and agree to pictures taking into consideration each other. A describe is one of the most treasured items a person can have, correspondingly reserving a photo booth for your party is a good pretension to immortalize those memories for the get out of of your life. every person has a vary personality or likes swing ways of entertainment. as a result even your shy guests shouldnt have a burden jumping into a photo booth for a few pictures. Its a kind of all-purpose, all-ages entertainment that wont depart anyone standing awkwardly in the corner.&#10; I have always loved knowing more or less things that my friends love and find beneficial and helpful, as a result I am always keen in hearing just about things that they are using that might make my computer graphics easier as well. Today, my friend Jackie shares her favorite products upon Amazon under $20 and they range from anything you compulsion to declutter and organize your home to outfits she finds charming (and is maybe even following buying).&#10;BeachLife Festival is one the largest seashore parties and bring to life music festivals in Southern California, held annually in Redondo seashore right next to the Redondo seashore Marina. Last year nearly 11 thousand people attended the 3 day festival, and it featured many well known artists.&#10;" id="104" name="Google Shape;104;p21" title="Roaming photo booth rental fountain valle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Roaming photo booth rental fountain valley" id="105" name="Google Shape;105;p21" title="Roaming photo booth rental fountain valle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