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oppi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bold.fntdata"/><Relationship Id="rId23" Type="http://schemas.openxmlformats.org/officeDocument/2006/relationships/font" Target="fonts/Poppi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Italic.fntdata"/><Relationship Id="rId25"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ocs.google.com/document/d/1b93ofkWOlPSUGR9cAcLNkuyYNnDMYCTOETzcB9Q4Z0I/edit?usp=sharing" TargetMode="External"/><Relationship Id="rId22" Type="http://schemas.openxmlformats.org/officeDocument/2006/relationships/hyperlink" Target="https://docs.google.com/document/d/1b93ofkWOlPSUGR9cAcLNkuyYNnDMYCTOETzcB9Q4Z0I/view" TargetMode="External"/><Relationship Id="rId21" Type="http://schemas.openxmlformats.org/officeDocument/2006/relationships/hyperlink" Target="https://docs.google.com/document/d/1b93ofkWOlPSUGR9cAcLNkuyYNnDMYCTOETzcB9Q4Z0I/pub" TargetMode="External"/><Relationship Id="rId24" Type="http://schemas.openxmlformats.org/officeDocument/2006/relationships/hyperlink" Target="https://docs.google.com/presentation/d/1yrTUDKSDuWelImVnxkhui5P69po1nxy5NCJ1NP5-Z14/pub?start=true&amp;loop=true&amp;delayms=3000" TargetMode="External"/><Relationship Id="rId23" Type="http://schemas.openxmlformats.org/officeDocument/2006/relationships/hyperlink" Target="https://docs.google.com/presentation/d/1yrTUDKSDuWelImVnxkhui5P69po1nxy5NCJ1NP5-Z14/edit?usp=sharing"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culver-city/culver-city-photo-booths" TargetMode="External"/><Relationship Id="rId3" Type="http://schemas.openxmlformats.org/officeDocument/2006/relationships/hyperlink" Target="https://drive.google.com/drive/folders/1HkkrWw4ek6Bg31I_Y6epJ8Um4-1a_Pwv?usp=sharing" TargetMode="External"/><Relationship Id="rId4" Type="http://schemas.openxmlformats.org/officeDocument/2006/relationships/hyperlink" Target="https://news.google.com/rss/search?q=photoboothrental" TargetMode="External"/><Relationship Id="rId9" Type="http://schemas.openxmlformats.org/officeDocument/2006/relationships/hyperlink" Target="https://drive.google.com/file/d/1kedYz3aSZdOeoS4y-dVRbz4kTSz_a6le/view?usp=sharing" TargetMode="External"/><Relationship Id="rId26" Type="http://schemas.openxmlformats.org/officeDocument/2006/relationships/hyperlink" Target="https://docs.google.com/presentation/d/1yrTUDKSDuWelImVnxkhui5P69po1nxy5NCJ1NP5-Z14/htmlpresent" TargetMode="External"/><Relationship Id="rId25" Type="http://schemas.openxmlformats.org/officeDocument/2006/relationships/hyperlink" Target="https://docs.google.com/presentation/d/1yrTUDKSDuWelImVnxkhui5P69po1nxy5NCJ1NP5-Z14/view" TargetMode="External"/><Relationship Id="rId5" Type="http://schemas.openxmlformats.org/officeDocument/2006/relationships/hyperlink" Target="https://drive.google.com/drive/folders/1n14uMexQUn4C7GJtAQG_SXV60YCwDoYd?usp=sharing" TargetMode="External"/><Relationship Id="rId6" Type="http://schemas.openxmlformats.org/officeDocument/2006/relationships/hyperlink" Target="https://drive.google.com/drive/folders/1NH6jizAGIgteRIi8kT5y9IfDtunz6wnA?usp=sharing" TargetMode="External"/><Relationship Id="rId7" Type="http://schemas.openxmlformats.org/officeDocument/2006/relationships/hyperlink" Target="https://drive.google.com/drive/folders/1spvqhOD3LnKGxqtOCbBClCXmZqHHZozV?usp=sharing" TargetMode="External"/><Relationship Id="rId8" Type="http://schemas.openxmlformats.org/officeDocument/2006/relationships/hyperlink" Target="https://drive.google.com/drive/folders/1T65J8_WJ_Mv-6W0vKob_mc7TjACrZqJs?usp=sharing" TargetMode="External"/><Relationship Id="rId11" Type="http://schemas.openxmlformats.org/officeDocument/2006/relationships/hyperlink" Target="https://docs.google.com/spreadsheets/d/1YYQaBWrN_rAVvyflBwSpSzFsVMc5cKHruuBxPgNYNtk/edit?usp=sharing" TargetMode="External"/><Relationship Id="rId10" Type="http://schemas.openxmlformats.org/officeDocument/2006/relationships/hyperlink" Target="https://drive.google.com/file/d/1J5CSgiTRapbfQGciYrko_BSSAXYUopPF/view?usp=sharing" TargetMode="External"/><Relationship Id="rId13" Type="http://schemas.openxmlformats.org/officeDocument/2006/relationships/hyperlink" Target="https://docs.google.com/spreadsheets/d/1YYQaBWrN_rAVvyflBwSpSzFsVMc5cKHruuBxPgNYNtk/pubhtml" TargetMode="External"/><Relationship Id="rId12" Type="http://schemas.openxmlformats.org/officeDocument/2006/relationships/hyperlink" Target="https://docs.google.com/spreadsheet/pub?key=1YYQaBWrN_rAVvyflBwSpSzFsVMc5cKHruuBxPgNYNtk" TargetMode="External"/><Relationship Id="rId15" Type="http://schemas.openxmlformats.org/officeDocument/2006/relationships/hyperlink" Target="https://docs.google.com/spreadsheets/d/1YYQaBWrN_rAVvyflBwSpSzFsVMc5cKHruuBxPgNYNtk/view" TargetMode="External"/><Relationship Id="rId14" Type="http://schemas.openxmlformats.org/officeDocument/2006/relationships/hyperlink" Target="https://docs.google.com/spreadsheets/d/1YYQaBWrN_rAVvyflBwSpSzFsVMc5cKHruuBxPgNYNtk/pub" TargetMode="External"/><Relationship Id="rId17" Type="http://schemas.openxmlformats.org/officeDocument/2006/relationships/hyperlink" Target="https://docs.google.com/drawings/d/1pmLCgUx6acxYjTHC4zG38FWXBT5W_ULu-Cq6snbcf8U/edit?usp=sharing" TargetMode="External"/><Relationship Id="rId16" Type="http://schemas.openxmlformats.org/officeDocument/2006/relationships/hyperlink" Target="https://docs.google.com/forms/d/1vdLEYDlAHYq2lnp5GfA1R_WlPQB84S0exwfJbINjAso/edit?usp=sharing" TargetMode="External"/><Relationship Id="rId19" Type="http://schemas.openxmlformats.org/officeDocument/2006/relationships/hyperlink" Target="https://sites.google.com/view/photoboothrentallongbeach/home" TargetMode="External"/><Relationship Id="rId18" Type="http://schemas.openxmlformats.org/officeDocument/2006/relationships/hyperlink" Target="https://drive.google.com/file/d/1Ub_baxN1yIKa7z6PHbWKiQ5Hv3QmkYdb/view?usp=drivesd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0" Type="http://schemas.openxmlformats.org/officeDocument/2006/relationships/hyperlink" Target="https://docs.google.com/document/d/1b93ofkWOlPSUGR9cAcLNkuyYNnDMYCTOETzcB9Q4Z0I/edit?usp=sharing" TargetMode="External"/><Relationship Id="rId22" Type="http://schemas.openxmlformats.org/officeDocument/2006/relationships/hyperlink" Target="https://docs.google.com/document/d/1b93ofkWOlPSUGR9cAcLNkuyYNnDMYCTOETzcB9Q4Z0I/view" TargetMode="External"/><Relationship Id="rId21" Type="http://schemas.openxmlformats.org/officeDocument/2006/relationships/hyperlink" Target="https://docs.google.com/document/d/1b93ofkWOlPSUGR9cAcLNkuyYNnDMYCTOETzcB9Q4Z0I/pub" TargetMode="External"/><Relationship Id="rId24" Type="http://schemas.openxmlformats.org/officeDocument/2006/relationships/hyperlink" Target="https://docs.google.com/presentation/d/1yrTUDKSDuWelImVnxkhui5P69po1nxy5NCJ1NP5-Z14/pub?start=true&amp;loop=true&amp;delayms=3000" TargetMode="External"/><Relationship Id="rId23" Type="http://schemas.openxmlformats.org/officeDocument/2006/relationships/hyperlink" Target="https://docs.google.com/presentation/d/1yrTUDKSDuWelImVnxkhui5P69po1nxy5NCJ1NP5-Z14/edit?usp=sharing"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culver-city/culver-city-photo-booths" TargetMode="External"/><Relationship Id="rId3" Type="http://schemas.openxmlformats.org/officeDocument/2006/relationships/hyperlink" Target="https://drive.google.com/drive/folders/1HkkrWw4ek6Bg31I_Y6epJ8Um4-1a_Pwv?usp=sharing" TargetMode="External"/><Relationship Id="rId4" Type="http://schemas.openxmlformats.org/officeDocument/2006/relationships/hyperlink" Target="https://news.google.com/rss/search?q=photoboothrental" TargetMode="External"/><Relationship Id="rId9" Type="http://schemas.openxmlformats.org/officeDocument/2006/relationships/hyperlink" Target="https://drive.google.com/file/d/1kedYz3aSZdOeoS4y-dVRbz4kTSz_a6le/view?usp=sharing" TargetMode="External"/><Relationship Id="rId26" Type="http://schemas.openxmlformats.org/officeDocument/2006/relationships/hyperlink" Target="https://docs.google.com/presentation/d/1yrTUDKSDuWelImVnxkhui5P69po1nxy5NCJ1NP5-Z14/htmlpresent" TargetMode="External"/><Relationship Id="rId25" Type="http://schemas.openxmlformats.org/officeDocument/2006/relationships/hyperlink" Target="https://docs.google.com/presentation/d/1yrTUDKSDuWelImVnxkhui5P69po1nxy5NCJ1NP5-Z14/view" TargetMode="External"/><Relationship Id="rId5" Type="http://schemas.openxmlformats.org/officeDocument/2006/relationships/hyperlink" Target="https://drive.google.com/drive/folders/1n14uMexQUn4C7GJtAQG_SXV60YCwDoYd?usp=sharing" TargetMode="External"/><Relationship Id="rId6" Type="http://schemas.openxmlformats.org/officeDocument/2006/relationships/hyperlink" Target="https://drive.google.com/drive/folders/1NH6jizAGIgteRIi8kT5y9IfDtunz6wnA?usp=sharing" TargetMode="External"/><Relationship Id="rId7" Type="http://schemas.openxmlformats.org/officeDocument/2006/relationships/hyperlink" Target="https://drive.google.com/drive/folders/1spvqhOD3LnKGxqtOCbBClCXmZqHHZozV?usp=sharing" TargetMode="External"/><Relationship Id="rId8" Type="http://schemas.openxmlformats.org/officeDocument/2006/relationships/hyperlink" Target="https://drive.google.com/drive/folders/1T65J8_WJ_Mv-6W0vKob_mc7TjACrZqJs?usp=sharing" TargetMode="External"/><Relationship Id="rId11" Type="http://schemas.openxmlformats.org/officeDocument/2006/relationships/hyperlink" Target="https://docs.google.com/spreadsheets/d/1YYQaBWrN_rAVvyflBwSpSzFsVMc5cKHruuBxPgNYNtk/edit?usp=sharing" TargetMode="External"/><Relationship Id="rId10" Type="http://schemas.openxmlformats.org/officeDocument/2006/relationships/hyperlink" Target="https://drive.google.com/file/d/1J5CSgiTRapbfQGciYrko_BSSAXYUopPF/view?usp=sharing" TargetMode="External"/><Relationship Id="rId13" Type="http://schemas.openxmlformats.org/officeDocument/2006/relationships/hyperlink" Target="https://docs.google.com/spreadsheets/d/1YYQaBWrN_rAVvyflBwSpSzFsVMc5cKHruuBxPgNYNtk/pubhtml" TargetMode="External"/><Relationship Id="rId12" Type="http://schemas.openxmlformats.org/officeDocument/2006/relationships/hyperlink" Target="https://docs.google.com/spreadsheet/pub?key=1YYQaBWrN_rAVvyflBwSpSzFsVMc5cKHruuBxPgNYNtk" TargetMode="External"/><Relationship Id="rId15" Type="http://schemas.openxmlformats.org/officeDocument/2006/relationships/hyperlink" Target="https://docs.google.com/spreadsheets/d/1YYQaBWrN_rAVvyflBwSpSzFsVMc5cKHruuBxPgNYNtk/view" TargetMode="External"/><Relationship Id="rId14" Type="http://schemas.openxmlformats.org/officeDocument/2006/relationships/hyperlink" Target="https://docs.google.com/spreadsheets/d/1YYQaBWrN_rAVvyflBwSpSzFsVMc5cKHruuBxPgNYNtk/pub" TargetMode="External"/><Relationship Id="rId17" Type="http://schemas.openxmlformats.org/officeDocument/2006/relationships/hyperlink" Target="https://docs.google.com/drawings/d/1pmLCgUx6acxYjTHC4zG38FWXBT5W_ULu-Cq6snbcf8U/edit?usp=sharing" TargetMode="External"/><Relationship Id="rId16" Type="http://schemas.openxmlformats.org/officeDocument/2006/relationships/hyperlink" Target="https://docs.google.com/forms/d/1vdLEYDlAHYq2lnp5GfA1R_WlPQB84S0exwfJbINjAso/edit?usp=sharing" TargetMode="External"/><Relationship Id="rId19" Type="http://schemas.openxmlformats.org/officeDocument/2006/relationships/hyperlink" Target="https://sites.google.com/view/photoboothrentallongbeach/home" TargetMode="External"/><Relationship Id="rId18" Type="http://schemas.openxmlformats.org/officeDocument/2006/relationships/hyperlink" Target="https://drive.google.com/file/d/1Ub_baxN1yIKa7z6PHbWKiQ5Hv3QmkYdb/view?usp=drivesdk"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5516872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5516872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https://sites.google.com/view/photobooth-rental-culver-city/culver-city-photo-booths</a:t>
            </a:r>
            <a:endParaRPr sz="1000"/>
          </a:p>
          <a:p>
            <a:pPr indent="0" lvl="0" marL="0" rtl="0" algn="l">
              <a:spcBef>
                <a:spcPts val="0"/>
              </a:spcBef>
              <a:spcAft>
                <a:spcPts val="0"/>
              </a:spcAft>
              <a:buNone/>
            </a:pPr>
            <a:r>
              <a:rPr lang="en" sz="1000" u="sng">
                <a:solidFill>
                  <a:schemeClr val="hlink"/>
                </a:solidFill>
                <a:hlinkClick r:id="rId3"/>
              </a:rPr>
              <a:t>https://drive.google.com/drive/folders/1HkkrWw4ek6Bg31I_Y6epJ8Um4-1a_Pwv?usp=sharing</a:t>
            </a:r>
            <a:endParaRPr sz="1000"/>
          </a:p>
          <a:p>
            <a:pPr indent="0" lvl="0" marL="0" rtl="0" algn="l">
              <a:spcBef>
                <a:spcPts val="0"/>
              </a:spcBef>
              <a:spcAft>
                <a:spcPts val="0"/>
              </a:spcAft>
              <a:buNone/>
            </a:pPr>
            <a:r>
              <a:rPr lang="en" sz="1000" u="sng">
                <a:solidFill>
                  <a:schemeClr val="hlink"/>
                </a:solidFill>
                <a:hlinkClick r:id="rId4"/>
              </a:rPr>
              <a:t> https://news.google.com/rss/search?q=photoboothrental</a:t>
            </a:r>
            <a:endParaRPr sz="1000"/>
          </a:p>
          <a:p>
            <a:pPr indent="0" lvl="0" marL="0" rtl="0" algn="l">
              <a:spcBef>
                <a:spcPts val="0"/>
              </a:spcBef>
              <a:spcAft>
                <a:spcPts val="0"/>
              </a:spcAft>
              <a:buNone/>
            </a:pPr>
            <a:r>
              <a:rPr lang="en" sz="1000" u="sng">
                <a:solidFill>
                  <a:schemeClr val="hlink"/>
                </a:solidFill>
                <a:hlinkClick r:id="rId5"/>
              </a:rPr>
              <a:t>https://drive.google.com/drive/folders/1n14uMexQUn4C7GJtAQG_SXV60YCwDoYd?usp=sharing</a:t>
            </a:r>
            <a:endParaRPr sz="1000"/>
          </a:p>
          <a:p>
            <a:pPr indent="0" lvl="0" marL="0" rtl="0" algn="l">
              <a:spcBef>
                <a:spcPts val="0"/>
              </a:spcBef>
              <a:spcAft>
                <a:spcPts val="0"/>
              </a:spcAft>
              <a:buNone/>
            </a:pPr>
            <a:r>
              <a:rPr lang="en" sz="1000" u="sng">
                <a:solidFill>
                  <a:schemeClr val="hlink"/>
                </a:solidFill>
                <a:hlinkClick r:id="rId6"/>
              </a:rPr>
              <a:t>https://drive.google.com/drive/folders/1NH6jizAGIgteRIi8kT5y9IfDtunz6wnA?usp=sharing</a:t>
            </a:r>
            <a:endParaRPr sz="1000"/>
          </a:p>
          <a:p>
            <a:pPr indent="0" lvl="0" marL="0" rtl="0" algn="l">
              <a:spcBef>
                <a:spcPts val="0"/>
              </a:spcBef>
              <a:spcAft>
                <a:spcPts val="0"/>
              </a:spcAft>
              <a:buNone/>
            </a:pPr>
            <a:r>
              <a:rPr lang="en" sz="1000" u="sng">
                <a:solidFill>
                  <a:schemeClr val="hlink"/>
                </a:solidFill>
                <a:hlinkClick r:id="rId7"/>
              </a:rPr>
              <a:t>https://drive.google.com/drive/folders/1spvqhOD3LnKGxqtOCbBClCXmZqHHZozV?usp=sharing</a:t>
            </a:r>
            <a:endParaRPr sz="1000"/>
          </a:p>
          <a:p>
            <a:pPr indent="0" lvl="0" marL="0" rtl="0" algn="l">
              <a:spcBef>
                <a:spcPts val="0"/>
              </a:spcBef>
              <a:spcAft>
                <a:spcPts val="0"/>
              </a:spcAft>
              <a:buNone/>
            </a:pPr>
            <a:r>
              <a:rPr lang="en" sz="1000" u="sng">
                <a:solidFill>
                  <a:schemeClr val="hlink"/>
                </a:solidFill>
                <a:hlinkClick r:id="rId8"/>
              </a:rPr>
              <a:t>https://drive.google.com/drive/folders/1T65J8_WJ_Mv-6W0vKob_mc7TjACrZqJs?usp=sharing</a:t>
            </a:r>
            <a:endParaRPr sz="1000"/>
          </a:p>
          <a:p>
            <a:pPr indent="0" lvl="0" marL="0" rtl="0" algn="l">
              <a:spcBef>
                <a:spcPts val="0"/>
              </a:spcBef>
              <a:spcAft>
                <a:spcPts val="0"/>
              </a:spcAft>
              <a:buNone/>
            </a:pPr>
            <a:r>
              <a:rPr lang="en" sz="1000" u="sng">
                <a:solidFill>
                  <a:schemeClr val="hlink"/>
                </a:solidFill>
                <a:hlinkClick r:id="rId9"/>
              </a:rPr>
              <a:t>https://drive.google.com/file/d/1kedYz3aSZdOeoS4y-dVRbz4kTSz_a6le/view?usp=sharing</a:t>
            </a:r>
            <a:endParaRPr sz="1000"/>
          </a:p>
          <a:p>
            <a:pPr indent="0" lvl="0" marL="0" rtl="0" algn="l">
              <a:spcBef>
                <a:spcPts val="0"/>
              </a:spcBef>
              <a:spcAft>
                <a:spcPts val="0"/>
              </a:spcAft>
              <a:buNone/>
            </a:pPr>
            <a:r>
              <a:rPr lang="en" sz="1000" u="sng">
                <a:solidFill>
                  <a:schemeClr val="hlink"/>
                </a:solidFill>
                <a:hlinkClick r:id="rId10"/>
              </a:rPr>
              <a:t>https://drive.google.com/file/d/1J5CSgiTRapbfQGciYrko_BSSAXYUopPF/view?usp=sharing</a:t>
            </a:r>
            <a:endParaRPr sz="1000"/>
          </a:p>
          <a:p>
            <a:pPr indent="0" lvl="0" marL="0" rtl="0" algn="l">
              <a:spcBef>
                <a:spcPts val="0"/>
              </a:spcBef>
              <a:spcAft>
                <a:spcPts val="0"/>
              </a:spcAft>
              <a:buNone/>
            </a:pPr>
            <a:r>
              <a:rPr lang="en" sz="1000" u="sng">
                <a:solidFill>
                  <a:schemeClr val="hlink"/>
                </a:solidFill>
                <a:hlinkClick r:id="rId11"/>
              </a:rPr>
              <a:t>https://docs.google.com/spreadsheets/d/1YYQaBWrN_rAVvyflBwSpSzFsVMc5cKHruuBxPgNYNtk/edit?usp=sharing</a:t>
            </a:r>
            <a:endParaRPr sz="1000"/>
          </a:p>
          <a:p>
            <a:pPr indent="0" lvl="0" marL="0" rtl="0" algn="l">
              <a:spcBef>
                <a:spcPts val="0"/>
              </a:spcBef>
              <a:spcAft>
                <a:spcPts val="0"/>
              </a:spcAft>
              <a:buNone/>
            </a:pPr>
            <a:r>
              <a:rPr lang="en" sz="1000" u="sng">
                <a:solidFill>
                  <a:schemeClr val="hlink"/>
                </a:solidFill>
                <a:hlinkClick r:id="rId12"/>
              </a:rPr>
              <a:t>https://docs.google.com/spreadsheet/pub?key=1YYQaBWrN_rAVvyflBwSpSzFsVMc5cKHruuBxPgNYNtk</a:t>
            </a:r>
            <a:endParaRPr sz="1000"/>
          </a:p>
          <a:p>
            <a:pPr indent="0" lvl="0" marL="0" rtl="0" algn="l">
              <a:spcBef>
                <a:spcPts val="0"/>
              </a:spcBef>
              <a:spcAft>
                <a:spcPts val="0"/>
              </a:spcAft>
              <a:buNone/>
            </a:pPr>
            <a:r>
              <a:rPr lang="en" sz="1000" u="sng">
                <a:solidFill>
                  <a:schemeClr val="hlink"/>
                </a:solidFill>
                <a:hlinkClick r:id="rId13"/>
              </a:rPr>
              <a:t>https://docs.google.com/spreadsheets/d/1YYQaBWrN_rAVvyflBwSpSzFsVMc5cKHruuBxPgNYNtk/pubhtml</a:t>
            </a:r>
            <a:endParaRPr sz="1000"/>
          </a:p>
          <a:p>
            <a:pPr indent="0" lvl="0" marL="0" rtl="0" algn="l">
              <a:spcBef>
                <a:spcPts val="0"/>
              </a:spcBef>
              <a:spcAft>
                <a:spcPts val="0"/>
              </a:spcAft>
              <a:buNone/>
            </a:pPr>
            <a:r>
              <a:rPr lang="en" sz="1000" u="sng">
                <a:solidFill>
                  <a:schemeClr val="hlink"/>
                </a:solidFill>
                <a:hlinkClick r:id="rId14"/>
              </a:rPr>
              <a:t>https://docs.google.com/spreadsheets/d/1YYQaBWrN_rAVvyflBwSpSzFsVMc5cKHruuBxPgNYNtk/pub</a:t>
            </a:r>
            <a:endParaRPr sz="1000"/>
          </a:p>
          <a:p>
            <a:pPr indent="0" lvl="0" marL="0" rtl="0" algn="l">
              <a:spcBef>
                <a:spcPts val="0"/>
              </a:spcBef>
              <a:spcAft>
                <a:spcPts val="0"/>
              </a:spcAft>
              <a:buNone/>
            </a:pPr>
            <a:r>
              <a:rPr lang="en" sz="1000" u="sng">
                <a:solidFill>
                  <a:schemeClr val="hlink"/>
                </a:solidFill>
                <a:hlinkClick r:id="rId15"/>
              </a:rPr>
              <a:t>https://docs.google.com/spreadsheets/d/1YYQaBWrN_rAVvyflBwSpSzFsVMc5cKHruuBxPgNYNtk/view</a:t>
            </a:r>
            <a:endParaRPr sz="1000"/>
          </a:p>
          <a:p>
            <a:pPr indent="0" lvl="0" marL="0" rtl="0" algn="l">
              <a:spcBef>
                <a:spcPts val="0"/>
              </a:spcBef>
              <a:spcAft>
                <a:spcPts val="0"/>
              </a:spcAft>
              <a:buNone/>
            </a:pPr>
            <a:r>
              <a:rPr lang="en" sz="1000" u="sng">
                <a:solidFill>
                  <a:schemeClr val="hlink"/>
                </a:solidFill>
                <a:hlinkClick r:id="rId16"/>
              </a:rPr>
              <a:t>https://docs.google.com/forms/d/1vdLEYDlAHYq2lnp5GfA1R_WlPQB84S0exwfJbINjAso/edit?usp=sharing</a:t>
            </a:r>
            <a:endParaRPr sz="1000"/>
          </a:p>
          <a:p>
            <a:pPr indent="0" lvl="0" marL="0" rtl="0" algn="l">
              <a:spcBef>
                <a:spcPts val="0"/>
              </a:spcBef>
              <a:spcAft>
                <a:spcPts val="0"/>
              </a:spcAft>
              <a:buNone/>
            </a:pPr>
            <a:r>
              <a:rPr lang="en" sz="1000" u="sng">
                <a:solidFill>
                  <a:schemeClr val="hlink"/>
                </a:solidFill>
                <a:hlinkClick r:id="rId17"/>
              </a:rPr>
              <a:t>https://docs.google.com/drawings/d/1pmLCgUx6acxYjTHC4zG38FWXBT5W_ULu-Cq6snbcf8U/edit?usp=sharing</a:t>
            </a:r>
            <a:endParaRPr sz="1000"/>
          </a:p>
          <a:p>
            <a:pPr indent="0" lvl="0" marL="0" rtl="0" algn="l">
              <a:spcBef>
                <a:spcPts val="0"/>
              </a:spcBef>
              <a:spcAft>
                <a:spcPts val="0"/>
              </a:spcAft>
              <a:buNone/>
            </a:pPr>
            <a:r>
              <a:rPr lang="en" sz="1000" u="sng">
                <a:solidFill>
                  <a:schemeClr val="hlink"/>
                </a:solidFill>
                <a:hlinkClick r:id="rId18"/>
              </a:rPr>
              <a:t>https://drive.google.com/file/d/1Ub_baxN1yIKa7z6PHbWKiQ5Hv3QmkYdb/view?usp=drivesdk</a:t>
            </a:r>
            <a:endParaRPr sz="1000"/>
          </a:p>
          <a:p>
            <a:pPr indent="0" lvl="0" marL="0" rtl="0" algn="l">
              <a:spcBef>
                <a:spcPts val="0"/>
              </a:spcBef>
              <a:spcAft>
                <a:spcPts val="0"/>
              </a:spcAft>
              <a:buNone/>
            </a:pPr>
            <a:r>
              <a:rPr lang="en" sz="1000" u="sng">
                <a:solidFill>
                  <a:schemeClr val="hlink"/>
                </a:solidFill>
                <a:hlinkClick r:id="rId19"/>
              </a:rPr>
              <a:t>https://sites.google.com/view/photoboothrentallongbeach/home</a:t>
            </a:r>
            <a:endParaRPr sz="1000"/>
          </a:p>
          <a:p>
            <a:pPr indent="0" lvl="0" marL="0" rtl="0" algn="l">
              <a:spcBef>
                <a:spcPts val="0"/>
              </a:spcBef>
              <a:spcAft>
                <a:spcPts val="0"/>
              </a:spcAft>
              <a:buNone/>
            </a:pPr>
            <a:r>
              <a:rPr lang="en" sz="1000" u="sng">
                <a:solidFill>
                  <a:schemeClr val="hlink"/>
                </a:solidFill>
                <a:hlinkClick r:id="rId20"/>
              </a:rPr>
              <a:t>https://docs.google.com/document/d/1b93ofkWOlPSUGR9cAcLNkuyYNnDMYCTOETzcB9Q4Z0I/edit?usp=sharing</a:t>
            </a:r>
            <a:endParaRPr sz="1000"/>
          </a:p>
          <a:p>
            <a:pPr indent="0" lvl="0" marL="0" rtl="0" algn="l">
              <a:spcBef>
                <a:spcPts val="0"/>
              </a:spcBef>
              <a:spcAft>
                <a:spcPts val="0"/>
              </a:spcAft>
              <a:buNone/>
            </a:pPr>
            <a:r>
              <a:rPr lang="en" sz="1000" u="sng">
                <a:solidFill>
                  <a:schemeClr val="hlink"/>
                </a:solidFill>
                <a:hlinkClick r:id="rId21"/>
              </a:rPr>
              <a:t>https://docs.google.com/document/d/1b93ofkWOlPSUGR9cAcLNkuyYNnDMYCTOETzcB9Q4Z0I/pub</a:t>
            </a:r>
            <a:endParaRPr sz="1000"/>
          </a:p>
          <a:p>
            <a:pPr indent="0" lvl="0" marL="0" rtl="0" algn="l">
              <a:spcBef>
                <a:spcPts val="0"/>
              </a:spcBef>
              <a:spcAft>
                <a:spcPts val="0"/>
              </a:spcAft>
              <a:buNone/>
            </a:pPr>
            <a:r>
              <a:rPr lang="en" sz="1000" u="sng">
                <a:solidFill>
                  <a:schemeClr val="hlink"/>
                </a:solidFill>
                <a:hlinkClick r:id="rId22"/>
              </a:rPr>
              <a:t>https://docs.google.com/document/d/1b93ofkWOlPSUGR9cAcLNkuyYNnDMYCTOETzcB9Q4Z0I/view</a:t>
            </a:r>
            <a:endParaRPr sz="1000"/>
          </a:p>
          <a:p>
            <a:pPr indent="0" lvl="0" marL="0" rtl="0" algn="l">
              <a:spcBef>
                <a:spcPts val="0"/>
              </a:spcBef>
              <a:spcAft>
                <a:spcPts val="0"/>
              </a:spcAft>
              <a:buNone/>
            </a:pPr>
            <a:r>
              <a:rPr lang="en" sz="1000" u="sng">
                <a:solidFill>
                  <a:schemeClr val="hlink"/>
                </a:solidFill>
                <a:hlinkClick r:id="rId23"/>
              </a:rPr>
              <a:t>https://docs.google.com/presentation/d/1yrTUDKSDuWelImVnxkhui5P69po1nxy5NCJ1NP5-Z14/edit?usp=sharing</a:t>
            </a:r>
            <a:endParaRPr sz="1000"/>
          </a:p>
          <a:p>
            <a:pPr indent="0" lvl="0" marL="0" rtl="0" algn="l">
              <a:spcBef>
                <a:spcPts val="0"/>
              </a:spcBef>
              <a:spcAft>
                <a:spcPts val="0"/>
              </a:spcAft>
              <a:buNone/>
            </a:pPr>
            <a:r>
              <a:rPr lang="en" sz="1000" u="sng">
                <a:solidFill>
                  <a:schemeClr val="hlink"/>
                </a:solidFill>
                <a:hlinkClick r:id="rId24"/>
              </a:rPr>
              <a:t>https://docs.google.com/presentation/d/1yrTUDKSDuWelImVnxkhui5P69po1nxy5NCJ1NP5-Z14/pub?start=true&amp;loop=true&amp;delayms=3000</a:t>
            </a:r>
            <a:endParaRPr sz="1000"/>
          </a:p>
          <a:p>
            <a:pPr indent="0" lvl="0" marL="0" rtl="0" algn="l">
              <a:spcBef>
                <a:spcPts val="0"/>
              </a:spcBef>
              <a:spcAft>
                <a:spcPts val="0"/>
              </a:spcAft>
              <a:buNone/>
            </a:pPr>
            <a:r>
              <a:rPr lang="en" sz="1000" u="sng">
                <a:solidFill>
                  <a:schemeClr val="hlink"/>
                </a:solidFill>
                <a:hlinkClick r:id="rId25"/>
              </a:rPr>
              <a:t>https://docs.google.com/presentation/d/1yrTUDKSDuWelImVnxkhui5P69po1nxy5NCJ1NP5-Z14/view</a:t>
            </a:r>
            <a:endParaRPr sz="1000"/>
          </a:p>
          <a:p>
            <a:pPr indent="0" lvl="0" marL="0" rtl="0" algn="l">
              <a:spcBef>
                <a:spcPts val="0"/>
              </a:spcBef>
              <a:spcAft>
                <a:spcPts val="0"/>
              </a:spcAft>
              <a:buNone/>
            </a:pPr>
            <a:r>
              <a:rPr lang="en" sz="1000" u="sng">
                <a:solidFill>
                  <a:schemeClr val="hlink"/>
                </a:solidFill>
                <a:hlinkClick r:id="rId26"/>
              </a:rPr>
              <a:t>https://docs.google.com/presentation/d/1yrTUDKSDuWelImVnxkhui5P69po1nxy5NCJ1NP5-Z14/htmlpresent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SLIDES_API155168728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SLIDES_API155168728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SLIDES_API1551687289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SLIDES_API1551687289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rent a photobooth Culver City</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SLIDES_API1551687289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SLIDES_API1551687289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SLIDES_API1551687289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SLIDES_API1551687289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SLIDES_API1551687289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SLIDES_API1551687289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SLIDES_API1551687289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SLIDES_API1551687289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SLIDES_API1551687289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SLIDES_API1551687289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https://sites.google.com/view/photobooth-rental-culver-city/culver-city-photo-booths</a:t>
            </a:r>
            <a:endParaRPr sz="1000"/>
          </a:p>
          <a:p>
            <a:pPr indent="0" lvl="0" marL="0" rtl="0" algn="l">
              <a:spcBef>
                <a:spcPts val="0"/>
              </a:spcBef>
              <a:spcAft>
                <a:spcPts val="0"/>
              </a:spcAft>
              <a:buNone/>
            </a:pPr>
            <a:r>
              <a:rPr lang="en" sz="1000" u="sng">
                <a:solidFill>
                  <a:schemeClr val="hlink"/>
                </a:solidFill>
                <a:hlinkClick r:id="rId3"/>
              </a:rPr>
              <a:t>https://drive.google.com/drive/folders/1HkkrWw4ek6Bg31I_Y6epJ8Um4-1a_Pwv?usp=sharing</a:t>
            </a:r>
            <a:endParaRPr sz="1000"/>
          </a:p>
          <a:p>
            <a:pPr indent="0" lvl="0" marL="0" rtl="0" algn="l">
              <a:spcBef>
                <a:spcPts val="0"/>
              </a:spcBef>
              <a:spcAft>
                <a:spcPts val="0"/>
              </a:spcAft>
              <a:buNone/>
            </a:pPr>
            <a:r>
              <a:rPr lang="en" sz="1000" u="sng">
                <a:solidFill>
                  <a:schemeClr val="hlink"/>
                </a:solidFill>
                <a:hlinkClick r:id="rId4"/>
              </a:rPr>
              <a:t> https://news.google.com/rss/search?q=photoboothrental</a:t>
            </a:r>
            <a:endParaRPr sz="1000"/>
          </a:p>
          <a:p>
            <a:pPr indent="0" lvl="0" marL="0" rtl="0" algn="l">
              <a:spcBef>
                <a:spcPts val="0"/>
              </a:spcBef>
              <a:spcAft>
                <a:spcPts val="0"/>
              </a:spcAft>
              <a:buNone/>
            </a:pPr>
            <a:r>
              <a:rPr lang="en" sz="1000" u="sng">
                <a:solidFill>
                  <a:schemeClr val="hlink"/>
                </a:solidFill>
                <a:hlinkClick r:id="rId5"/>
              </a:rPr>
              <a:t>https://drive.google.com/drive/folders/1n14uMexQUn4C7GJtAQG_SXV60YCwDoYd?usp=sharing</a:t>
            </a:r>
            <a:endParaRPr sz="1000"/>
          </a:p>
          <a:p>
            <a:pPr indent="0" lvl="0" marL="0" rtl="0" algn="l">
              <a:spcBef>
                <a:spcPts val="0"/>
              </a:spcBef>
              <a:spcAft>
                <a:spcPts val="0"/>
              </a:spcAft>
              <a:buNone/>
            </a:pPr>
            <a:r>
              <a:rPr lang="en" sz="1000" u="sng">
                <a:solidFill>
                  <a:schemeClr val="hlink"/>
                </a:solidFill>
                <a:hlinkClick r:id="rId6"/>
              </a:rPr>
              <a:t>https://drive.google.com/drive/folders/1NH6jizAGIgteRIi8kT5y9IfDtunz6wnA?usp=sharing</a:t>
            </a:r>
            <a:endParaRPr sz="1000"/>
          </a:p>
          <a:p>
            <a:pPr indent="0" lvl="0" marL="0" rtl="0" algn="l">
              <a:spcBef>
                <a:spcPts val="0"/>
              </a:spcBef>
              <a:spcAft>
                <a:spcPts val="0"/>
              </a:spcAft>
              <a:buNone/>
            </a:pPr>
            <a:r>
              <a:rPr lang="en" sz="1000" u="sng">
                <a:solidFill>
                  <a:schemeClr val="hlink"/>
                </a:solidFill>
                <a:hlinkClick r:id="rId7"/>
              </a:rPr>
              <a:t>https://drive.google.com/drive/folders/1spvqhOD3LnKGxqtOCbBClCXmZqHHZozV?usp=sharing</a:t>
            </a:r>
            <a:endParaRPr sz="1000"/>
          </a:p>
          <a:p>
            <a:pPr indent="0" lvl="0" marL="0" rtl="0" algn="l">
              <a:spcBef>
                <a:spcPts val="0"/>
              </a:spcBef>
              <a:spcAft>
                <a:spcPts val="0"/>
              </a:spcAft>
              <a:buNone/>
            </a:pPr>
            <a:r>
              <a:rPr lang="en" sz="1000" u="sng">
                <a:solidFill>
                  <a:schemeClr val="hlink"/>
                </a:solidFill>
                <a:hlinkClick r:id="rId8"/>
              </a:rPr>
              <a:t>https://drive.google.com/drive/folders/1T65J8_WJ_Mv-6W0vKob_mc7TjACrZqJs?usp=sharing</a:t>
            </a:r>
            <a:endParaRPr sz="1000"/>
          </a:p>
          <a:p>
            <a:pPr indent="0" lvl="0" marL="0" rtl="0" algn="l">
              <a:spcBef>
                <a:spcPts val="0"/>
              </a:spcBef>
              <a:spcAft>
                <a:spcPts val="0"/>
              </a:spcAft>
              <a:buNone/>
            </a:pPr>
            <a:r>
              <a:rPr lang="en" sz="1000" u="sng">
                <a:solidFill>
                  <a:schemeClr val="hlink"/>
                </a:solidFill>
                <a:hlinkClick r:id="rId9"/>
              </a:rPr>
              <a:t>https://drive.google.com/file/d/1kedYz3aSZdOeoS4y-dVRbz4kTSz_a6le/view?usp=sharing</a:t>
            </a:r>
            <a:endParaRPr sz="1000"/>
          </a:p>
          <a:p>
            <a:pPr indent="0" lvl="0" marL="0" rtl="0" algn="l">
              <a:spcBef>
                <a:spcPts val="0"/>
              </a:spcBef>
              <a:spcAft>
                <a:spcPts val="0"/>
              </a:spcAft>
              <a:buNone/>
            </a:pPr>
            <a:r>
              <a:rPr lang="en" sz="1000" u="sng">
                <a:solidFill>
                  <a:schemeClr val="hlink"/>
                </a:solidFill>
                <a:hlinkClick r:id="rId10"/>
              </a:rPr>
              <a:t>https://drive.google.com/file/d/1J5CSgiTRapbfQGciYrko_BSSAXYUopPF/view?usp=sharing</a:t>
            </a:r>
            <a:endParaRPr sz="1000"/>
          </a:p>
          <a:p>
            <a:pPr indent="0" lvl="0" marL="0" rtl="0" algn="l">
              <a:spcBef>
                <a:spcPts val="0"/>
              </a:spcBef>
              <a:spcAft>
                <a:spcPts val="0"/>
              </a:spcAft>
              <a:buNone/>
            </a:pPr>
            <a:r>
              <a:rPr lang="en" sz="1000" u="sng">
                <a:solidFill>
                  <a:schemeClr val="hlink"/>
                </a:solidFill>
                <a:hlinkClick r:id="rId11"/>
              </a:rPr>
              <a:t>https://docs.google.com/spreadsheets/d/1YYQaBWrN_rAVvyflBwSpSzFsVMc5cKHruuBxPgNYNtk/edit?usp=sharing</a:t>
            </a:r>
            <a:endParaRPr sz="1000"/>
          </a:p>
          <a:p>
            <a:pPr indent="0" lvl="0" marL="0" rtl="0" algn="l">
              <a:spcBef>
                <a:spcPts val="0"/>
              </a:spcBef>
              <a:spcAft>
                <a:spcPts val="0"/>
              </a:spcAft>
              <a:buNone/>
            </a:pPr>
            <a:r>
              <a:rPr lang="en" sz="1000" u="sng">
                <a:solidFill>
                  <a:schemeClr val="hlink"/>
                </a:solidFill>
                <a:hlinkClick r:id="rId12"/>
              </a:rPr>
              <a:t>https://docs.google.com/spreadsheet/pub?key=1YYQaBWrN_rAVvyflBwSpSzFsVMc5cKHruuBxPgNYNtk</a:t>
            </a:r>
            <a:endParaRPr sz="1000"/>
          </a:p>
          <a:p>
            <a:pPr indent="0" lvl="0" marL="0" rtl="0" algn="l">
              <a:spcBef>
                <a:spcPts val="0"/>
              </a:spcBef>
              <a:spcAft>
                <a:spcPts val="0"/>
              </a:spcAft>
              <a:buNone/>
            </a:pPr>
            <a:r>
              <a:rPr lang="en" sz="1000" u="sng">
                <a:solidFill>
                  <a:schemeClr val="hlink"/>
                </a:solidFill>
                <a:hlinkClick r:id="rId13"/>
              </a:rPr>
              <a:t>https://docs.google.com/spreadsheets/d/1YYQaBWrN_rAVvyflBwSpSzFsVMc5cKHruuBxPgNYNtk/pubhtml</a:t>
            </a:r>
            <a:endParaRPr sz="1000"/>
          </a:p>
          <a:p>
            <a:pPr indent="0" lvl="0" marL="0" rtl="0" algn="l">
              <a:spcBef>
                <a:spcPts val="0"/>
              </a:spcBef>
              <a:spcAft>
                <a:spcPts val="0"/>
              </a:spcAft>
              <a:buNone/>
            </a:pPr>
            <a:r>
              <a:rPr lang="en" sz="1000" u="sng">
                <a:solidFill>
                  <a:schemeClr val="hlink"/>
                </a:solidFill>
                <a:hlinkClick r:id="rId14"/>
              </a:rPr>
              <a:t>https://docs.google.com/spreadsheets/d/1YYQaBWrN_rAVvyflBwSpSzFsVMc5cKHruuBxPgNYNtk/pub</a:t>
            </a:r>
            <a:endParaRPr sz="1000"/>
          </a:p>
          <a:p>
            <a:pPr indent="0" lvl="0" marL="0" rtl="0" algn="l">
              <a:spcBef>
                <a:spcPts val="0"/>
              </a:spcBef>
              <a:spcAft>
                <a:spcPts val="0"/>
              </a:spcAft>
              <a:buNone/>
            </a:pPr>
            <a:r>
              <a:rPr lang="en" sz="1000" u="sng">
                <a:solidFill>
                  <a:schemeClr val="hlink"/>
                </a:solidFill>
                <a:hlinkClick r:id="rId15"/>
              </a:rPr>
              <a:t>https://docs.google.com/spreadsheets/d/1YYQaBWrN_rAVvyflBwSpSzFsVMc5cKHruuBxPgNYNtk/view</a:t>
            </a:r>
            <a:endParaRPr sz="1000"/>
          </a:p>
          <a:p>
            <a:pPr indent="0" lvl="0" marL="0" rtl="0" algn="l">
              <a:spcBef>
                <a:spcPts val="0"/>
              </a:spcBef>
              <a:spcAft>
                <a:spcPts val="0"/>
              </a:spcAft>
              <a:buNone/>
            </a:pPr>
            <a:r>
              <a:rPr lang="en" sz="1000" u="sng">
                <a:solidFill>
                  <a:schemeClr val="hlink"/>
                </a:solidFill>
                <a:hlinkClick r:id="rId16"/>
              </a:rPr>
              <a:t>https://docs.google.com/forms/d/1vdLEYDlAHYq2lnp5GfA1R_WlPQB84S0exwfJbINjAso/edit?usp=sharing</a:t>
            </a:r>
            <a:endParaRPr sz="1000"/>
          </a:p>
          <a:p>
            <a:pPr indent="0" lvl="0" marL="0" rtl="0" algn="l">
              <a:spcBef>
                <a:spcPts val="0"/>
              </a:spcBef>
              <a:spcAft>
                <a:spcPts val="0"/>
              </a:spcAft>
              <a:buNone/>
            </a:pPr>
            <a:r>
              <a:rPr lang="en" sz="1000" u="sng">
                <a:solidFill>
                  <a:schemeClr val="hlink"/>
                </a:solidFill>
                <a:hlinkClick r:id="rId17"/>
              </a:rPr>
              <a:t>https://docs.google.com/drawings/d/1pmLCgUx6acxYjTHC4zG38FWXBT5W_ULu-Cq6snbcf8U/edit?usp=sharing</a:t>
            </a:r>
            <a:endParaRPr sz="1000"/>
          </a:p>
          <a:p>
            <a:pPr indent="0" lvl="0" marL="0" rtl="0" algn="l">
              <a:spcBef>
                <a:spcPts val="0"/>
              </a:spcBef>
              <a:spcAft>
                <a:spcPts val="0"/>
              </a:spcAft>
              <a:buNone/>
            </a:pPr>
            <a:r>
              <a:rPr lang="en" sz="1000" u="sng">
                <a:solidFill>
                  <a:schemeClr val="hlink"/>
                </a:solidFill>
                <a:hlinkClick r:id="rId18"/>
              </a:rPr>
              <a:t>https://drive.google.com/file/d/1Ub_baxN1yIKa7z6PHbWKiQ5Hv3QmkYdb/view?usp=drivesdk</a:t>
            </a:r>
            <a:endParaRPr sz="1000"/>
          </a:p>
          <a:p>
            <a:pPr indent="0" lvl="0" marL="0" rtl="0" algn="l">
              <a:spcBef>
                <a:spcPts val="0"/>
              </a:spcBef>
              <a:spcAft>
                <a:spcPts val="0"/>
              </a:spcAft>
              <a:buNone/>
            </a:pPr>
            <a:r>
              <a:rPr lang="en" sz="1000" u="sng">
                <a:solidFill>
                  <a:schemeClr val="hlink"/>
                </a:solidFill>
                <a:hlinkClick r:id="rId19"/>
              </a:rPr>
              <a:t>https://sites.google.com/view/photoboothrentallongbeach/home</a:t>
            </a:r>
            <a:endParaRPr sz="1000"/>
          </a:p>
          <a:p>
            <a:pPr indent="0" lvl="0" marL="0" rtl="0" algn="l">
              <a:spcBef>
                <a:spcPts val="0"/>
              </a:spcBef>
              <a:spcAft>
                <a:spcPts val="0"/>
              </a:spcAft>
              <a:buNone/>
            </a:pPr>
            <a:r>
              <a:rPr lang="en" sz="1000" u="sng">
                <a:solidFill>
                  <a:schemeClr val="hlink"/>
                </a:solidFill>
                <a:hlinkClick r:id="rId20"/>
              </a:rPr>
              <a:t>https://docs.google.com/document/d/1b93ofkWOlPSUGR9cAcLNkuyYNnDMYCTOETzcB9Q4Z0I/edit?usp=sharing</a:t>
            </a:r>
            <a:endParaRPr sz="1000"/>
          </a:p>
          <a:p>
            <a:pPr indent="0" lvl="0" marL="0" rtl="0" algn="l">
              <a:spcBef>
                <a:spcPts val="0"/>
              </a:spcBef>
              <a:spcAft>
                <a:spcPts val="0"/>
              </a:spcAft>
              <a:buNone/>
            </a:pPr>
            <a:r>
              <a:rPr lang="en" sz="1000" u="sng">
                <a:solidFill>
                  <a:schemeClr val="hlink"/>
                </a:solidFill>
                <a:hlinkClick r:id="rId21"/>
              </a:rPr>
              <a:t>https://docs.google.com/document/d/1b93ofkWOlPSUGR9cAcLNkuyYNnDMYCTOETzcB9Q4Z0I/pub</a:t>
            </a:r>
            <a:endParaRPr sz="1000"/>
          </a:p>
          <a:p>
            <a:pPr indent="0" lvl="0" marL="0" rtl="0" algn="l">
              <a:spcBef>
                <a:spcPts val="0"/>
              </a:spcBef>
              <a:spcAft>
                <a:spcPts val="0"/>
              </a:spcAft>
              <a:buNone/>
            </a:pPr>
            <a:r>
              <a:rPr lang="en" sz="1000" u="sng">
                <a:solidFill>
                  <a:schemeClr val="hlink"/>
                </a:solidFill>
                <a:hlinkClick r:id="rId22"/>
              </a:rPr>
              <a:t>https://docs.google.com/document/d/1b93ofkWOlPSUGR9cAcLNkuyYNnDMYCTOETzcB9Q4Z0I/view</a:t>
            </a:r>
            <a:endParaRPr sz="1000"/>
          </a:p>
          <a:p>
            <a:pPr indent="0" lvl="0" marL="0" rtl="0" algn="l">
              <a:spcBef>
                <a:spcPts val="0"/>
              </a:spcBef>
              <a:spcAft>
                <a:spcPts val="0"/>
              </a:spcAft>
              <a:buNone/>
            </a:pPr>
            <a:r>
              <a:rPr lang="en" sz="1000" u="sng">
                <a:solidFill>
                  <a:schemeClr val="hlink"/>
                </a:solidFill>
                <a:hlinkClick r:id="rId23"/>
              </a:rPr>
              <a:t>https://docs.google.com/presentation/d/1yrTUDKSDuWelImVnxkhui5P69po1nxy5NCJ1NP5-Z14/edit?usp=sharing</a:t>
            </a:r>
            <a:endParaRPr sz="1000"/>
          </a:p>
          <a:p>
            <a:pPr indent="0" lvl="0" marL="0" rtl="0" algn="l">
              <a:spcBef>
                <a:spcPts val="0"/>
              </a:spcBef>
              <a:spcAft>
                <a:spcPts val="0"/>
              </a:spcAft>
              <a:buNone/>
            </a:pPr>
            <a:r>
              <a:rPr lang="en" sz="1000" u="sng">
                <a:solidFill>
                  <a:schemeClr val="hlink"/>
                </a:solidFill>
                <a:hlinkClick r:id="rId24"/>
              </a:rPr>
              <a:t>https://docs.google.com/presentation/d/1yrTUDKSDuWelImVnxkhui5P69po1nxy5NCJ1NP5-Z14/pub?start=true&amp;loop=true&amp;delayms=3000</a:t>
            </a:r>
            <a:endParaRPr sz="1000"/>
          </a:p>
          <a:p>
            <a:pPr indent="0" lvl="0" marL="0" rtl="0" algn="l">
              <a:spcBef>
                <a:spcPts val="0"/>
              </a:spcBef>
              <a:spcAft>
                <a:spcPts val="0"/>
              </a:spcAft>
              <a:buNone/>
            </a:pPr>
            <a:r>
              <a:rPr lang="en" sz="1000" u="sng">
                <a:solidFill>
                  <a:schemeClr val="hlink"/>
                </a:solidFill>
                <a:hlinkClick r:id="rId25"/>
              </a:rPr>
              <a:t>https://docs.google.com/presentation/d/1yrTUDKSDuWelImVnxkhui5P69po1nxy5NCJ1NP5-Z14/view</a:t>
            </a:r>
            <a:endParaRPr sz="1000"/>
          </a:p>
          <a:p>
            <a:pPr indent="0" lvl="0" marL="0" rtl="0" algn="l">
              <a:spcBef>
                <a:spcPts val="0"/>
              </a:spcBef>
              <a:spcAft>
                <a:spcPts val="0"/>
              </a:spcAft>
              <a:buNone/>
            </a:pPr>
            <a:r>
              <a:rPr lang="en" sz="1000" u="sng">
                <a:solidFill>
                  <a:schemeClr val="hlink"/>
                </a:solidFill>
                <a:hlinkClick r:id="rId26"/>
              </a:rPr>
              <a:t>https://docs.google.com/presentation/d/1yrTUDKSDuWelImVnxkhui5P69po1nxy5NCJ1NP5-Z14/htmlpresent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SLIDES_API1551687289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SLIDES_API1551687289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rent a photobooth Culver City</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55168728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55168728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55168728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55168728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55168728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55168728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rent a photobooth Culver City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55168728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55168728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Photo Booth Rental Orange County15700 Belshire Ave, Norwalk, CA 90650(562) 303-9926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55168728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55168728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Photo Booth Rental Orange County15700 Belshire Ave, Norwalk, CA 90650(562) 303-9926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55168728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55168728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55168728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55168728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551687289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551687289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rent a photobooth Culver City</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culver-city/culver-city-photo-booths" TargetMode="External"/></Relationships>
</file>

<file path=ppt/slides/_rels/slide10.xml.rels><?xml version="1.0" encoding="UTF-8" standalone="yes"?><Relationships xmlns="http://schemas.openxmlformats.org/package/2006/relationships"><Relationship Id="rId20" Type="http://schemas.openxmlformats.org/officeDocument/2006/relationships/hyperlink" Target="https://sites.google.com/view/photoboothrentallongbeach/home" TargetMode="External"/><Relationship Id="rId22" Type="http://schemas.openxmlformats.org/officeDocument/2006/relationships/hyperlink" Target="https://docs.google.com/document/d/1b93ofkWOlPSUGR9cAcLNkuyYNnDMYCTOETzcB9Q4Z0I/pub" TargetMode="External"/><Relationship Id="rId21" Type="http://schemas.openxmlformats.org/officeDocument/2006/relationships/hyperlink" Target="https://docs.google.com/document/d/1b93ofkWOlPSUGR9cAcLNkuyYNnDMYCTOETzcB9Q4Z0I/edit?usp=sharing" TargetMode="External"/><Relationship Id="rId24" Type="http://schemas.openxmlformats.org/officeDocument/2006/relationships/hyperlink" Target="https://docs.google.com/presentation/d/1yrTUDKSDuWelImVnxkhui5P69po1nxy5NCJ1NP5-Z14/edit?usp=sharing" TargetMode="External"/><Relationship Id="rId23" Type="http://schemas.openxmlformats.org/officeDocument/2006/relationships/hyperlink" Target="https://docs.google.com/document/d/1b93ofkWOlPSUGR9cAcLNkuyYNnDMYCTOETzcB9Q4Z0I/view" TargetMode="External"/><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sites.google.com/view/photobooth-rental-culver-city/culver-city-photo-booths" TargetMode="External"/><Relationship Id="rId4" Type="http://schemas.openxmlformats.org/officeDocument/2006/relationships/hyperlink" Target="https://drive.google.com/drive/folders/1HkkrWw4ek6Bg31I_Y6epJ8Um4-1a_Pwv?usp=sharing" TargetMode="External"/><Relationship Id="rId9" Type="http://schemas.openxmlformats.org/officeDocument/2006/relationships/hyperlink" Target="https://drive.google.com/drive/folders/1T65J8_WJ_Mv-6W0vKob_mc7TjACrZqJs?usp=sharing" TargetMode="External"/><Relationship Id="rId26" Type="http://schemas.openxmlformats.org/officeDocument/2006/relationships/hyperlink" Target="https://docs.google.com/presentation/d/1yrTUDKSDuWelImVnxkhui5P69po1nxy5NCJ1NP5-Z14/view" TargetMode="External"/><Relationship Id="rId25" Type="http://schemas.openxmlformats.org/officeDocument/2006/relationships/hyperlink" Target="https://docs.google.com/presentation/d/1yrTUDKSDuWelImVnxkhui5P69po1nxy5NCJ1NP5-Z14/pub?start=true&amp;loop=true&amp;delayms=3000" TargetMode="External"/><Relationship Id="rId28" Type="http://schemas.openxmlformats.org/officeDocument/2006/relationships/hyperlink" Target="https://docs.google.com/presentation/d/1yrTUDKSDuWelImVnxkhui5P69po1nxy5NCJ1NP5-Z14/edit?usp=drivesdk" TargetMode="External"/><Relationship Id="rId27" Type="http://schemas.openxmlformats.org/officeDocument/2006/relationships/hyperlink" Target="https://docs.google.com/presentation/d/1yrTUDKSDuWelImVnxkhui5P69po1nxy5NCJ1NP5-Z14/htmlpresent" TargetMode="External"/><Relationship Id="rId5" Type="http://schemas.openxmlformats.org/officeDocument/2006/relationships/hyperlink" Target="https://news.google.com/rss/search?q=photoboothrental" TargetMode="External"/><Relationship Id="rId6" Type="http://schemas.openxmlformats.org/officeDocument/2006/relationships/hyperlink" Target="https://drive.google.com/drive/folders/1n14uMexQUn4C7GJtAQG_SXV60YCwDoYd?usp=sharing" TargetMode="External"/><Relationship Id="rId29" Type="http://schemas.openxmlformats.org/officeDocument/2006/relationships/image" Target="../media/image6.png"/><Relationship Id="rId7" Type="http://schemas.openxmlformats.org/officeDocument/2006/relationships/hyperlink" Target="https://drive.google.com/drive/folders/1NH6jizAGIgteRIi8kT5y9IfDtunz6wnA?usp=sharing" TargetMode="External"/><Relationship Id="rId8" Type="http://schemas.openxmlformats.org/officeDocument/2006/relationships/hyperlink" Target="https://drive.google.com/drive/folders/1spvqhOD3LnKGxqtOCbBClCXmZqHHZozV?usp=sharing" TargetMode="External"/><Relationship Id="rId11" Type="http://schemas.openxmlformats.org/officeDocument/2006/relationships/hyperlink" Target="https://drive.google.com/file/d/1J5CSgiTRapbfQGciYrko_BSSAXYUopPF/view?usp=sharing" TargetMode="External"/><Relationship Id="rId10" Type="http://schemas.openxmlformats.org/officeDocument/2006/relationships/hyperlink" Target="https://drive.google.com/file/d/1kedYz3aSZdOeoS4y-dVRbz4kTSz_a6le/view?usp=sharing" TargetMode="External"/><Relationship Id="rId13" Type="http://schemas.openxmlformats.org/officeDocument/2006/relationships/hyperlink" Target="https://docs.google.com/spreadsheet/pub?key=1YYQaBWrN_rAVvyflBwSpSzFsVMc5cKHruuBxPgNYNtk" TargetMode="External"/><Relationship Id="rId12" Type="http://schemas.openxmlformats.org/officeDocument/2006/relationships/hyperlink" Target="https://docs.google.com/spreadsheets/d/1YYQaBWrN_rAVvyflBwSpSzFsVMc5cKHruuBxPgNYNtk/edit?usp=sharing" TargetMode="External"/><Relationship Id="rId15" Type="http://schemas.openxmlformats.org/officeDocument/2006/relationships/hyperlink" Target="https://docs.google.com/spreadsheets/d/1YYQaBWrN_rAVvyflBwSpSzFsVMc5cKHruuBxPgNYNtk/pub" TargetMode="External"/><Relationship Id="rId14" Type="http://schemas.openxmlformats.org/officeDocument/2006/relationships/hyperlink" Target="https://docs.google.com/spreadsheets/d/1YYQaBWrN_rAVvyflBwSpSzFsVMc5cKHruuBxPgNYNtk/pubhtml" TargetMode="External"/><Relationship Id="rId17" Type="http://schemas.openxmlformats.org/officeDocument/2006/relationships/hyperlink" Target="https://docs.google.com/forms/d/1vdLEYDlAHYq2lnp5GfA1R_WlPQB84S0exwfJbINjAso/edit?usp=sharing" TargetMode="External"/><Relationship Id="rId16" Type="http://schemas.openxmlformats.org/officeDocument/2006/relationships/hyperlink" Target="https://docs.google.com/spreadsheets/d/1YYQaBWrN_rAVvyflBwSpSzFsVMc5cKHruuBxPgNYNtk/view" TargetMode="External"/><Relationship Id="rId19" Type="http://schemas.openxmlformats.org/officeDocument/2006/relationships/hyperlink" Target="https://drive.google.com/file/d/1Ub_baxN1yIKa7z6PHbWKiQ5Hv3QmkYdb/view?usp=drivesdk" TargetMode="External"/><Relationship Id="rId18" Type="http://schemas.openxmlformats.org/officeDocument/2006/relationships/hyperlink" Target="https://docs.google.com/drawings/d/1pmLCgUx6acxYjTHC4zG38FWXBT5W_ULu-Cq6snbcf8U/edit?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yrTUDKSDuWelImVnxkhui5P69po1nxy5NCJ1NP5-Z14/edit?usp=drivesdk"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s://sites.google.com/view/photobooth-rental-culver-city/culver-city-photo-booths" TargetMode="External"/><Relationship Id="rId4" Type="http://schemas.openxmlformats.org/officeDocument/2006/relationships/hyperlink" Target="http://www.youtube.com/watch?v=pwiqBbyeUjE" TargetMode="External"/><Relationship Id="rId5" Type="http://schemas.openxmlformats.org/officeDocument/2006/relationships/image" Target="../media/image2.jpg"/><Relationship Id="rId6" Type="http://schemas.openxmlformats.org/officeDocument/2006/relationships/hyperlink" Target="https://docs.google.com/presentation/d/1yrTUDKSDuWelImVnxkhui5P69po1nxy5NCJ1NP5-Z14/edit?usp=drivesdk" TargetMode="External"/><Relationship Id="rId7"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sites.google.com/view/photobooth-rental-culver-city/culver-city-photo-booths" TargetMode="External"/><Relationship Id="rId4" Type="http://schemas.openxmlformats.org/officeDocument/2006/relationships/hyperlink" Target="http://www.youtube.com/watch?v=1-dEkZNtZHI" TargetMode="External"/><Relationship Id="rId5" Type="http://schemas.openxmlformats.org/officeDocument/2006/relationships/image" Target="../media/image16.jpg"/><Relationship Id="rId6" Type="http://schemas.openxmlformats.org/officeDocument/2006/relationships/hyperlink" Target="https://docs.google.com/presentation/d/1yrTUDKSDuWelImVnxkhui5P69po1nxy5NCJ1NP5-Z14/edit?usp=drivesdk" TargetMode="External"/><Relationship Id="rId7"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hotobooth-rental-culver-city/culver-city-photo-booths" TargetMode="External"/><Relationship Id="rId4" Type="http://schemas.openxmlformats.org/officeDocument/2006/relationships/hyperlink" Target="http://www.youtube.com/watch?v=FPsGz17-j10" TargetMode="External"/><Relationship Id="rId5" Type="http://schemas.openxmlformats.org/officeDocument/2006/relationships/image" Target="../media/image19.jpg"/><Relationship Id="rId6" Type="http://schemas.openxmlformats.org/officeDocument/2006/relationships/hyperlink" Target="https://docs.google.com/presentation/d/1yrTUDKSDuWelImVnxkhui5P69po1nxy5NCJ1NP5-Z14/edit?usp=drivesdk" TargetMode="External"/><Relationship Id="rId7"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hotobooth-rental-culver-city/culver-city-photo-booths" TargetMode="External"/><Relationship Id="rId4" Type="http://schemas.openxmlformats.org/officeDocument/2006/relationships/hyperlink" Target="http://www.youtube.com/watch?v=EmCLBIu0R2I" TargetMode="External"/><Relationship Id="rId5" Type="http://schemas.openxmlformats.org/officeDocument/2006/relationships/image" Target="../media/image15.jpg"/><Relationship Id="rId6" Type="http://schemas.openxmlformats.org/officeDocument/2006/relationships/hyperlink" Target="https://docs.google.com/presentation/d/1yrTUDKSDuWelImVnxkhui5P69po1nxy5NCJ1NP5-Z14/edit?usp=drivesdk" TargetMode="External"/><Relationship Id="rId7"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culver-city/culver-city-photo-booths" TargetMode="External"/><Relationship Id="rId4" Type="http://schemas.openxmlformats.org/officeDocument/2006/relationships/hyperlink" Target="http://www.youtube.com/watch?v=10hlB0RTfVM" TargetMode="External"/><Relationship Id="rId5" Type="http://schemas.openxmlformats.org/officeDocument/2006/relationships/image" Target="../media/image18.jpg"/><Relationship Id="rId6" Type="http://schemas.openxmlformats.org/officeDocument/2006/relationships/hyperlink" Target="https://docs.google.com/presentation/d/1yrTUDKSDuWelImVnxkhui5P69po1nxy5NCJ1NP5-Z14/edit?usp=drivesdk" TargetMode="External"/><Relationship Id="rId7"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sites.google.com/view/photobooth-rental-culver-city/culver-city-photo-booth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photoboothrentallongbeach/home" TargetMode="External"/><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culver-city/culver-city-photo-booths"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culver-city/culver-city-photo-booths" TargetMode="External"/><Relationship Id="rId4" Type="http://schemas.openxmlformats.org/officeDocument/2006/relationships/hyperlink" Target="https://docs.google.com/presentation/d/1yrTUDKSDuWelImVnxkhui5P69po1nxy5NCJ1NP5-Z14/edit?usp=drivesdk" TargetMode="External"/><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yrTUDKSDuWelImVnxkhui5P69po1nxy5NCJ1NP5-Z14/edit?usp=drivesdk"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yrTUDKSDuWelImVnxkhui5P69po1nxy5NCJ1NP5-Z14/edit?usp=drivesdk"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culver-city/culver-city-photo-booths" TargetMode="External"/><Relationship Id="rId4" Type="http://schemas.openxmlformats.org/officeDocument/2006/relationships/image" Target="../media/image20.jpg"/><Relationship Id="rId5" Type="http://schemas.openxmlformats.org/officeDocument/2006/relationships/hyperlink" Target="https://docs.google.com/presentation/d/1yrTUDKSDuWelImVnxkhui5P69po1nxy5NCJ1NP5-Z14/edit?usp=drivesdk" TargetMode="External"/><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culver-city/culver-city-photo-booths" TargetMode="External"/><Relationship Id="rId4" Type="http://schemas.openxmlformats.org/officeDocument/2006/relationships/image" Target="../media/image21.jpg"/><Relationship Id="rId5" Type="http://schemas.openxmlformats.org/officeDocument/2006/relationships/hyperlink" Target="https://docs.google.com/presentation/d/1yrTUDKSDuWelImVnxkhui5P69po1nxy5NCJ1NP5-Z14/edit?usp=drivesdk" TargetMode="External"/><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docs.google.com/presentation/d/1yrTUDKSDuWelImVnxkhui5P69po1nxy5NCJ1NP5-Z14/edit?usp=drivesdk"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rent a photobooth Culver City</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https://sites.google.com/view/photobooth-rental-culver-city/culver-city-photo-booths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12" name="Google Shape;112;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spreadsheet</a:t>
            </a:r>
            <a:endParaRPr sz="700"/>
          </a:p>
          <a:p>
            <a:pPr indent="0" lvl="0" marL="0" rtl="0" algn="l">
              <a:lnSpc>
                <a:spcPct val="1000"/>
              </a:lnSpc>
              <a:spcBef>
                <a:spcPts val="1000"/>
              </a:spcBef>
              <a:spcAft>
                <a:spcPts val="0"/>
              </a:spcAft>
              <a:buNone/>
            </a:pPr>
            <a:r>
              <a:rPr lang="en" sz="700" u="sng">
                <a:solidFill>
                  <a:schemeClr val="hlink"/>
                </a:solidFill>
                <a:hlinkClick r:id="rId13"/>
              </a:rPr>
              <a:t>spreadsheet key</a:t>
            </a:r>
            <a:endParaRPr sz="700"/>
          </a:p>
          <a:p>
            <a:pPr indent="0" lvl="0" marL="0" rtl="0" algn="l">
              <a:lnSpc>
                <a:spcPct val="1000"/>
              </a:lnSpc>
              <a:spcBef>
                <a:spcPts val="1000"/>
              </a:spcBef>
              <a:spcAft>
                <a:spcPts val="0"/>
              </a:spcAft>
              <a:buNone/>
            </a:pPr>
            <a:r>
              <a:rPr lang="en" sz="700" u="sng">
                <a:solidFill>
                  <a:schemeClr val="hlink"/>
                </a:solidFill>
                <a:hlinkClick r:id="rId14"/>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5"/>
              </a:rPr>
              <a:t>spreadsheet pub</a:t>
            </a:r>
            <a:endParaRPr sz="700"/>
          </a:p>
          <a:p>
            <a:pPr indent="0" lvl="0" marL="0" rtl="0" algn="l">
              <a:lnSpc>
                <a:spcPct val="1000"/>
              </a:lnSpc>
              <a:spcBef>
                <a:spcPts val="1000"/>
              </a:spcBef>
              <a:spcAft>
                <a:spcPts val="0"/>
              </a:spcAft>
              <a:buNone/>
            </a:pPr>
            <a:r>
              <a:rPr lang="en" sz="700" u="sng">
                <a:solidFill>
                  <a:schemeClr val="hlink"/>
                </a:solidFill>
                <a:hlinkClick r:id="rId16"/>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7"/>
              </a:rPr>
              <a:t>form</a:t>
            </a:r>
            <a:endParaRPr sz="700"/>
          </a:p>
          <a:p>
            <a:pPr indent="0" lvl="0" marL="0" rtl="0" algn="l">
              <a:lnSpc>
                <a:spcPct val="1000"/>
              </a:lnSpc>
              <a:spcBef>
                <a:spcPts val="1000"/>
              </a:spcBef>
              <a:spcAft>
                <a:spcPts val="0"/>
              </a:spcAft>
              <a:buNone/>
            </a:pPr>
            <a:r>
              <a:rPr lang="en" sz="700" u="sng">
                <a:solidFill>
                  <a:schemeClr val="hlink"/>
                </a:solidFill>
                <a:hlinkClick r:id="rId18"/>
              </a:rPr>
              <a:t>drawing</a:t>
            </a:r>
            <a:endParaRPr sz="700"/>
          </a:p>
          <a:p>
            <a:pPr indent="0" lvl="0" marL="0" rtl="0" algn="l">
              <a:lnSpc>
                <a:spcPct val="1000"/>
              </a:lnSpc>
              <a:spcBef>
                <a:spcPts val="1000"/>
              </a:spcBef>
              <a:spcAft>
                <a:spcPts val="0"/>
              </a:spcAft>
              <a:buNone/>
            </a:pPr>
            <a:r>
              <a:rPr lang="en" sz="700" u="sng">
                <a:solidFill>
                  <a:schemeClr val="hlink"/>
                </a:solidFill>
                <a:hlinkClick r:id="rId19"/>
              </a:rPr>
              <a:t>image</a:t>
            </a:r>
            <a:endParaRPr sz="700"/>
          </a:p>
          <a:p>
            <a:pPr indent="0" lvl="0" marL="0" rtl="0" algn="l">
              <a:lnSpc>
                <a:spcPct val="1000"/>
              </a:lnSpc>
              <a:spcBef>
                <a:spcPts val="1000"/>
              </a:spcBef>
              <a:spcAft>
                <a:spcPts val="0"/>
              </a:spcAft>
              <a:buNone/>
            </a:pPr>
            <a:r>
              <a:rPr lang="en" sz="700" u="sng">
                <a:solidFill>
                  <a:schemeClr val="hlink"/>
                </a:solidFill>
                <a:hlinkClick r:id="rId20"/>
              </a:rPr>
              <a:t>image link</a:t>
            </a:r>
            <a:endParaRPr sz="700"/>
          </a:p>
          <a:p>
            <a:pPr indent="0" lvl="0" marL="0" rtl="0" algn="l">
              <a:lnSpc>
                <a:spcPct val="1000"/>
              </a:lnSpc>
              <a:spcBef>
                <a:spcPts val="1000"/>
              </a:spcBef>
              <a:spcAft>
                <a:spcPts val="0"/>
              </a:spcAft>
              <a:buNone/>
            </a:pPr>
            <a:r>
              <a:rPr lang="en" sz="700" u="sng">
                <a:solidFill>
                  <a:schemeClr val="hlink"/>
                </a:solidFill>
                <a:hlinkClick r:id="rId21"/>
              </a:rPr>
              <a:t>document</a:t>
            </a:r>
            <a:endParaRPr sz="700"/>
          </a:p>
          <a:p>
            <a:pPr indent="0" lvl="0" marL="0" rtl="0" algn="l">
              <a:lnSpc>
                <a:spcPct val="1000"/>
              </a:lnSpc>
              <a:spcBef>
                <a:spcPts val="1000"/>
              </a:spcBef>
              <a:spcAft>
                <a:spcPts val="0"/>
              </a:spcAft>
              <a:buNone/>
            </a:pPr>
            <a:r>
              <a:rPr lang="en" sz="700" u="sng">
                <a:solidFill>
                  <a:schemeClr val="hlink"/>
                </a:solidFill>
                <a:hlinkClick r:id="rId22"/>
              </a:rPr>
              <a:t>document pub</a:t>
            </a:r>
            <a:endParaRPr sz="700"/>
          </a:p>
          <a:p>
            <a:pPr indent="0" lvl="0" marL="0" rtl="0" algn="l">
              <a:lnSpc>
                <a:spcPct val="1000"/>
              </a:lnSpc>
              <a:spcBef>
                <a:spcPts val="1000"/>
              </a:spcBef>
              <a:spcAft>
                <a:spcPts val="0"/>
              </a:spcAft>
              <a:buNone/>
            </a:pPr>
            <a:r>
              <a:rPr lang="en" sz="700" u="sng">
                <a:solidFill>
                  <a:schemeClr val="hlink"/>
                </a:solidFill>
                <a:hlinkClick r:id="rId23"/>
              </a:rPr>
              <a:t>document view</a:t>
            </a:r>
            <a:endParaRPr sz="700"/>
          </a:p>
          <a:p>
            <a:pPr indent="0" lvl="0" marL="0" rtl="0" algn="l">
              <a:lnSpc>
                <a:spcPct val="1000"/>
              </a:lnSpc>
              <a:spcBef>
                <a:spcPts val="1000"/>
              </a:spcBef>
              <a:spcAft>
                <a:spcPts val="0"/>
              </a:spcAft>
              <a:buNone/>
            </a:pPr>
            <a:r>
              <a:rPr lang="en" sz="700" u="sng">
                <a:solidFill>
                  <a:schemeClr val="hlink"/>
                </a:solidFill>
                <a:hlinkClick r:id="rId24"/>
              </a:rPr>
              <a:t>presentation</a:t>
            </a:r>
            <a:endParaRPr sz="700"/>
          </a:p>
          <a:p>
            <a:pPr indent="0" lvl="0" marL="0" rtl="0" algn="l">
              <a:lnSpc>
                <a:spcPct val="1000"/>
              </a:lnSpc>
              <a:spcBef>
                <a:spcPts val="1000"/>
              </a:spcBef>
              <a:spcAft>
                <a:spcPts val="1000"/>
              </a:spcAft>
              <a:buNone/>
            </a:pPr>
            <a:r>
              <a:t/>
            </a:r>
            <a:endParaRPr/>
          </a:p>
        </p:txBody>
      </p:sp>
      <p:sp>
        <p:nvSpPr>
          <p:cNvPr id="113" name="Google Shape;113;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6"/>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7"/>
              </a:rPr>
              <a:t>presentation html</a:t>
            </a:r>
            <a:endParaRPr sz="700"/>
          </a:p>
          <a:p>
            <a:pPr indent="0" lvl="0" marL="0" rtl="0" algn="l">
              <a:lnSpc>
                <a:spcPct val="1000"/>
              </a:lnSpc>
              <a:spcBef>
                <a:spcPts val="1000"/>
              </a:spcBef>
              <a:spcAft>
                <a:spcPts val="1000"/>
              </a:spcAft>
              <a:buNone/>
            </a:pPr>
            <a:r>
              <a:t/>
            </a:r>
            <a:endParaRPr/>
          </a:p>
        </p:txBody>
      </p:sp>
      <p:pic>
        <p:nvPicPr>
          <p:cNvPr descr="rent a photobooth Culver City" id="114" name="Google Shape;114;p22" title="rent a photobooth Culver City">
            <a:hlinkClick r:id="rId28"/>
          </p:cNvPr>
          <p:cNvPicPr preferRelativeResize="0"/>
          <p:nvPr/>
        </p:nvPicPr>
        <p:blipFill>
          <a:blip r:embed="rId29">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20" name="Google Shape;120;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rent a photobooth Culver City" id="121" name="Google Shape;121;p23" title="rent a photobooth Culver Cit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https://sites.google.com/view/photobooth-rental-culver-city/culver-city-photo-booths</a:t>
            </a:r>
            <a:endParaRPr/>
          </a:p>
        </p:txBody>
      </p:sp>
      <p:pic>
        <p:nvPicPr>
          <p:cNvPr id="127" name="Google Shape;127;p24">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ent a photobooth Culver City" id="128" name="Google Shape;128;p24" title="rent a photobooth Culver Cit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https://sites.google.com/view/photobooth-rental-culver-city/culver-city-photo-booths</a:t>
            </a:r>
            <a:endParaRPr/>
          </a:p>
        </p:txBody>
      </p:sp>
      <p:pic>
        <p:nvPicPr>
          <p:cNvPr id="134" name="Google Shape;134;p25">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ent a photobooth Culver City" id="135" name="Google Shape;135;p25" title="rent a photobooth Culver Cit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https://sites.google.com/view/photobooth-rental-culver-city/culver-city-photo-booths</a:t>
            </a:r>
            <a:endParaRPr/>
          </a:p>
        </p:txBody>
      </p:sp>
      <p:pic>
        <p:nvPicPr>
          <p:cNvPr id="141" name="Google Shape;141;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ent a photobooth Culver City" id="142" name="Google Shape;142;p26" title="rent a photobooth Culver Cit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https://sites.google.com/view/photobooth-rental-culver-city/culver-city-photo-booths</a:t>
            </a:r>
            <a:endParaRPr/>
          </a:p>
        </p:txBody>
      </p:sp>
      <p:pic>
        <p:nvPicPr>
          <p:cNvPr id="148" name="Google Shape;148;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ent a photobooth Culver City" id="149" name="Google Shape;149;p27" title="rent a photobooth Culver Cit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https://sites.google.com/view/photobooth-rental-culver-city/culver-city-photo-booths</a:t>
            </a:r>
            <a:endParaRPr/>
          </a:p>
        </p:txBody>
      </p:sp>
      <p:pic>
        <p:nvPicPr>
          <p:cNvPr id="155" name="Google Shape;155;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ent a photobooth Culver City" id="156" name="Google Shape;156;p28" title="rent a photobooth Culver Cit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rent a photobooth Culver City</a:t>
            </a:r>
            <a:endParaRPr b="1">
              <a:solidFill>
                <a:srgbClr val="A8D673"/>
              </a:solidFill>
              <a:latin typeface="Poppins"/>
              <a:ea typeface="Poppins"/>
              <a:cs typeface="Poppins"/>
              <a:sym typeface="Poppins"/>
            </a:endParaRPr>
          </a:p>
        </p:txBody>
      </p:sp>
      <p:sp>
        <p:nvSpPr>
          <p:cNvPr id="162" name="Google Shape;162;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https://sites.google.com/view/photobooth-rental-culver-city/culver-city-photo-booths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rent a photobooth Culver City" id="60" name="Google Shape;60;p14" title="rent a photobooth Culver City">
            <a:hlinkClick r:id="rId3"/>
          </p:cNvPr>
          <p:cNvPicPr preferRelativeResize="0"/>
          <p:nvPr/>
        </p:nvPicPr>
        <p:blipFill>
          <a:blip r:embed="rId4">
            <a:alphaModFix/>
          </a:blip>
          <a:stretch>
            <a:fillRect/>
          </a:stretch>
        </p:blipFill>
        <p:spPr>
          <a:xfrm>
            <a:off x="1143001" y="1"/>
            <a:ext cx="6857999"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rent a photobooth Culver City" id="65" name="Google Shape;65;p15" title="rent a photobooth Culver City">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rent a photobooth Culver City</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360 Photo Booth Rental is your best complementary for premier photo booth rental in Los Angeles, LA, and all of Pasadena. Our 360 Photo Booth Rentals are perfect for corporate events, social gatherings and private parties. We specialize in weddings, Bar/Bat Mitzvahs, delectable 16s and corporate deeds where we meet the expense of customized packages that are distinct to make your special thing a memorable one. with our state-of-the-art 360 photo booths you can be sure that your guests will have the mature of their lives! Looking for the totally best in unique or custom, Feature-filled, summit quality, great for birthdays, weddings, bat mitzvah, World Class Rated photo booth rental service? look no further! Los Angeles 360 goings-on is a well-established photo booth rental assistance that specializes in corporate events. We have been providing our high vibes photo booth facilities to Los Angeles and greater than past 2013. We are really the categorically best in unique or custom. Our photo booths are top rated and feature filled. We offer a world class experience at a 1st class price. Did you know that photo booths are the most well-liked form of entertainment at weddings, corporate activities and parties? It is. Our 360 photo booth rental has been voted #1 by brides, corporations and party hosts for a excuse&amp;nbsp;our 360 Photo Booth Rental is helpfully the best! Dont acknowledge our word for it; call or email us today for references! OC deeds 360 Photo Booth Rental is the premier photo booth rental company serving yellow County, Los Angeles County, and all surrounding areas. We are a fun exaggeration to divert your guests and occupy memories at any type of event. Our state-of-the art technology allows us to customize the design of our booths to fit your concept and vision though providing you past the very best in environment as capably as service. Whether you need a received photo booth or an artistic one as soon as a incline to fall in with your wedding theme, we provide what you need! The team at OC goings-on looks speak to to bodily allowance of your next-door memorable occasion! OC comings and goings is the premier Photo Booth Rental company in ocher County, and one of the top rentals in Southern California. considering our state-of-the-art, tall atmosphere photo booths, we pay for a wide variety of services similar to a personal adjoin that will make your event memorable. From birthday parties to weddings, corporate events, and festivals; we have what it takes to bring your guest experience to the neighboring level. Our photo booths are tidy and elegant, even though swine fun for every ages! Making memories has never been easier than behind you complement 360 technology taking into account an interactive experience. Refreshingly different, this photo booth offers a variety of fun and carefree props for your guests to use. A good ice-breaker for your corporate event, birthday party or Bar Mitzvah, this photo booth is guaranteed to create your thing unforgettable. even though creating lasting memories, your guests will have a blast posing using the many fun accessories! A second attendant will create distinct you get one of the best keepsakes from the event subsequently an album full of professionally taken pictures. Nothing can go to more vibrancy to a party than a giant photo booth. Guests will be drawn in and have a good era taking photos next friends, colleagues, and clients. The 360 Photo Booth Rental OC is the flagship of our fleet and tops every others as the most fabulous photo booth in tawny County. This eye-catching photo booth is an attention grabber that will have guests lining up to take on their outlook in front of the lens. Photos are printed upon site, fittingly you acquire startling professional prints instantly! Your guests will leave later a tangible keepsake no one else will have! You've heard of black-light photo booths, but have you ever seen one similar to this? This sleek, elegant, and ahead of its time booth has been specially expected and created to be a high-end entertainment experience at an affordable price. A supermodel-inspired fashion magazine inspired design is certain to make your guests environment taking into account celebrities as they strike their best airfield poses. The every white backdrop provides for total and crisp lighting upon every photo. create use of this unique opportunity to invade your guests in the spotlight like unforgettable memories that they will treasure for years to come. In accessory to the high-tech photo booth that creates unforgettable memories, in supplement to the full-color, feature-filled layout for your personalized printed style strips, in complement to the summit setting photos taken at amazing speeds&amp;nbsp;all of this and more can be found at 360 Photo Booth Rental.</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https://sites.google.com/view/photobooth-rental-culver-city/culver-city-photo-booths</a:t>
            </a:r>
            <a:endParaRPr sz="1000">
              <a:solidFill>
                <a:schemeClr val="dk2"/>
              </a:solidFill>
            </a:endParaRPr>
          </a:p>
        </p:txBody>
      </p:sp>
      <p:pic>
        <p:nvPicPr>
          <p:cNvPr descr="rent a photobooth Culver City" id="73" name="Google Shape;73;p16" title="rent a photobooth Culver City">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Photo Booth Rental Orange County</a:t>
            </a:r>
            <a:endParaRPr sz="1000"/>
          </a:p>
          <a:p>
            <a:pPr indent="0" lvl="0" marL="0" rtl="0" algn="l">
              <a:spcBef>
                <a:spcPts val="0"/>
              </a:spcBef>
              <a:spcAft>
                <a:spcPts val="0"/>
              </a:spcAft>
              <a:buNone/>
            </a:pPr>
            <a:r>
              <a:rPr lang="en" sz="1000"/>
              <a:t>15700 Belshire Ave, Norwalk, CA 90650</a:t>
            </a:r>
            <a:endParaRPr sz="1000"/>
          </a:p>
          <a:p>
            <a:pPr indent="0" lvl="0" marL="0" rtl="0" algn="l">
              <a:spcBef>
                <a:spcPts val="0"/>
              </a:spcBef>
              <a:spcAft>
                <a:spcPts val="0"/>
              </a:spcAft>
              <a:buNone/>
            </a:pPr>
            <a:r>
              <a:rPr lang="en" sz="1000"/>
              <a:t>(562) 303-9926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rent a photobooth Culver City" id="80" name="Google Shape;80;p17" title="rent a photobooth Culver Cit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rent a photobooth Culver City</a:t>
            </a:r>
            <a:endParaRPr sz="800"/>
          </a:p>
          <a:p>
            <a:pPr indent="0" lvl="0" marL="0" rtl="0" algn="l">
              <a:spcBef>
                <a:spcPts val="0"/>
              </a:spcBef>
              <a:spcAft>
                <a:spcPts val="0"/>
              </a:spcAft>
              <a:buNone/>
            </a:pPr>
            <a:r>
              <a:t/>
            </a:r>
            <a:endParaRPr sz="800"/>
          </a:p>
        </p:txBody>
      </p:sp>
      <p:pic>
        <p:nvPicPr>
          <p:cNvPr descr="rent a photobooth Culver City" id="87" name="Google Shape;87;p18" title="rent a photobooth Culver Cit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360 Photo Booth Rental is your best substitute for premier photo booth rental in Los Angeles, LA, and every of Pasadena. Our 360 Photo Booth Rentals are absolute for corporate events, social gatherings and private parties. We specialize in weddings, Bar/Bat Mitzvahs, sweet 16s and corporate goings-on where we present customized packages that are determined to make your special thing a memorable one. afterward our state-of-the-art 360 photo booths you can be sure that your guests will have the times of their lives! Looking for the utterly best in unique or custom, Feature-filled, summit quality, good for birthdays, weddings, bat mitzvah, World Class Rated photo booth rental service? see no further! Los Angeles 360 events is a well-established photo booth rental foster that specializes in corporate events. We have been providing our high quality photo booth services to Los Angeles and beyond in the past 2013. We are in fact the entirely best in unique or custom. Our photo booths are top rated and feature filled. We pay for a world class experience at a 1st class price. Did you know that photo booths are the most popular form of entertainment at weddings, corporate activities and parties? It is. Our 360 photo booth rental has been voted #1 by brides, corporations and party hosts for a reason our 360 Photo Booth Rental is clearly the best! Dont take on our word for it; call or email us today for references! OC happenings 360 Photo Booth Rental is the premier photo booth rental company serving orangey County, Los Angeles County, and all surrounding areas. We are a fun way to please your guests and occupy memories at any type of event. Our state-of-the art technology allows us to customize the design of our booths to fit your concept and vision though providing you later the very best in character as competently as service. Whether you infatuation a customary photo booth or an artistic one when a viewpoint to harmonize your wedding theme, we pay for what you need! The team at OC comings and goings looks take up to being part of your adjacent memorable occasion! OC deeds is the premier Photo Booth Rental company in yellowish-brown County, and one of the summit rentals in Southern California. once our state-of-the-art, high feel photo booths, we find the money for a broad variety of facilities gone a personal adjoin that will make your issue memorable. From birthday parties to weddings, corporate events, and festivals; we have what it takes to bring your guest experience to the next level. Our photo booths are clean and elegant, while physical fun for all ages! Making memories has never been easier than afterward you affix 360 technology bearing in mind an interactive experience. Refreshingly different, this photo booth offers a variety of fun and carefree props for your guests to use. A great ice-breaker for your corporate event, birthday party or Bar Mitzvah, this photo booth is guaranteed to make your concern unforgettable. while creating lasting memories, your guests will have a blast posing using the many fun accessories! A second attendant will create sure you acquire one of the best keepsakes from the concern past an album full of professionally taken pictures. Nothing can accumulate more simulation to a party than a giant photo booth. Guests will be drawn in and have a good epoch taking photos in imitation of friends, colleagues, and clients. The 360 Photo Booth Rental OC is the flagship of our fleet and tops every others as the most impressive photo booth in orangey County. This eye-catching photo booth is an attention grabber that will have guests lining happening to resign yourself to their direction in front of the lens. Photos are printed upon site, suitably you acquire astonishing professional prints instantly! Your guests will depart afterward a real keepsake no one else will have! You've heard of black-light photo booths, but have you ever seen one as soon as this? This sleek, elegant, and open-minded booth has been specially expected and created to be a high-end entertainment experience at an affordable price. A supermodel-inspired fashion magazine inspired design is definite to create your guests setting past celebrities as they strike their best airfield poses. The all white backdrop provides for unmovable and crisp lighting on every photo. make use of this unique opportunity to seize your guests in the spotlight following unforgettable memories that they will adore for years to come. In addition to the high-tech photo booth that creates unforgettable memories, in supplement to the full-color, feature-filled layout for your personalized printed style strips, in addition to the summit character photos taken at amazing speeds every of this and more can be found at 360 Photo Booth Rental.&#10;" id="92" name="Google Shape;92;p19" title="rent a photobooth Culver City">
            <a:hlinkClick r:id="rId3"/>
          </p:cNvPr>
          <p:cNvPicPr preferRelativeResize="0"/>
          <p:nvPr/>
        </p:nvPicPr>
        <p:blipFill>
          <a:blip r:embed="rId4">
            <a:alphaModFix/>
          </a:blip>
          <a:stretch>
            <a:fillRect/>
          </a:stretch>
        </p:blipFill>
        <p:spPr>
          <a:xfrm>
            <a:off x="1142999" y="0"/>
            <a:ext cx="6858001" cy="5143501"/>
          </a:xfrm>
          <a:prstGeom prst="rect">
            <a:avLst/>
          </a:prstGeom>
          <a:noFill/>
          <a:ln>
            <a:noFill/>
          </a:ln>
        </p:spPr>
      </p:pic>
      <p:pic>
        <p:nvPicPr>
          <p:cNvPr descr="rent a photobooth Culver City" id="93" name="Google Shape;93;p19" title="rent a photobooth Culver Cit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360 Photo Booth Rental is your best substitute for premier photo booth rental in Los Angeles, LA, and every of Pasadena. Our 360 Photo Booth Rentals are absolute for corporate events, social gatherings and private parties. We specialize in weddings, Bar/Bat Mitzvahs, sweet 16s and corporate goings-on where we present customized packages that are determined to make your special thing a memorable one. afterward our state-of-the-art 360 photo booths you can be sure that your guests will have the times of their lives! Looking for the utterly best in unique or custom, Feature-filled, summit quality, good for birthdays, weddings, bat mitzvah, World Class Rated photo booth rental service? see no further! Los Angeles 360 events is a well-established photo booth rental foster that specializes in corporate events. We have been providing our high quality photo booth services to Los Angeles and beyond in the past 2013. We are in fact the entirely best in unique or custom. Our photo booths are top rated and feature filled. We pay for a world class experience at a 1st class price. Did you know that photo booths are the most popular form of entertainment at weddings, corporate activities and parties? It is. Our 360 photo booth rental has been voted #1 by brides, corporations and party hosts for a reason our 360 Photo Booth Rental is clearly the best! Dont take on our word for it; call or email us today for references! OC happenings 360 Photo Booth Rental is the premier photo booth rental company serving orangey County, Los Angeles County, and all surrounding areas. We are a fun way to please your guests and occupy memories at any type of event. Our state-of-the art technology allows us to customize the design of our booths to fit your concept and vision though providing you later the very best in character as competently as service. Whether you infatuation a customary photo booth or an artistic one when a viewpoint to harmonize your wedding theme, we pay for what you need! The team at OC comings and goings looks take up to being part of your adjacent memorable occasion! OC deeds is the premier Photo Booth Rental company in yellowish-brown County, and one of the summit rentals in Southern California. once our state-of-the-art, high feel photo booths, we find the money for a broad variety of facilities gone a personal adjoin that will make your issue memorable. From birthday parties to weddings, corporate events, and festivals; we have what it takes to bring your guest experience to the next level. Our photo booths are clean and elegant, while physical fun for all ages! Making memories has never been easier than afterward you affix 360 technology bearing in mind an interactive experience. Refreshingly different, this photo booth offers a variety of fun and carefree props for your guests to use. A great ice-breaker for your corporate event, birthday party or Bar Mitzvah, this photo booth is guaranteed to make your concern unforgettable. while creating lasting memories, your guests will have a blast posing using the many fun accessories! A second attendant will create sure you acquire one of the best keepsakes from the concern past an album full of professionally taken pictures. Nothing can accumulate more simulation to a party than a giant photo booth. Guests will be drawn in and have a good epoch taking photos in imitation of friends, colleagues, and clients. The 360 Photo Booth Rental OC is the flagship of our fleet and tops every others as the most impressive photo booth in orangey County. This eye-catching photo booth is an attention grabber that will have guests lining happening to resign yourself to their direction in front of the lens. Photos are printed upon site, suitably you acquire astonishing professional prints instantly! Your guests will depart afterward a real keepsake no one else will have! You've heard of black-light photo booths, but have you ever seen one as soon as this? This sleek, elegant, and open-minded booth has been specially expected and created to be a high-end entertainment experience at an affordable price. A supermodel-inspired fashion magazine inspired design is definite to create your guests setting past celebrities as they strike their best airfield poses. The all white backdrop provides for unmovable and crisp lighting on every photo. make use of this unique opportunity to seize your guests in the spotlight following unforgettable memories that they will adore for years to come. In addition to the high-tech photo booth that creates unforgettable memories, in supplement to the full-color, feature-filled layout for your personalized printed style strips, in addition to the summit character photos taken at amazing speeds every of this and more can be found at 360 Photo Booth Rental.&#10;" id="98" name="Google Shape;98;p20" title="rent a photobooth Culver City">
            <a:hlinkClick r:id="rId3"/>
          </p:cNvPr>
          <p:cNvPicPr preferRelativeResize="0"/>
          <p:nvPr/>
        </p:nvPicPr>
        <p:blipFill>
          <a:blip r:embed="rId4">
            <a:alphaModFix/>
          </a:blip>
          <a:stretch>
            <a:fillRect/>
          </a:stretch>
        </p:blipFill>
        <p:spPr>
          <a:xfrm>
            <a:off x="1714500" y="814388"/>
            <a:ext cx="5715000" cy="3514725"/>
          </a:xfrm>
          <a:prstGeom prst="rect">
            <a:avLst/>
          </a:prstGeom>
          <a:noFill/>
          <a:ln>
            <a:noFill/>
          </a:ln>
        </p:spPr>
      </p:pic>
      <p:pic>
        <p:nvPicPr>
          <p:cNvPr descr="rent a photobooth Culver City" id="99" name="Google Shape;99;p20" title="rent a photobooth Culver Cit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05" name="Google Shape;105;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rent a photobooth Culver City" id="106" name="Google Shape;106;p21" title="rent a photobooth Culver Cit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