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oppi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presentation/d/1tN7MfhwNCIujfWD7Jtnuz0S8TxGUtmVSfueyfU4smQI/view" TargetMode="External"/><Relationship Id="rId20" Type="http://schemas.openxmlformats.org/officeDocument/2006/relationships/hyperlink" Target="https://drive.google.com/file/d/1hW9k4_Goec_U1_Rs5gwt8wWSfcky_7we/view?usp=sharing" TargetMode="External"/><Relationship Id="rId42" Type="http://schemas.openxmlformats.org/officeDocument/2006/relationships/hyperlink" Target="https://docs.google.com/document/d/189OMG8ssxBOOFfN6CU8wl5HFpObbOnQUpYUYssR50I8/pub" TargetMode="External"/><Relationship Id="rId41" Type="http://schemas.openxmlformats.org/officeDocument/2006/relationships/hyperlink" Target="https://docs.google.com/document/d/189OMG8ssxBOOFfN6CU8wl5HFpObbOnQUpYUYssR50I8/edit?usp=sharing" TargetMode="External"/><Relationship Id="rId22" Type="http://schemas.openxmlformats.org/officeDocument/2006/relationships/hyperlink" Target="https://drive.google.com/file/d/1Ru57ao-8Ps5y3I_iK4UR7f6yGPVsohbD/view?usp=sharing" TargetMode="External"/><Relationship Id="rId44" Type="http://schemas.openxmlformats.org/officeDocument/2006/relationships/hyperlink" Target="https://docs.google.com/presentation/d/1P9m7kJFwPYeMSbnf703gxNavanmRmoDu7Ixs5w-DdfM/edit?usp=sharing" TargetMode="External"/><Relationship Id="rId21" Type="http://schemas.openxmlformats.org/officeDocument/2006/relationships/hyperlink" Target="https://drive.google.com/file/d/1lgJSSs1OYRwDAPPnYqclRsj0dOruN2lP/view?usp=sharing" TargetMode="External"/><Relationship Id="rId43" Type="http://schemas.openxmlformats.org/officeDocument/2006/relationships/hyperlink" Target="https://docs.google.com/document/d/189OMG8ssxBOOFfN6CU8wl5HFpObbOnQUpYUYssR50I8/view" TargetMode="External"/><Relationship Id="rId24" Type="http://schemas.openxmlformats.org/officeDocument/2006/relationships/hyperlink" Target="https://docs.google.com/document/d/1T3lpyxq6APCNjilD9aSX8CVPVIoL9cBfEV-9_wPyAcc/pub" TargetMode="External"/><Relationship Id="rId46" Type="http://schemas.openxmlformats.org/officeDocument/2006/relationships/hyperlink" Target="https://docs.google.com/presentation/d/1P9m7kJFwPYeMSbnf703gxNavanmRmoDu7Ixs5w-DdfM/view" TargetMode="External"/><Relationship Id="rId23" Type="http://schemas.openxmlformats.org/officeDocument/2006/relationships/hyperlink" Target="https://docs.google.com/document/d/1T3lpyxq6APCNjilD9aSX8CVPVIoL9cBfEV-9_wPyAcc/edit?usp=sharing" TargetMode="External"/><Relationship Id="rId45" Type="http://schemas.openxmlformats.org/officeDocument/2006/relationships/hyperlink" Target="https://docs.google.com/presentation/d/1P9m7kJFwPYeMSbnf703gxNavanmRmoDu7Ixs5w-DdfM/pub" TargetMode="External"/><Relationship Id="rId1" Type="http://schemas.openxmlformats.org/officeDocument/2006/relationships/notesMaster" Target="../notesMasters/notesMaster1.xml"/><Relationship Id="rId2" Type="http://schemas.openxmlformats.org/officeDocument/2006/relationships/hyperlink" Target="https://drive.google.com/drive/folders/1twvtf2zKQnABC1PwOfkWNIuv8fOiREIT?usp=sharing" TargetMode="External"/><Relationship Id="rId3" Type="http://schemas.openxmlformats.org/officeDocument/2006/relationships/hyperlink" Target="https://drive.google.com/file/d/1WHdvVWQlnSghWePEWQ4zAnZh-g6QtOb7/view?usp=sharing" TargetMode="External"/><Relationship Id="rId4" Type="http://schemas.openxmlformats.org/officeDocument/2006/relationships/hyperlink" Target="https://drive.google.com/file/d/1wPR4uW175e7vbTHRJtlhb-0a3tFP0Gdm/view?usp=sharing" TargetMode="External"/><Relationship Id="rId9" Type="http://schemas.openxmlformats.org/officeDocument/2006/relationships/hyperlink" Target="https://drive.google.com/file/d/1iBnTU70HyGdDyUjLe0G5rbdvlZn_UZXm/view?usp=sharing" TargetMode="External"/><Relationship Id="rId26" Type="http://schemas.openxmlformats.org/officeDocument/2006/relationships/hyperlink" Target="https://docs.google.com/presentation/d/1xbhdabVwXa105O_YGsP7v-ktZh3WYhcIWJKM0y-_inE/edit?usp=sharing" TargetMode="External"/><Relationship Id="rId25" Type="http://schemas.openxmlformats.org/officeDocument/2006/relationships/hyperlink" Target="https://docs.google.com/document/d/1T3lpyxq6APCNjilD9aSX8CVPVIoL9cBfEV-9_wPyAcc/view" TargetMode="External"/><Relationship Id="rId28" Type="http://schemas.openxmlformats.org/officeDocument/2006/relationships/hyperlink" Target="https://docs.google.com/presentation/d/1xbhdabVwXa105O_YGsP7v-ktZh3WYhcIWJKM0y-_inE/view" TargetMode="External"/><Relationship Id="rId27" Type="http://schemas.openxmlformats.org/officeDocument/2006/relationships/hyperlink" Target="https://docs.google.com/presentation/d/1xbhdabVwXa105O_YGsP7v-ktZh3WYhcIWJKM0y-_inE/pub" TargetMode="External"/><Relationship Id="rId5" Type="http://schemas.openxmlformats.org/officeDocument/2006/relationships/hyperlink" Target="https://drive.google.com/file/d/1WH87dMJstVRwrFqvrjauD-fbFy1fjdVo/view?usp=sharing" TargetMode="External"/><Relationship Id="rId6" Type="http://schemas.openxmlformats.org/officeDocument/2006/relationships/hyperlink" Target="https://drive.google.com/file/d/1QwV3aw13HtYOMsFH6KZu4foMko_FiQom/view?usp=sharing" TargetMode="External"/><Relationship Id="rId29" Type="http://schemas.openxmlformats.org/officeDocument/2006/relationships/hyperlink" Target="https://docs.google.com/document/d/1Zl4UEv3xiNUgQd0qf9DRioS__LrJh3v1XS_4fWhPij4/edit?usp=sharing" TargetMode="External"/><Relationship Id="rId7" Type="http://schemas.openxmlformats.org/officeDocument/2006/relationships/hyperlink" Target="https://drive.google.com/file/d/1DOF8QPhRoKwBZX4z_jizZdtMA8ANKaKe/view?usp=sharing" TargetMode="External"/><Relationship Id="rId8" Type="http://schemas.openxmlformats.org/officeDocument/2006/relationships/hyperlink" Target="https://drive.google.com/file/d/1UmfBhqkH-6Vh_5JLXAphCk6cWFl6oeV4/view?usp=sharing" TargetMode="External"/><Relationship Id="rId31" Type="http://schemas.openxmlformats.org/officeDocument/2006/relationships/hyperlink" Target="https://docs.google.com/document/d/1Zl4UEv3xiNUgQd0qf9DRioS__LrJh3v1XS_4fWhPij4/view" TargetMode="External"/><Relationship Id="rId30" Type="http://schemas.openxmlformats.org/officeDocument/2006/relationships/hyperlink" Target="https://docs.google.com/document/d/1Zl4UEv3xiNUgQd0qf9DRioS__LrJh3v1XS_4fWhPij4/pub" TargetMode="External"/><Relationship Id="rId11" Type="http://schemas.openxmlformats.org/officeDocument/2006/relationships/hyperlink" Target="https://drive.google.com/file/d/1C2YTY97B8XfeozwlNA8O2D48mBTcB-Yj/view?usp=sharing" TargetMode="External"/><Relationship Id="rId33" Type="http://schemas.openxmlformats.org/officeDocument/2006/relationships/hyperlink" Target="https://docs.google.com/presentation/d/1sZPAGXDjguwlZDhzaZmbnzuC4Z3V8o8uT0DouIl5E-s/pub" TargetMode="External"/><Relationship Id="rId10" Type="http://schemas.openxmlformats.org/officeDocument/2006/relationships/hyperlink" Target="https://drive.google.com/file/d/1FruoszqGwMEZUDdgCJpSOIzUnyllsYOo/view?usp=sharing" TargetMode="External"/><Relationship Id="rId32" Type="http://schemas.openxmlformats.org/officeDocument/2006/relationships/hyperlink" Target="https://docs.google.com/presentation/d/1sZPAGXDjguwlZDhzaZmbnzuC4Z3V8o8uT0DouIl5E-s/edit?usp=sharing" TargetMode="External"/><Relationship Id="rId13" Type="http://schemas.openxmlformats.org/officeDocument/2006/relationships/hyperlink" Target="https://drive.google.com/file/d/13sHbyMP-Ax27AkF4WN5qfjENIgHdDFeh/view?usp=sharing" TargetMode="External"/><Relationship Id="rId35" Type="http://schemas.openxmlformats.org/officeDocument/2006/relationships/hyperlink" Target="https://docs.google.com/document/d/1DBL-x9H3gYvmKG7VHXn3yMYXBnYVk0Csj_-MxjEBwRU/edit?usp=sharing" TargetMode="External"/><Relationship Id="rId12" Type="http://schemas.openxmlformats.org/officeDocument/2006/relationships/hyperlink" Target="https://drive.google.com/file/d/1C_0CzlNKRuPsQty6Qeq2x2YQKU5J4p_D/view?usp=sharing" TargetMode="External"/><Relationship Id="rId34" Type="http://schemas.openxmlformats.org/officeDocument/2006/relationships/hyperlink" Target="https://docs.google.com/presentation/d/1sZPAGXDjguwlZDhzaZmbnzuC4Z3V8o8uT0DouIl5E-s/view" TargetMode="External"/><Relationship Id="rId15" Type="http://schemas.openxmlformats.org/officeDocument/2006/relationships/hyperlink" Target="https://drive.google.com/file/d/1ZIIGrum2-a_GlHPuUYPf6JXrPd6nud6T/view?usp=sharing" TargetMode="External"/><Relationship Id="rId37" Type="http://schemas.openxmlformats.org/officeDocument/2006/relationships/hyperlink" Target="https://docs.google.com/document/d/1DBL-x9H3gYvmKG7VHXn3yMYXBnYVk0Csj_-MxjEBwRU/view" TargetMode="External"/><Relationship Id="rId14" Type="http://schemas.openxmlformats.org/officeDocument/2006/relationships/hyperlink" Target="https://drive.google.com/file/d/1vhip7X3jwT_SDjcXdj9-SWiub7Ay4bIO/view?usp=sharing" TargetMode="External"/><Relationship Id="rId36" Type="http://schemas.openxmlformats.org/officeDocument/2006/relationships/hyperlink" Target="https://docs.google.com/document/d/1DBL-x9H3gYvmKG7VHXn3yMYXBnYVk0Csj_-MxjEBwRU/pub" TargetMode="External"/><Relationship Id="rId17" Type="http://schemas.openxmlformats.org/officeDocument/2006/relationships/hyperlink" Target="https://drive.google.com/file/d/1Eh0XBVoa-X1aC4SBXR23_klwG0YbiKJA/view?usp=sharing" TargetMode="External"/><Relationship Id="rId39" Type="http://schemas.openxmlformats.org/officeDocument/2006/relationships/hyperlink" Target="https://docs.google.com/presentation/d/1tN7MfhwNCIujfWD7Jtnuz0S8TxGUtmVSfueyfU4smQI/pub" TargetMode="External"/><Relationship Id="rId16" Type="http://schemas.openxmlformats.org/officeDocument/2006/relationships/hyperlink" Target="https://drive.google.com/file/d/14k6ZLv9D5HvMTD6CYfVsi3eVkeuLIOM0/view?usp=sharing" TargetMode="External"/><Relationship Id="rId38" Type="http://schemas.openxmlformats.org/officeDocument/2006/relationships/hyperlink" Target="https://docs.google.com/presentation/d/1tN7MfhwNCIujfWD7Jtnuz0S8TxGUtmVSfueyfU4smQI/edit?usp=sharing" TargetMode="External"/><Relationship Id="rId19" Type="http://schemas.openxmlformats.org/officeDocument/2006/relationships/hyperlink" Target="https://drive.google.com/file/d/1ahRtNr6y63-LYCWfB8vNIFHXDFOporGu/view?usp=sharing" TargetMode="External"/><Relationship Id="rId18" Type="http://schemas.openxmlformats.org/officeDocument/2006/relationships/hyperlink" Target="https://drive.google.com/file/d/1WepE0kYyFSmPueaKotthxf6_mAz7_bTp/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40" Type="http://schemas.openxmlformats.org/officeDocument/2006/relationships/hyperlink" Target="https://docs.google.com/presentation/d/1tN7MfhwNCIujfWD7Jtnuz0S8TxGUtmVSfueyfU4smQI/view" TargetMode="External"/><Relationship Id="rId20" Type="http://schemas.openxmlformats.org/officeDocument/2006/relationships/hyperlink" Target="https://drive.google.com/file/d/1hW9k4_Goec_U1_Rs5gwt8wWSfcky_7we/view?usp=sharing" TargetMode="External"/><Relationship Id="rId42" Type="http://schemas.openxmlformats.org/officeDocument/2006/relationships/hyperlink" Target="https://docs.google.com/document/d/189OMG8ssxBOOFfN6CU8wl5HFpObbOnQUpYUYssR50I8/pub" TargetMode="External"/><Relationship Id="rId41" Type="http://schemas.openxmlformats.org/officeDocument/2006/relationships/hyperlink" Target="https://docs.google.com/document/d/189OMG8ssxBOOFfN6CU8wl5HFpObbOnQUpYUYssR50I8/edit?usp=sharing" TargetMode="External"/><Relationship Id="rId22" Type="http://schemas.openxmlformats.org/officeDocument/2006/relationships/hyperlink" Target="https://drive.google.com/file/d/1Ru57ao-8Ps5y3I_iK4UR7f6yGPVsohbD/view?usp=sharing" TargetMode="External"/><Relationship Id="rId44" Type="http://schemas.openxmlformats.org/officeDocument/2006/relationships/hyperlink" Target="https://docs.google.com/presentation/d/1P9m7kJFwPYeMSbnf703gxNavanmRmoDu7Ixs5w-DdfM/edit?usp=sharing" TargetMode="External"/><Relationship Id="rId21" Type="http://schemas.openxmlformats.org/officeDocument/2006/relationships/hyperlink" Target="https://drive.google.com/file/d/1lgJSSs1OYRwDAPPnYqclRsj0dOruN2lP/view?usp=sharing" TargetMode="External"/><Relationship Id="rId43" Type="http://schemas.openxmlformats.org/officeDocument/2006/relationships/hyperlink" Target="https://docs.google.com/document/d/189OMG8ssxBOOFfN6CU8wl5HFpObbOnQUpYUYssR50I8/view" TargetMode="External"/><Relationship Id="rId24" Type="http://schemas.openxmlformats.org/officeDocument/2006/relationships/hyperlink" Target="https://docs.google.com/document/d/1T3lpyxq6APCNjilD9aSX8CVPVIoL9cBfEV-9_wPyAcc/pub" TargetMode="External"/><Relationship Id="rId46" Type="http://schemas.openxmlformats.org/officeDocument/2006/relationships/hyperlink" Target="https://docs.google.com/presentation/d/1P9m7kJFwPYeMSbnf703gxNavanmRmoDu7Ixs5w-DdfM/view" TargetMode="External"/><Relationship Id="rId23" Type="http://schemas.openxmlformats.org/officeDocument/2006/relationships/hyperlink" Target="https://docs.google.com/document/d/1T3lpyxq6APCNjilD9aSX8CVPVIoL9cBfEV-9_wPyAcc/edit?usp=sharing" TargetMode="External"/><Relationship Id="rId45" Type="http://schemas.openxmlformats.org/officeDocument/2006/relationships/hyperlink" Target="https://docs.google.com/presentation/d/1P9m7kJFwPYeMSbnf703gxNavanmRmoDu7Ixs5w-DdfM/pub" TargetMode="External"/><Relationship Id="rId1" Type="http://schemas.openxmlformats.org/officeDocument/2006/relationships/notesMaster" Target="../notesMasters/notesMaster1.xml"/><Relationship Id="rId2" Type="http://schemas.openxmlformats.org/officeDocument/2006/relationships/hyperlink" Target="https://drive.google.com/drive/folders/1twvtf2zKQnABC1PwOfkWNIuv8fOiREIT?usp=sharing" TargetMode="External"/><Relationship Id="rId3" Type="http://schemas.openxmlformats.org/officeDocument/2006/relationships/hyperlink" Target="https://drive.google.com/file/d/1WHdvVWQlnSghWePEWQ4zAnZh-g6QtOb7/view?usp=sharing" TargetMode="External"/><Relationship Id="rId4" Type="http://schemas.openxmlformats.org/officeDocument/2006/relationships/hyperlink" Target="https://drive.google.com/file/d/1wPR4uW175e7vbTHRJtlhb-0a3tFP0Gdm/view?usp=sharing" TargetMode="External"/><Relationship Id="rId9" Type="http://schemas.openxmlformats.org/officeDocument/2006/relationships/hyperlink" Target="https://drive.google.com/file/d/1iBnTU70HyGdDyUjLe0G5rbdvlZn_UZXm/view?usp=sharing" TargetMode="External"/><Relationship Id="rId26" Type="http://schemas.openxmlformats.org/officeDocument/2006/relationships/hyperlink" Target="https://docs.google.com/presentation/d/1xbhdabVwXa105O_YGsP7v-ktZh3WYhcIWJKM0y-_inE/edit?usp=sharing" TargetMode="External"/><Relationship Id="rId25" Type="http://schemas.openxmlformats.org/officeDocument/2006/relationships/hyperlink" Target="https://docs.google.com/document/d/1T3lpyxq6APCNjilD9aSX8CVPVIoL9cBfEV-9_wPyAcc/view" TargetMode="External"/><Relationship Id="rId28" Type="http://schemas.openxmlformats.org/officeDocument/2006/relationships/hyperlink" Target="https://docs.google.com/presentation/d/1xbhdabVwXa105O_YGsP7v-ktZh3WYhcIWJKM0y-_inE/view" TargetMode="External"/><Relationship Id="rId27" Type="http://schemas.openxmlformats.org/officeDocument/2006/relationships/hyperlink" Target="https://docs.google.com/presentation/d/1xbhdabVwXa105O_YGsP7v-ktZh3WYhcIWJKM0y-_inE/pub" TargetMode="External"/><Relationship Id="rId5" Type="http://schemas.openxmlformats.org/officeDocument/2006/relationships/hyperlink" Target="https://drive.google.com/file/d/1WH87dMJstVRwrFqvrjauD-fbFy1fjdVo/view?usp=sharing" TargetMode="External"/><Relationship Id="rId6" Type="http://schemas.openxmlformats.org/officeDocument/2006/relationships/hyperlink" Target="https://drive.google.com/file/d/1QwV3aw13HtYOMsFH6KZu4foMko_FiQom/view?usp=sharing" TargetMode="External"/><Relationship Id="rId29" Type="http://schemas.openxmlformats.org/officeDocument/2006/relationships/hyperlink" Target="https://docs.google.com/document/d/1Zl4UEv3xiNUgQd0qf9DRioS__LrJh3v1XS_4fWhPij4/edit?usp=sharing" TargetMode="External"/><Relationship Id="rId7" Type="http://schemas.openxmlformats.org/officeDocument/2006/relationships/hyperlink" Target="https://drive.google.com/file/d/1DOF8QPhRoKwBZX4z_jizZdtMA8ANKaKe/view?usp=sharing" TargetMode="External"/><Relationship Id="rId8" Type="http://schemas.openxmlformats.org/officeDocument/2006/relationships/hyperlink" Target="https://drive.google.com/file/d/1UmfBhqkH-6Vh_5JLXAphCk6cWFl6oeV4/view?usp=sharing" TargetMode="External"/><Relationship Id="rId31" Type="http://schemas.openxmlformats.org/officeDocument/2006/relationships/hyperlink" Target="https://docs.google.com/document/d/1Zl4UEv3xiNUgQd0qf9DRioS__LrJh3v1XS_4fWhPij4/view" TargetMode="External"/><Relationship Id="rId30" Type="http://schemas.openxmlformats.org/officeDocument/2006/relationships/hyperlink" Target="https://docs.google.com/document/d/1Zl4UEv3xiNUgQd0qf9DRioS__LrJh3v1XS_4fWhPij4/pub" TargetMode="External"/><Relationship Id="rId11" Type="http://schemas.openxmlformats.org/officeDocument/2006/relationships/hyperlink" Target="https://drive.google.com/file/d/1C2YTY97B8XfeozwlNA8O2D48mBTcB-Yj/view?usp=sharing" TargetMode="External"/><Relationship Id="rId33" Type="http://schemas.openxmlformats.org/officeDocument/2006/relationships/hyperlink" Target="https://docs.google.com/presentation/d/1sZPAGXDjguwlZDhzaZmbnzuC4Z3V8o8uT0DouIl5E-s/pub" TargetMode="External"/><Relationship Id="rId10" Type="http://schemas.openxmlformats.org/officeDocument/2006/relationships/hyperlink" Target="https://drive.google.com/file/d/1FruoszqGwMEZUDdgCJpSOIzUnyllsYOo/view?usp=sharing" TargetMode="External"/><Relationship Id="rId32" Type="http://schemas.openxmlformats.org/officeDocument/2006/relationships/hyperlink" Target="https://docs.google.com/presentation/d/1sZPAGXDjguwlZDhzaZmbnzuC4Z3V8o8uT0DouIl5E-s/edit?usp=sharing" TargetMode="External"/><Relationship Id="rId13" Type="http://schemas.openxmlformats.org/officeDocument/2006/relationships/hyperlink" Target="https://drive.google.com/file/d/13sHbyMP-Ax27AkF4WN5qfjENIgHdDFeh/view?usp=sharing" TargetMode="External"/><Relationship Id="rId35" Type="http://schemas.openxmlformats.org/officeDocument/2006/relationships/hyperlink" Target="https://docs.google.com/document/d/1DBL-x9H3gYvmKG7VHXn3yMYXBnYVk0Csj_-MxjEBwRU/edit?usp=sharing" TargetMode="External"/><Relationship Id="rId12" Type="http://schemas.openxmlformats.org/officeDocument/2006/relationships/hyperlink" Target="https://drive.google.com/file/d/1C_0CzlNKRuPsQty6Qeq2x2YQKU5J4p_D/view?usp=sharing" TargetMode="External"/><Relationship Id="rId34" Type="http://schemas.openxmlformats.org/officeDocument/2006/relationships/hyperlink" Target="https://docs.google.com/presentation/d/1sZPAGXDjguwlZDhzaZmbnzuC4Z3V8o8uT0DouIl5E-s/view" TargetMode="External"/><Relationship Id="rId15" Type="http://schemas.openxmlformats.org/officeDocument/2006/relationships/hyperlink" Target="https://drive.google.com/file/d/1ZIIGrum2-a_GlHPuUYPf6JXrPd6nud6T/view?usp=sharing" TargetMode="External"/><Relationship Id="rId37" Type="http://schemas.openxmlformats.org/officeDocument/2006/relationships/hyperlink" Target="https://docs.google.com/document/d/1DBL-x9H3gYvmKG7VHXn3yMYXBnYVk0Csj_-MxjEBwRU/view" TargetMode="External"/><Relationship Id="rId14" Type="http://schemas.openxmlformats.org/officeDocument/2006/relationships/hyperlink" Target="https://drive.google.com/file/d/1vhip7X3jwT_SDjcXdj9-SWiub7Ay4bIO/view?usp=sharing" TargetMode="External"/><Relationship Id="rId36" Type="http://schemas.openxmlformats.org/officeDocument/2006/relationships/hyperlink" Target="https://docs.google.com/document/d/1DBL-x9H3gYvmKG7VHXn3yMYXBnYVk0Csj_-MxjEBwRU/pub" TargetMode="External"/><Relationship Id="rId17" Type="http://schemas.openxmlformats.org/officeDocument/2006/relationships/hyperlink" Target="https://drive.google.com/file/d/1Eh0XBVoa-X1aC4SBXR23_klwG0YbiKJA/view?usp=sharing" TargetMode="External"/><Relationship Id="rId39" Type="http://schemas.openxmlformats.org/officeDocument/2006/relationships/hyperlink" Target="https://docs.google.com/presentation/d/1tN7MfhwNCIujfWD7Jtnuz0S8TxGUtmVSfueyfU4smQI/pub" TargetMode="External"/><Relationship Id="rId16" Type="http://schemas.openxmlformats.org/officeDocument/2006/relationships/hyperlink" Target="https://drive.google.com/file/d/14k6ZLv9D5HvMTD6CYfVsi3eVkeuLIOM0/view?usp=sharing" TargetMode="External"/><Relationship Id="rId38" Type="http://schemas.openxmlformats.org/officeDocument/2006/relationships/hyperlink" Target="https://docs.google.com/presentation/d/1tN7MfhwNCIujfWD7Jtnuz0S8TxGUtmVSfueyfU4smQI/edit?usp=sharing" TargetMode="External"/><Relationship Id="rId19" Type="http://schemas.openxmlformats.org/officeDocument/2006/relationships/hyperlink" Target="https://drive.google.com/file/d/1ahRtNr6y63-LYCWfB8vNIFHXDFOporGu/view?usp=sharing" TargetMode="External"/><Relationship Id="rId18" Type="http://schemas.openxmlformats.org/officeDocument/2006/relationships/hyperlink" Target="https://drive.google.com/file/d/1WepE0kYyFSmPueaKotthxf6_mAz7_bTp/view?usp=shar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3189175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3189175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https://drive.google.com/drive/folders/1twvtf2zKQnABC1PwOfkWNIuv8fOiREIT?usp=sharing</a:t>
            </a:r>
            <a:endParaRPr sz="1000"/>
          </a:p>
          <a:p>
            <a:pPr indent="0" lvl="0" marL="0" rtl="0" algn="l">
              <a:spcBef>
                <a:spcPts val="0"/>
              </a:spcBef>
              <a:spcAft>
                <a:spcPts val="0"/>
              </a:spcAft>
              <a:buNone/>
            </a:pPr>
            <a:r>
              <a:rPr lang="en" sz="1000" u="sng">
                <a:solidFill>
                  <a:schemeClr val="hlink"/>
                </a:solidFill>
                <a:hlinkClick r:id="rId3"/>
              </a:rPr>
              <a:t>https://drive.google.com/file/d/1WHdvVWQlnSghWePEWQ4zAnZh-g6QtOb7/view?usp=sharing</a:t>
            </a:r>
            <a:endParaRPr sz="1000"/>
          </a:p>
          <a:p>
            <a:pPr indent="0" lvl="0" marL="0" rtl="0" algn="l">
              <a:spcBef>
                <a:spcPts val="0"/>
              </a:spcBef>
              <a:spcAft>
                <a:spcPts val="0"/>
              </a:spcAft>
              <a:buNone/>
            </a:pPr>
            <a:r>
              <a:rPr lang="en" sz="1000" u="sng">
                <a:solidFill>
                  <a:schemeClr val="hlink"/>
                </a:solidFill>
                <a:hlinkClick r:id="rId4"/>
              </a:rPr>
              <a:t>https://drive.google.com/file/d/1wPR4uW175e7vbTHRJtlhb-0a3tFP0Gdm/view?usp=sharing</a:t>
            </a:r>
            <a:endParaRPr sz="1000"/>
          </a:p>
          <a:p>
            <a:pPr indent="0" lvl="0" marL="0" rtl="0" algn="l">
              <a:spcBef>
                <a:spcPts val="0"/>
              </a:spcBef>
              <a:spcAft>
                <a:spcPts val="0"/>
              </a:spcAft>
              <a:buNone/>
            </a:pPr>
            <a:r>
              <a:rPr lang="en" sz="1000" u="sng">
                <a:solidFill>
                  <a:schemeClr val="hlink"/>
                </a:solidFill>
                <a:hlinkClick r:id="rId5"/>
              </a:rPr>
              <a:t>https://drive.google.com/file/d/1WH87dMJstVRwrFqvrjauD-fbFy1fjdVo/view?usp=sharing</a:t>
            </a:r>
            <a:endParaRPr sz="1000"/>
          </a:p>
          <a:p>
            <a:pPr indent="0" lvl="0" marL="0" rtl="0" algn="l">
              <a:spcBef>
                <a:spcPts val="0"/>
              </a:spcBef>
              <a:spcAft>
                <a:spcPts val="0"/>
              </a:spcAft>
              <a:buNone/>
            </a:pPr>
            <a:r>
              <a:rPr lang="en" sz="1000" u="sng">
                <a:solidFill>
                  <a:schemeClr val="hlink"/>
                </a:solidFill>
                <a:hlinkClick r:id="rId6"/>
              </a:rPr>
              <a:t>https://drive.google.com/file/d/1QwV3aw13HtYOMsFH6KZu4foMko_FiQom/view?usp=sharing</a:t>
            </a:r>
            <a:endParaRPr sz="1000"/>
          </a:p>
          <a:p>
            <a:pPr indent="0" lvl="0" marL="0" rtl="0" algn="l">
              <a:spcBef>
                <a:spcPts val="0"/>
              </a:spcBef>
              <a:spcAft>
                <a:spcPts val="0"/>
              </a:spcAft>
              <a:buNone/>
            </a:pPr>
            <a:r>
              <a:rPr lang="en" sz="1000" u="sng">
                <a:solidFill>
                  <a:schemeClr val="hlink"/>
                </a:solidFill>
                <a:hlinkClick r:id="rId7"/>
              </a:rPr>
              <a:t>https://drive.google.com/file/d/1DOF8QPhRoKwBZX4z_jizZdtMA8ANKaKe/view?usp=sharing</a:t>
            </a:r>
            <a:endParaRPr sz="1000"/>
          </a:p>
          <a:p>
            <a:pPr indent="0" lvl="0" marL="0" rtl="0" algn="l">
              <a:spcBef>
                <a:spcPts val="0"/>
              </a:spcBef>
              <a:spcAft>
                <a:spcPts val="0"/>
              </a:spcAft>
              <a:buNone/>
            </a:pPr>
            <a:r>
              <a:rPr lang="en" sz="1000" u="sng">
                <a:solidFill>
                  <a:schemeClr val="hlink"/>
                </a:solidFill>
                <a:hlinkClick r:id="rId8"/>
              </a:rPr>
              <a:t>https://drive.google.com/file/d/1UmfBhqkH-6Vh_5JLXAphCk6cWFl6oeV4/view?usp=sharing</a:t>
            </a:r>
            <a:endParaRPr sz="1000"/>
          </a:p>
          <a:p>
            <a:pPr indent="0" lvl="0" marL="0" rtl="0" algn="l">
              <a:spcBef>
                <a:spcPts val="0"/>
              </a:spcBef>
              <a:spcAft>
                <a:spcPts val="0"/>
              </a:spcAft>
              <a:buNone/>
            </a:pPr>
            <a:r>
              <a:rPr lang="en" sz="1000" u="sng">
                <a:solidFill>
                  <a:schemeClr val="hlink"/>
                </a:solidFill>
                <a:hlinkClick r:id="rId9"/>
              </a:rPr>
              <a:t>https://drive.google.com/file/d/1iBnTU70HyGdDyUjLe0G5rbdvlZn_UZXm/view?usp=sharing</a:t>
            </a:r>
            <a:endParaRPr sz="1000"/>
          </a:p>
          <a:p>
            <a:pPr indent="0" lvl="0" marL="0" rtl="0" algn="l">
              <a:spcBef>
                <a:spcPts val="0"/>
              </a:spcBef>
              <a:spcAft>
                <a:spcPts val="0"/>
              </a:spcAft>
              <a:buNone/>
            </a:pPr>
            <a:r>
              <a:rPr lang="en" sz="1000" u="sng">
                <a:solidFill>
                  <a:schemeClr val="hlink"/>
                </a:solidFill>
                <a:hlinkClick r:id="rId10"/>
              </a:rPr>
              <a:t>https://drive.google.com/file/d/1FruoszqGwMEZUDdgCJpSOIzUnyllsYOo/view?usp=sharing</a:t>
            </a:r>
            <a:endParaRPr sz="1000"/>
          </a:p>
          <a:p>
            <a:pPr indent="0" lvl="0" marL="0" rtl="0" algn="l">
              <a:spcBef>
                <a:spcPts val="0"/>
              </a:spcBef>
              <a:spcAft>
                <a:spcPts val="0"/>
              </a:spcAft>
              <a:buNone/>
            </a:pPr>
            <a:r>
              <a:rPr lang="en" sz="1000" u="sng">
                <a:solidFill>
                  <a:schemeClr val="hlink"/>
                </a:solidFill>
                <a:hlinkClick r:id="rId11"/>
              </a:rPr>
              <a:t>https://drive.google.com/file/d/1C2YTY97B8XfeozwlNA8O2D48mBTcB-Yj/view?usp=sharing</a:t>
            </a:r>
            <a:endParaRPr sz="1000"/>
          </a:p>
          <a:p>
            <a:pPr indent="0" lvl="0" marL="0" rtl="0" algn="l">
              <a:spcBef>
                <a:spcPts val="0"/>
              </a:spcBef>
              <a:spcAft>
                <a:spcPts val="0"/>
              </a:spcAft>
              <a:buNone/>
            </a:pPr>
            <a:r>
              <a:rPr lang="en" sz="1000" u="sng">
                <a:solidFill>
                  <a:schemeClr val="hlink"/>
                </a:solidFill>
                <a:hlinkClick r:id="rId12"/>
              </a:rPr>
              <a:t>https://drive.google.com/file/d/1C_0CzlNKRuPsQty6Qeq2x2YQKU5J4p_D/view?usp=sharing</a:t>
            </a:r>
            <a:endParaRPr sz="1000"/>
          </a:p>
          <a:p>
            <a:pPr indent="0" lvl="0" marL="0" rtl="0" algn="l">
              <a:spcBef>
                <a:spcPts val="0"/>
              </a:spcBef>
              <a:spcAft>
                <a:spcPts val="0"/>
              </a:spcAft>
              <a:buNone/>
            </a:pPr>
            <a:r>
              <a:rPr lang="en" sz="1000" u="sng">
                <a:solidFill>
                  <a:schemeClr val="hlink"/>
                </a:solidFill>
                <a:hlinkClick r:id="rId13"/>
              </a:rPr>
              <a:t>https://drive.google.com/file/d/13sHbyMP-Ax27AkF4WN5qfjENIgHdDFeh/view?usp=sharing</a:t>
            </a:r>
            <a:endParaRPr sz="1000"/>
          </a:p>
          <a:p>
            <a:pPr indent="0" lvl="0" marL="0" rtl="0" algn="l">
              <a:spcBef>
                <a:spcPts val="0"/>
              </a:spcBef>
              <a:spcAft>
                <a:spcPts val="0"/>
              </a:spcAft>
              <a:buNone/>
            </a:pPr>
            <a:r>
              <a:rPr lang="en" sz="1000" u="sng">
                <a:solidFill>
                  <a:schemeClr val="hlink"/>
                </a:solidFill>
                <a:hlinkClick r:id="rId14"/>
              </a:rPr>
              <a:t>https://drive.google.com/file/d/1vhip7X3jwT_SDjcXdj9-SWiub7Ay4bIO/view?usp=sharing</a:t>
            </a:r>
            <a:endParaRPr sz="1000"/>
          </a:p>
          <a:p>
            <a:pPr indent="0" lvl="0" marL="0" rtl="0" algn="l">
              <a:spcBef>
                <a:spcPts val="0"/>
              </a:spcBef>
              <a:spcAft>
                <a:spcPts val="0"/>
              </a:spcAft>
              <a:buNone/>
            </a:pPr>
            <a:r>
              <a:rPr lang="en" sz="1000" u="sng">
                <a:solidFill>
                  <a:schemeClr val="hlink"/>
                </a:solidFill>
                <a:hlinkClick r:id="rId15"/>
              </a:rPr>
              <a:t>https://drive.google.com/file/d/1ZIIGrum2-a_GlHPuUYPf6JXrPd6nud6T/view?usp=sharing</a:t>
            </a:r>
            <a:endParaRPr sz="1000"/>
          </a:p>
          <a:p>
            <a:pPr indent="0" lvl="0" marL="0" rtl="0" algn="l">
              <a:spcBef>
                <a:spcPts val="0"/>
              </a:spcBef>
              <a:spcAft>
                <a:spcPts val="0"/>
              </a:spcAft>
              <a:buNone/>
            </a:pPr>
            <a:r>
              <a:rPr lang="en" sz="1000" u="sng">
                <a:solidFill>
                  <a:schemeClr val="hlink"/>
                </a:solidFill>
                <a:hlinkClick r:id="rId16"/>
              </a:rPr>
              <a:t>https://drive.google.com/file/d/14k6ZLv9D5HvMTD6CYfVsi3eVkeuLIOM0/view?usp=sharing</a:t>
            </a:r>
            <a:endParaRPr sz="1000"/>
          </a:p>
          <a:p>
            <a:pPr indent="0" lvl="0" marL="0" rtl="0" algn="l">
              <a:spcBef>
                <a:spcPts val="0"/>
              </a:spcBef>
              <a:spcAft>
                <a:spcPts val="0"/>
              </a:spcAft>
              <a:buNone/>
            </a:pPr>
            <a:r>
              <a:rPr lang="en" sz="1000" u="sng">
                <a:solidFill>
                  <a:schemeClr val="hlink"/>
                </a:solidFill>
                <a:hlinkClick r:id="rId17"/>
              </a:rPr>
              <a:t>https://drive.google.com/file/d/1Eh0XBVoa-X1aC4SBXR23_klwG0YbiKJA/view?usp=sharing</a:t>
            </a:r>
            <a:endParaRPr sz="1000"/>
          </a:p>
          <a:p>
            <a:pPr indent="0" lvl="0" marL="0" rtl="0" algn="l">
              <a:spcBef>
                <a:spcPts val="0"/>
              </a:spcBef>
              <a:spcAft>
                <a:spcPts val="0"/>
              </a:spcAft>
              <a:buNone/>
            </a:pPr>
            <a:r>
              <a:rPr lang="en" sz="1000" u="sng">
                <a:solidFill>
                  <a:schemeClr val="hlink"/>
                </a:solidFill>
                <a:hlinkClick r:id="rId18"/>
              </a:rPr>
              <a:t>https://drive.google.com/file/d/1WepE0kYyFSmPueaKotthxf6_mAz7_bTp/view?usp=sharing</a:t>
            </a:r>
            <a:endParaRPr sz="1000"/>
          </a:p>
          <a:p>
            <a:pPr indent="0" lvl="0" marL="0" rtl="0" algn="l">
              <a:spcBef>
                <a:spcPts val="0"/>
              </a:spcBef>
              <a:spcAft>
                <a:spcPts val="0"/>
              </a:spcAft>
              <a:buNone/>
            </a:pPr>
            <a:r>
              <a:rPr lang="en" sz="1000" u="sng">
                <a:solidFill>
                  <a:schemeClr val="hlink"/>
                </a:solidFill>
                <a:hlinkClick r:id="rId19"/>
              </a:rPr>
              <a:t>https://drive.google.com/file/d/1ahRtNr6y63-LYCWfB8vNIFHXDFOporGu/view?usp=sharing</a:t>
            </a:r>
            <a:endParaRPr sz="1000"/>
          </a:p>
          <a:p>
            <a:pPr indent="0" lvl="0" marL="0" rtl="0" algn="l">
              <a:spcBef>
                <a:spcPts val="0"/>
              </a:spcBef>
              <a:spcAft>
                <a:spcPts val="0"/>
              </a:spcAft>
              <a:buNone/>
            </a:pPr>
            <a:r>
              <a:rPr lang="en" sz="1000" u="sng">
                <a:solidFill>
                  <a:schemeClr val="hlink"/>
                </a:solidFill>
                <a:hlinkClick r:id="rId20"/>
              </a:rPr>
              <a:t>https://drive.google.com/file/d/1hW9k4_Goec_U1_Rs5gwt8wWSfcky_7we/view?usp=sharing</a:t>
            </a:r>
            <a:endParaRPr sz="1000"/>
          </a:p>
          <a:p>
            <a:pPr indent="0" lvl="0" marL="0" rtl="0" algn="l">
              <a:spcBef>
                <a:spcPts val="0"/>
              </a:spcBef>
              <a:spcAft>
                <a:spcPts val="0"/>
              </a:spcAft>
              <a:buNone/>
            </a:pPr>
            <a:r>
              <a:rPr lang="en" sz="1000" u="sng">
                <a:solidFill>
                  <a:schemeClr val="hlink"/>
                </a:solidFill>
                <a:hlinkClick r:id="rId21"/>
              </a:rPr>
              <a:t>https://drive.google.com/file/d/1lgJSSs1OYRwDAPPnYqclRsj0dOruN2lP/view?usp=sharing</a:t>
            </a:r>
            <a:endParaRPr sz="1000"/>
          </a:p>
          <a:p>
            <a:pPr indent="0" lvl="0" marL="0" rtl="0" algn="l">
              <a:spcBef>
                <a:spcPts val="0"/>
              </a:spcBef>
              <a:spcAft>
                <a:spcPts val="0"/>
              </a:spcAft>
              <a:buNone/>
            </a:pPr>
            <a:r>
              <a:rPr lang="en" sz="1000" u="sng">
                <a:solidFill>
                  <a:schemeClr val="hlink"/>
                </a:solidFill>
                <a:hlinkClick r:id="rId22"/>
              </a:rPr>
              <a:t>https://drive.google.com/file/d/1Ru57ao-8Ps5y3I_iK4UR7f6yGPVsohbD/view?usp=sharing</a:t>
            </a:r>
            <a:endParaRPr sz="1000"/>
          </a:p>
          <a:p>
            <a:pPr indent="0" lvl="0" marL="0" rtl="0" algn="l">
              <a:spcBef>
                <a:spcPts val="0"/>
              </a:spcBef>
              <a:spcAft>
                <a:spcPts val="0"/>
              </a:spcAft>
              <a:buNone/>
            </a:pPr>
            <a:r>
              <a:rPr lang="en" sz="1000" u="sng">
                <a:solidFill>
                  <a:schemeClr val="hlink"/>
                </a:solidFill>
                <a:hlinkClick r:id="rId23"/>
              </a:rPr>
              <a:t>https://docs.google.com/document/d/1T3lpyxq6APCNjilD9aSX8CVPVIoL9cBfEV-9_wPyAcc/edit?usp=sharing</a:t>
            </a:r>
            <a:endParaRPr sz="1000"/>
          </a:p>
          <a:p>
            <a:pPr indent="0" lvl="0" marL="0" rtl="0" algn="l">
              <a:spcBef>
                <a:spcPts val="0"/>
              </a:spcBef>
              <a:spcAft>
                <a:spcPts val="0"/>
              </a:spcAft>
              <a:buNone/>
            </a:pPr>
            <a:r>
              <a:rPr lang="en" sz="1000" u="sng">
                <a:solidFill>
                  <a:schemeClr val="hlink"/>
                </a:solidFill>
                <a:hlinkClick r:id="rId24"/>
              </a:rPr>
              <a:t>https://docs.google.com/document/d/1T3lpyxq6APCNjilD9aSX8CVPVIoL9cBfEV-9_wPyAcc/pub</a:t>
            </a:r>
            <a:endParaRPr sz="1000"/>
          </a:p>
          <a:p>
            <a:pPr indent="0" lvl="0" marL="0" rtl="0" algn="l">
              <a:spcBef>
                <a:spcPts val="0"/>
              </a:spcBef>
              <a:spcAft>
                <a:spcPts val="0"/>
              </a:spcAft>
              <a:buNone/>
            </a:pPr>
            <a:r>
              <a:rPr lang="en" sz="1000" u="sng">
                <a:solidFill>
                  <a:schemeClr val="hlink"/>
                </a:solidFill>
                <a:hlinkClick r:id="rId25"/>
              </a:rPr>
              <a:t>https://docs.google.com/document/d/1T3lpyxq6APCNjilD9aSX8CVPVIoL9cBfEV-9_wPyAcc/view</a:t>
            </a:r>
            <a:endParaRPr sz="1000"/>
          </a:p>
          <a:p>
            <a:pPr indent="0" lvl="0" marL="0" rtl="0" algn="l">
              <a:spcBef>
                <a:spcPts val="0"/>
              </a:spcBef>
              <a:spcAft>
                <a:spcPts val="0"/>
              </a:spcAft>
              <a:buNone/>
            </a:pPr>
            <a:r>
              <a:rPr lang="en" sz="1000" u="sng">
                <a:solidFill>
                  <a:schemeClr val="hlink"/>
                </a:solidFill>
                <a:hlinkClick r:id="rId26"/>
              </a:rPr>
              <a:t>https://docs.google.com/presentation/d/1xbhdabVwXa105O_YGsP7v-ktZh3WYhcIWJKM0y-_inE/edit?usp=sharing</a:t>
            </a:r>
            <a:endParaRPr sz="1000"/>
          </a:p>
          <a:p>
            <a:pPr indent="0" lvl="0" marL="0" rtl="0" algn="l">
              <a:spcBef>
                <a:spcPts val="0"/>
              </a:spcBef>
              <a:spcAft>
                <a:spcPts val="0"/>
              </a:spcAft>
              <a:buNone/>
            </a:pPr>
            <a:r>
              <a:rPr lang="en" sz="1000" u="sng">
                <a:solidFill>
                  <a:schemeClr val="hlink"/>
                </a:solidFill>
                <a:hlinkClick r:id="rId27"/>
              </a:rPr>
              <a:t>https://docs.google.com/presentation/d/1xbhdabVwXa105O_YGsP7v-ktZh3WYhcIWJKM0y-_inE/pub</a:t>
            </a:r>
            <a:endParaRPr sz="1000"/>
          </a:p>
          <a:p>
            <a:pPr indent="0" lvl="0" marL="0" rtl="0" algn="l">
              <a:spcBef>
                <a:spcPts val="0"/>
              </a:spcBef>
              <a:spcAft>
                <a:spcPts val="0"/>
              </a:spcAft>
              <a:buNone/>
            </a:pPr>
            <a:r>
              <a:rPr lang="en" sz="1000" u="sng">
                <a:solidFill>
                  <a:schemeClr val="hlink"/>
                </a:solidFill>
                <a:hlinkClick r:id="rId28"/>
              </a:rPr>
              <a:t>https://docs.google.com/presentation/d/1xbhdabVwXa105O_YGsP7v-ktZh3WYhcIWJKM0y-_inE/view</a:t>
            </a:r>
            <a:endParaRPr sz="1000"/>
          </a:p>
          <a:p>
            <a:pPr indent="0" lvl="0" marL="0" rtl="0" algn="l">
              <a:spcBef>
                <a:spcPts val="0"/>
              </a:spcBef>
              <a:spcAft>
                <a:spcPts val="0"/>
              </a:spcAft>
              <a:buNone/>
            </a:pPr>
            <a:r>
              <a:rPr lang="en" sz="1000" u="sng">
                <a:solidFill>
                  <a:schemeClr val="hlink"/>
                </a:solidFill>
                <a:hlinkClick r:id="rId29"/>
              </a:rPr>
              <a:t>https://docs.google.com/document/d/1Zl4UEv3xiNUgQd0qf9DRioS__LrJh3v1XS_4fWhPij4/edit?usp=sharing</a:t>
            </a:r>
            <a:endParaRPr sz="1000"/>
          </a:p>
          <a:p>
            <a:pPr indent="0" lvl="0" marL="0" rtl="0" algn="l">
              <a:spcBef>
                <a:spcPts val="0"/>
              </a:spcBef>
              <a:spcAft>
                <a:spcPts val="0"/>
              </a:spcAft>
              <a:buNone/>
            </a:pPr>
            <a:r>
              <a:rPr lang="en" sz="1000" u="sng">
                <a:solidFill>
                  <a:schemeClr val="hlink"/>
                </a:solidFill>
                <a:hlinkClick r:id="rId30"/>
              </a:rPr>
              <a:t>https://docs.google.com/document/d/1Zl4UEv3xiNUgQd0qf9DRioS__LrJh3v1XS_4fWhPij4/pub</a:t>
            </a:r>
            <a:endParaRPr sz="1000"/>
          </a:p>
          <a:p>
            <a:pPr indent="0" lvl="0" marL="0" rtl="0" algn="l">
              <a:spcBef>
                <a:spcPts val="0"/>
              </a:spcBef>
              <a:spcAft>
                <a:spcPts val="0"/>
              </a:spcAft>
              <a:buNone/>
            </a:pPr>
            <a:r>
              <a:rPr lang="en" sz="1000" u="sng">
                <a:solidFill>
                  <a:schemeClr val="hlink"/>
                </a:solidFill>
                <a:hlinkClick r:id="rId31"/>
              </a:rPr>
              <a:t>https://docs.google.com/document/d/1Zl4UEv3xiNUgQd0qf9DRioS__LrJh3v1XS_4fWhPij4/view</a:t>
            </a:r>
            <a:endParaRPr sz="1000"/>
          </a:p>
          <a:p>
            <a:pPr indent="0" lvl="0" marL="0" rtl="0" algn="l">
              <a:spcBef>
                <a:spcPts val="0"/>
              </a:spcBef>
              <a:spcAft>
                <a:spcPts val="0"/>
              </a:spcAft>
              <a:buNone/>
            </a:pPr>
            <a:r>
              <a:rPr lang="en" sz="1000" u="sng">
                <a:solidFill>
                  <a:schemeClr val="hlink"/>
                </a:solidFill>
                <a:hlinkClick r:id="rId32"/>
              </a:rPr>
              <a:t>https://docs.google.com/presentation/d/1sZPAGXDjguwlZDhzaZmbnzuC4Z3V8o8uT0DouIl5E-s/edit?usp=sharing</a:t>
            </a:r>
            <a:endParaRPr sz="1000"/>
          </a:p>
          <a:p>
            <a:pPr indent="0" lvl="0" marL="0" rtl="0" algn="l">
              <a:spcBef>
                <a:spcPts val="0"/>
              </a:spcBef>
              <a:spcAft>
                <a:spcPts val="0"/>
              </a:spcAft>
              <a:buNone/>
            </a:pPr>
            <a:r>
              <a:rPr lang="en" sz="1000" u="sng">
                <a:solidFill>
                  <a:schemeClr val="hlink"/>
                </a:solidFill>
                <a:hlinkClick r:id="rId33"/>
              </a:rPr>
              <a:t>https://docs.google.com/presentation/d/1sZPAGXDjguwlZDhzaZmbnzuC4Z3V8o8uT0DouIl5E-s/pub</a:t>
            </a:r>
            <a:endParaRPr sz="1000"/>
          </a:p>
          <a:p>
            <a:pPr indent="0" lvl="0" marL="0" rtl="0" algn="l">
              <a:spcBef>
                <a:spcPts val="0"/>
              </a:spcBef>
              <a:spcAft>
                <a:spcPts val="0"/>
              </a:spcAft>
              <a:buNone/>
            </a:pPr>
            <a:r>
              <a:rPr lang="en" sz="1000" u="sng">
                <a:solidFill>
                  <a:schemeClr val="hlink"/>
                </a:solidFill>
                <a:hlinkClick r:id="rId34"/>
              </a:rPr>
              <a:t>https://docs.google.com/presentation/d/1sZPAGXDjguwlZDhzaZmbnzuC4Z3V8o8uT0DouIl5E-s/view</a:t>
            </a:r>
            <a:endParaRPr sz="1000"/>
          </a:p>
          <a:p>
            <a:pPr indent="0" lvl="0" marL="0" rtl="0" algn="l">
              <a:spcBef>
                <a:spcPts val="0"/>
              </a:spcBef>
              <a:spcAft>
                <a:spcPts val="0"/>
              </a:spcAft>
              <a:buNone/>
            </a:pPr>
            <a:r>
              <a:rPr lang="en" sz="1000" u="sng">
                <a:solidFill>
                  <a:schemeClr val="hlink"/>
                </a:solidFill>
                <a:hlinkClick r:id="rId35"/>
              </a:rPr>
              <a:t>https://docs.google.com/document/d/1DBL-x9H3gYvmKG7VHXn3yMYXBnYVk0Csj_-MxjEBwRU/edit?usp=sharing</a:t>
            </a:r>
            <a:endParaRPr sz="1000"/>
          </a:p>
          <a:p>
            <a:pPr indent="0" lvl="0" marL="0" rtl="0" algn="l">
              <a:spcBef>
                <a:spcPts val="0"/>
              </a:spcBef>
              <a:spcAft>
                <a:spcPts val="0"/>
              </a:spcAft>
              <a:buNone/>
            </a:pPr>
            <a:r>
              <a:rPr lang="en" sz="1000" u="sng">
                <a:solidFill>
                  <a:schemeClr val="hlink"/>
                </a:solidFill>
                <a:hlinkClick r:id="rId36"/>
              </a:rPr>
              <a:t>https://docs.google.com/document/d/1DBL-x9H3gYvmKG7VHXn3yMYXBnYVk0Csj_-MxjEBwRU/pub</a:t>
            </a:r>
            <a:endParaRPr sz="1000"/>
          </a:p>
          <a:p>
            <a:pPr indent="0" lvl="0" marL="0" rtl="0" algn="l">
              <a:spcBef>
                <a:spcPts val="0"/>
              </a:spcBef>
              <a:spcAft>
                <a:spcPts val="0"/>
              </a:spcAft>
              <a:buNone/>
            </a:pPr>
            <a:r>
              <a:rPr lang="en" sz="1000" u="sng">
                <a:solidFill>
                  <a:schemeClr val="hlink"/>
                </a:solidFill>
                <a:hlinkClick r:id="rId37"/>
              </a:rPr>
              <a:t>https://docs.google.com/document/d/1DBL-x9H3gYvmKG7VHXn3yMYXBnYVk0Csj_-MxjEBwRU/view</a:t>
            </a:r>
            <a:endParaRPr sz="1000"/>
          </a:p>
          <a:p>
            <a:pPr indent="0" lvl="0" marL="0" rtl="0" algn="l">
              <a:spcBef>
                <a:spcPts val="0"/>
              </a:spcBef>
              <a:spcAft>
                <a:spcPts val="0"/>
              </a:spcAft>
              <a:buNone/>
            </a:pPr>
            <a:r>
              <a:rPr lang="en" sz="1000" u="sng">
                <a:solidFill>
                  <a:schemeClr val="hlink"/>
                </a:solidFill>
                <a:hlinkClick r:id="rId38"/>
              </a:rPr>
              <a:t>https://docs.google.com/presentation/d/1tN7MfhwNCIujfWD7Jtnuz0S8TxGUtmVSfueyfU4smQI/edit?usp=sharing</a:t>
            </a:r>
            <a:endParaRPr sz="1000"/>
          </a:p>
          <a:p>
            <a:pPr indent="0" lvl="0" marL="0" rtl="0" algn="l">
              <a:spcBef>
                <a:spcPts val="0"/>
              </a:spcBef>
              <a:spcAft>
                <a:spcPts val="0"/>
              </a:spcAft>
              <a:buNone/>
            </a:pPr>
            <a:r>
              <a:rPr lang="en" sz="1000" u="sng">
                <a:solidFill>
                  <a:schemeClr val="hlink"/>
                </a:solidFill>
                <a:hlinkClick r:id="rId39"/>
              </a:rPr>
              <a:t>https://docs.google.com/presentation/d/1tN7MfhwNCIujfWD7Jtnuz0S8TxGUtmVSfueyfU4smQI/pub</a:t>
            </a:r>
            <a:endParaRPr sz="1000"/>
          </a:p>
          <a:p>
            <a:pPr indent="0" lvl="0" marL="0" rtl="0" algn="l">
              <a:spcBef>
                <a:spcPts val="0"/>
              </a:spcBef>
              <a:spcAft>
                <a:spcPts val="0"/>
              </a:spcAft>
              <a:buNone/>
            </a:pPr>
            <a:r>
              <a:rPr lang="en" sz="1000" u="sng">
                <a:solidFill>
                  <a:schemeClr val="hlink"/>
                </a:solidFill>
                <a:hlinkClick r:id="rId40"/>
              </a:rPr>
              <a:t>https://docs.google.com/presentation/d/1tN7MfhwNCIujfWD7Jtnuz0S8TxGUtmVSfueyfU4smQI/view</a:t>
            </a:r>
            <a:endParaRPr sz="1000"/>
          </a:p>
          <a:p>
            <a:pPr indent="0" lvl="0" marL="0" rtl="0" algn="l">
              <a:spcBef>
                <a:spcPts val="0"/>
              </a:spcBef>
              <a:spcAft>
                <a:spcPts val="0"/>
              </a:spcAft>
              <a:buNone/>
            </a:pPr>
            <a:r>
              <a:rPr lang="en" sz="1000" u="sng">
                <a:solidFill>
                  <a:schemeClr val="hlink"/>
                </a:solidFill>
                <a:hlinkClick r:id="rId41"/>
              </a:rPr>
              <a:t>https://docs.google.com/document/d/189OMG8ssxBOOFfN6CU8wl5HFpObbOnQUpYUYssR50I8/edit?usp=sharing</a:t>
            </a:r>
            <a:endParaRPr sz="1000"/>
          </a:p>
          <a:p>
            <a:pPr indent="0" lvl="0" marL="0" rtl="0" algn="l">
              <a:spcBef>
                <a:spcPts val="0"/>
              </a:spcBef>
              <a:spcAft>
                <a:spcPts val="0"/>
              </a:spcAft>
              <a:buNone/>
            </a:pPr>
            <a:r>
              <a:rPr lang="en" sz="1000" u="sng">
                <a:solidFill>
                  <a:schemeClr val="hlink"/>
                </a:solidFill>
                <a:hlinkClick r:id="rId42"/>
              </a:rPr>
              <a:t>https://docs.google.com/document/d/189OMG8ssxBOOFfN6CU8wl5HFpObbOnQUpYUYssR50I8/pub</a:t>
            </a:r>
            <a:endParaRPr sz="1000"/>
          </a:p>
          <a:p>
            <a:pPr indent="0" lvl="0" marL="0" rtl="0" algn="l">
              <a:spcBef>
                <a:spcPts val="0"/>
              </a:spcBef>
              <a:spcAft>
                <a:spcPts val="0"/>
              </a:spcAft>
              <a:buNone/>
            </a:pPr>
            <a:r>
              <a:rPr lang="en" sz="1000" u="sng">
                <a:solidFill>
                  <a:schemeClr val="hlink"/>
                </a:solidFill>
                <a:hlinkClick r:id="rId43"/>
              </a:rPr>
              <a:t>https://docs.google.com/document/d/189OMG8ssxBOOFfN6CU8wl5HFpObbOnQUpYUYssR50I8/view</a:t>
            </a:r>
            <a:endParaRPr sz="1000"/>
          </a:p>
          <a:p>
            <a:pPr indent="0" lvl="0" marL="0" rtl="0" algn="l">
              <a:spcBef>
                <a:spcPts val="0"/>
              </a:spcBef>
              <a:spcAft>
                <a:spcPts val="0"/>
              </a:spcAft>
              <a:buNone/>
            </a:pPr>
            <a:r>
              <a:rPr lang="en" sz="1000" u="sng">
                <a:solidFill>
                  <a:schemeClr val="hlink"/>
                </a:solidFill>
                <a:hlinkClick r:id="rId44"/>
              </a:rPr>
              <a:t>https://docs.google.com/presentation/d/1P9m7kJFwPYeMSbnf703gxNavanmRmoDu7Ixs5w-DdfM/edit?usp=sharing</a:t>
            </a:r>
            <a:endParaRPr sz="1000"/>
          </a:p>
          <a:p>
            <a:pPr indent="0" lvl="0" marL="0" rtl="0" algn="l">
              <a:spcBef>
                <a:spcPts val="0"/>
              </a:spcBef>
              <a:spcAft>
                <a:spcPts val="0"/>
              </a:spcAft>
              <a:buNone/>
            </a:pPr>
            <a:r>
              <a:rPr lang="en" sz="1000" u="sng">
                <a:solidFill>
                  <a:schemeClr val="hlink"/>
                </a:solidFill>
                <a:hlinkClick r:id="rId45"/>
              </a:rPr>
              <a:t>https://docs.google.com/presentation/d/1P9m7kJFwPYeMSbnf703gxNavanmRmoDu7Ixs5w-DdfM/pub</a:t>
            </a:r>
            <a:endParaRPr sz="1000"/>
          </a:p>
          <a:p>
            <a:pPr indent="0" lvl="0" marL="0" rtl="0" algn="l">
              <a:spcBef>
                <a:spcPts val="0"/>
              </a:spcBef>
              <a:spcAft>
                <a:spcPts val="0"/>
              </a:spcAft>
              <a:buNone/>
            </a:pPr>
            <a:r>
              <a:rPr lang="en" sz="1000" u="sng">
                <a:solidFill>
                  <a:schemeClr val="hlink"/>
                </a:solidFill>
                <a:hlinkClick r:id="rId46"/>
              </a:rPr>
              <a:t>https://docs.google.com/presentation/d/1P9m7kJFwPYeMSbnf703gxNavanmRmoDu7Ixs5w-DdfM/view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31891755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31891755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Photo Booth Rental La Verne,360 Photo Booth Rental Lomita,360 Photo Booth Rental Long Beach,360 Photo Booth Rental Los Angeles,360 Photo Booth Rental Lynwood,360 Photo Booth Rental Malibu,360 Photo Booth Rental Manhattan Beach,360 Photo Booth Rental Maywood,360 Photo Booth Rental Monrovia,360 Photo Booth Rental Montebello,360 Photo Booth Rental Monterey Park,360 Photo Booth Rental Palos Verdes Estates,360 Photo Booth Rental Paramount,360 Photo Booth Rental Pasadena,360 Photo Booth Rental Pico Rivera,360 Photo Booth Rental Pomona,360 Photo Booth Rental Rancho Palos Verdes,360 Photo Booth Rental Redondo Beach,360 Photo Booth Rental Rolling Hills,360 Photo Booth Rental Rolling Hills Estates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31891755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31891755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31891755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31891755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31891755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31891755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31891755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31891755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Photo Booth Rental La Verne,360 Photo Booth Rental Lomita,360 Photo Booth Rental Long Beach,360 Photo Booth Rental Los Angeles,360 Photo Booth Rental Lynwood,360 Photo Booth Rental Malibu,360 Photo Booth Rental Manhattan Beach,360 Photo Booth Rental Maywood,360 Photo Booth Rental Monrovia,360 Photo Booth Rental Montebello,360 Photo Booth Rental Monterey Park,360 Photo Booth Rental Palos Verdes Estates,360 Photo Booth Rental Paramount,360 Photo Booth Rental Pasadena,360 Photo Booth Rental Pico Rivera,360 Photo Booth Rental Pomona,360 Photo Booth Rental Rancho Palos Verdes,360 Photo Booth Rental Redondo Beach,360 Photo Booth Rental Rolling Hills,360 Photo Booth Rental Rolling Hills Estates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31891755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31891755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https://drive.google.com/drive/folders/1twvtf2zKQnABC1PwOfkWNIuv8fOiREIT?usp=sharing</a:t>
            </a:r>
            <a:endParaRPr sz="1000"/>
          </a:p>
          <a:p>
            <a:pPr indent="0" lvl="0" marL="0" rtl="0" algn="l">
              <a:spcBef>
                <a:spcPts val="0"/>
              </a:spcBef>
              <a:spcAft>
                <a:spcPts val="0"/>
              </a:spcAft>
              <a:buNone/>
            </a:pPr>
            <a:r>
              <a:rPr lang="en" sz="1000" u="sng">
                <a:solidFill>
                  <a:schemeClr val="hlink"/>
                </a:solidFill>
                <a:hlinkClick r:id="rId3"/>
              </a:rPr>
              <a:t>https://drive.google.com/file/d/1WHdvVWQlnSghWePEWQ4zAnZh-g6QtOb7/view?usp=sharing</a:t>
            </a:r>
            <a:endParaRPr sz="1000"/>
          </a:p>
          <a:p>
            <a:pPr indent="0" lvl="0" marL="0" rtl="0" algn="l">
              <a:spcBef>
                <a:spcPts val="0"/>
              </a:spcBef>
              <a:spcAft>
                <a:spcPts val="0"/>
              </a:spcAft>
              <a:buNone/>
            </a:pPr>
            <a:r>
              <a:rPr lang="en" sz="1000" u="sng">
                <a:solidFill>
                  <a:schemeClr val="hlink"/>
                </a:solidFill>
                <a:hlinkClick r:id="rId4"/>
              </a:rPr>
              <a:t>https://drive.google.com/file/d/1wPR4uW175e7vbTHRJtlhb-0a3tFP0Gdm/view?usp=sharing</a:t>
            </a:r>
            <a:endParaRPr sz="1000"/>
          </a:p>
          <a:p>
            <a:pPr indent="0" lvl="0" marL="0" rtl="0" algn="l">
              <a:spcBef>
                <a:spcPts val="0"/>
              </a:spcBef>
              <a:spcAft>
                <a:spcPts val="0"/>
              </a:spcAft>
              <a:buNone/>
            </a:pPr>
            <a:r>
              <a:rPr lang="en" sz="1000" u="sng">
                <a:solidFill>
                  <a:schemeClr val="hlink"/>
                </a:solidFill>
                <a:hlinkClick r:id="rId5"/>
              </a:rPr>
              <a:t>https://drive.google.com/file/d/1WH87dMJstVRwrFqvrjauD-fbFy1fjdVo/view?usp=sharing</a:t>
            </a:r>
            <a:endParaRPr sz="1000"/>
          </a:p>
          <a:p>
            <a:pPr indent="0" lvl="0" marL="0" rtl="0" algn="l">
              <a:spcBef>
                <a:spcPts val="0"/>
              </a:spcBef>
              <a:spcAft>
                <a:spcPts val="0"/>
              </a:spcAft>
              <a:buNone/>
            </a:pPr>
            <a:r>
              <a:rPr lang="en" sz="1000" u="sng">
                <a:solidFill>
                  <a:schemeClr val="hlink"/>
                </a:solidFill>
                <a:hlinkClick r:id="rId6"/>
              </a:rPr>
              <a:t>https://drive.google.com/file/d/1QwV3aw13HtYOMsFH6KZu4foMko_FiQom/view?usp=sharing</a:t>
            </a:r>
            <a:endParaRPr sz="1000"/>
          </a:p>
          <a:p>
            <a:pPr indent="0" lvl="0" marL="0" rtl="0" algn="l">
              <a:spcBef>
                <a:spcPts val="0"/>
              </a:spcBef>
              <a:spcAft>
                <a:spcPts val="0"/>
              </a:spcAft>
              <a:buNone/>
            </a:pPr>
            <a:r>
              <a:rPr lang="en" sz="1000" u="sng">
                <a:solidFill>
                  <a:schemeClr val="hlink"/>
                </a:solidFill>
                <a:hlinkClick r:id="rId7"/>
              </a:rPr>
              <a:t>https://drive.google.com/file/d/1DOF8QPhRoKwBZX4z_jizZdtMA8ANKaKe/view?usp=sharing</a:t>
            </a:r>
            <a:endParaRPr sz="1000"/>
          </a:p>
          <a:p>
            <a:pPr indent="0" lvl="0" marL="0" rtl="0" algn="l">
              <a:spcBef>
                <a:spcPts val="0"/>
              </a:spcBef>
              <a:spcAft>
                <a:spcPts val="0"/>
              </a:spcAft>
              <a:buNone/>
            </a:pPr>
            <a:r>
              <a:rPr lang="en" sz="1000" u="sng">
                <a:solidFill>
                  <a:schemeClr val="hlink"/>
                </a:solidFill>
                <a:hlinkClick r:id="rId8"/>
              </a:rPr>
              <a:t>https://drive.google.com/file/d/1UmfBhqkH-6Vh_5JLXAphCk6cWFl6oeV4/view?usp=sharing</a:t>
            </a:r>
            <a:endParaRPr sz="1000"/>
          </a:p>
          <a:p>
            <a:pPr indent="0" lvl="0" marL="0" rtl="0" algn="l">
              <a:spcBef>
                <a:spcPts val="0"/>
              </a:spcBef>
              <a:spcAft>
                <a:spcPts val="0"/>
              </a:spcAft>
              <a:buNone/>
            </a:pPr>
            <a:r>
              <a:rPr lang="en" sz="1000" u="sng">
                <a:solidFill>
                  <a:schemeClr val="hlink"/>
                </a:solidFill>
                <a:hlinkClick r:id="rId9"/>
              </a:rPr>
              <a:t>https://drive.google.com/file/d/1iBnTU70HyGdDyUjLe0G5rbdvlZn_UZXm/view?usp=sharing</a:t>
            </a:r>
            <a:endParaRPr sz="1000"/>
          </a:p>
          <a:p>
            <a:pPr indent="0" lvl="0" marL="0" rtl="0" algn="l">
              <a:spcBef>
                <a:spcPts val="0"/>
              </a:spcBef>
              <a:spcAft>
                <a:spcPts val="0"/>
              </a:spcAft>
              <a:buNone/>
            </a:pPr>
            <a:r>
              <a:rPr lang="en" sz="1000" u="sng">
                <a:solidFill>
                  <a:schemeClr val="hlink"/>
                </a:solidFill>
                <a:hlinkClick r:id="rId10"/>
              </a:rPr>
              <a:t>https://drive.google.com/file/d/1FruoszqGwMEZUDdgCJpSOIzUnyllsYOo/view?usp=sharing</a:t>
            </a:r>
            <a:endParaRPr sz="1000"/>
          </a:p>
          <a:p>
            <a:pPr indent="0" lvl="0" marL="0" rtl="0" algn="l">
              <a:spcBef>
                <a:spcPts val="0"/>
              </a:spcBef>
              <a:spcAft>
                <a:spcPts val="0"/>
              </a:spcAft>
              <a:buNone/>
            </a:pPr>
            <a:r>
              <a:rPr lang="en" sz="1000" u="sng">
                <a:solidFill>
                  <a:schemeClr val="hlink"/>
                </a:solidFill>
                <a:hlinkClick r:id="rId11"/>
              </a:rPr>
              <a:t>https://drive.google.com/file/d/1C2YTY97B8XfeozwlNA8O2D48mBTcB-Yj/view?usp=sharing</a:t>
            </a:r>
            <a:endParaRPr sz="1000"/>
          </a:p>
          <a:p>
            <a:pPr indent="0" lvl="0" marL="0" rtl="0" algn="l">
              <a:spcBef>
                <a:spcPts val="0"/>
              </a:spcBef>
              <a:spcAft>
                <a:spcPts val="0"/>
              </a:spcAft>
              <a:buNone/>
            </a:pPr>
            <a:r>
              <a:rPr lang="en" sz="1000" u="sng">
                <a:solidFill>
                  <a:schemeClr val="hlink"/>
                </a:solidFill>
                <a:hlinkClick r:id="rId12"/>
              </a:rPr>
              <a:t>https://drive.google.com/file/d/1C_0CzlNKRuPsQty6Qeq2x2YQKU5J4p_D/view?usp=sharing</a:t>
            </a:r>
            <a:endParaRPr sz="1000"/>
          </a:p>
          <a:p>
            <a:pPr indent="0" lvl="0" marL="0" rtl="0" algn="l">
              <a:spcBef>
                <a:spcPts val="0"/>
              </a:spcBef>
              <a:spcAft>
                <a:spcPts val="0"/>
              </a:spcAft>
              <a:buNone/>
            </a:pPr>
            <a:r>
              <a:rPr lang="en" sz="1000" u="sng">
                <a:solidFill>
                  <a:schemeClr val="hlink"/>
                </a:solidFill>
                <a:hlinkClick r:id="rId13"/>
              </a:rPr>
              <a:t>https://drive.google.com/file/d/13sHbyMP-Ax27AkF4WN5qfjENIgHdDFeh/view?usp=sharing</a:t>
            </a:r>
            <a:endParaRPr sz="1000"/>
          </a:p>
          <a:p>
            <a:pPr indent="0" lvl="0" marL="0" rtl="0" algn="l">
              <a:spcBef>
                <a:spcPts val="0"/>
              </a:spcBef>
              <a:spcAft>
                <a:spcPts val="0"/>
              </a:spcAft>
              <a:buNone/>
            </a:pPr>
            <a:r>
              <a:rPr lang="en" sz="1000" u="sng">
                <a:solidFill>
                  <a:schemeClr val="hlink"/>
                </a:solidFill>
                <a:hlinkClick r:id="rId14"/>
              </a:rPr>
              <a:t>https://drive.google.com/file/d/1vhip7X3jwT_SDjcXdj9-SWiub7Ay4bIO/view?usp=sharing</a:t>
            </a:r>
            <a:endParaRPr sz="1000"/>
          </a:p>
          <a:p>
            <a:pPr indent="0" lvl="0" marL="0" rtl="0" algn="l">
              <a:spcBef>
                <a:spcPts val="0"/>
              </a:spcBef>
              <a:spcAft>
                <a:spcPts val="0"/>
              </a:spcAft>
              <a:buNone/>
            </a:pPr>
            <a:r>
              <a:rPr lang="en" sz="1000" u="sng">
                <a:solidFill>
                  <a:schemeClr val="hlink"/>
                </a:solidFill>
                <a:hlinkClick r:id="rId15"/>
              </a:rPr>
              <a:t>https://drive.google.com/file/d/1ZIIGrum2-a_GlHPuUYPf6JXrPd6nud6T/view?usp=sharing</a:t>
            </a:r>
            <a:endParaRPr sz="1000"/>
          </a:p>
          <a:p>
            <a:pPr indent="0" lvl="0" marL="0" rtl="0" algn="l">
              <a:spcBef>
                <a:spcPts val="0"/>
              </a:spcBef>
              <a:spcAft>
                <a:spcPts val="0"/>
              </a:spcAft>
              <a:buNone/>
            </a:pPr>
            <a:r>
              <a:rPr lang="en" sz="1000" u="sng">
                <a:solidFill>
                  <a:schemeClr val="hlink"/>
                </a:solidFill>
                <a:hlinkClick r:id="rId16"/>
              </a:rPr>
              <a:t>https://drive.google.com/file/d/14k6ZLv9D5HvMTD6CYfVsi3eVkeuLIOM0/view?usp=sharing</a:t>
            </a:r>
            <a:endParaRPr sz="1000"/>
          </a:p>
          <a:p>
            <a:pPr indent="0" lvl="0" marL="0" rtl="0" algn="l">
              <a:spcBef>
                <a:spcPts val="0"/>
              </a:spcBef>
              <a:spcAft>
                <a:spcPts val="0"/>
              </a:spcAft>
              <a:buNone/>
            </a:pPr>
            <a:r>
              <a:rPr lang="en" sz="1000" u="sng">
                <a:solidFill>
                  <a:schemeClr val="hlink"/>
                </a:solidFill>
                <a:hlinkClick r:id="rId17"/>
              </a:rPr>
              <a:t>https://drive.google.com/file/d/1Eh0XBVoa-X1aC4SBXR23_klwG0YbiKJA/view?usp=sharing</a:t>
            </a:r>
            <a:endParaRPr sz="1000"/>
          </a:p>
          <a:p>
            <a:pPr indent="0" lvl="0" marL="0" rtl="0" algn="l">
              <a:spcBef>
                <a:spcPts val="0"/>
              </a:spcBef>
              <a:spcAft>
                <a:spcPts val="0"/>
              </a:spcAft>
              <a:buNone/>
            </a:pPr>
            <a:r>
              <a:rPr lang="en" sz="1000" u="sng">
                <a:solidFill>
                  <a:schemeClr val="hlink"/>
                </a:solidFill>
                <a:hlinkClick r:id="rId18"/>
              </a:rPr>
              <a:t>https://drive.google.com/file/d/1WepE0kYyFSmPueaKotthxf6_mAz7_bTp/view?usp=sharing</a:t>
            </a:r>
            <a:endParaRPr sz="1000"/>
          </a:p>
          <a:p>
            <a:pPr indent="0" lvl="0" marL="0" rtl="0" algn="l">
              <a:spcBef>
                <a:spcPts val="0"/>
              </a:spcBef>
              <a:spcAft>
                <a:spcPts val="0"/>
              </a:spcAft>
              <a:buNone/>
            </a:pPr>
            <a:r>
              <a:rPr lang="en" sz="1000" u="sng">
                <a:solidFill>
                  <a:schemeClr val="hlink"/>
                </a:solidFill>
                <a:hlinkClick r:id="rId19"/>
              </a:rPr>
              <a:t>https://drive.google.com/file/d/1ahRtNr6y63-LYCWfB8vNIFHXDFOporGu/view?usp=sharing</a:t>
            </a:r>
            <a:endParaRPr sz="1000"/>
          </a:p>
          <a:p>
            <a:pPr indent="0" lvl="0" marL="0" rtl="0" algn="l">
              <a:spcBef>
                <a:spcPts val="0"/>
              </a:spcBef>
              <a:spcAft>
                <a:spcPts val="0"/>
              </a:spcAft>
              <a:buNone/>
            </a:pPr>
            <a:r>
              <a:rPr lang="en" sz="1000" u="sng">
                <a:solidFill>
                  <a:schemeClr val="hlink"/>
                </a:solidFill>
                <a:hlinkClick r:id="rId20"/>
              </a:rPr>
              <a:t>https://drive.google.com/file/d/1hW9k4_Goec_U1_Rs5gwt8wWSfcky_7we/view?usp=sharing</a:t>
            </a:r>
            <a:endParaRPr sz="1000"/>
          </a:p>
          <a:p>
            <a:pPr indent="0" lvl="0" marL="0" rtl="0" algn="l">
              <a:spcBef>
                <a:spcPts val="0"/>
              </a:spcBef>
              <a:spcAft>
                <a:spcPts val="0"/>
              </a:spcAft>
              <a:buNone/>
            </a:pPr>
            <a:r>
              <a:rPr lang="en" sz="1000" u="sng">
                <a:solidFill>
                  <a:schemeClr val="hlink"/>
                </a:solidFill>
                <a:hlinkClick r:id="rId21"/>
              </a:rPr>
              <a:t>https://drive.google.com/file/d/1lgJSSs1OYRwDAPPnYqclRsj0dOruN2lP/view?usp=sharing</a:t>
            </a:r>
            <a:endParaRPr sz="1000"/>
          </a:p>
          <a:p>
            <a:pPr indent="0" lvl="0" marL="0" rtl="0" algn="l">
              <a:spcBef>
                <a:spcPts val="0"/>
              </a:spcBef>
              <a:spcAft>
                <a:spcPts val="0"/>
              </a:spcAft>
              <a:buNone/>
            </a:pPr>
            <a:r>
              <a:rPr lang="en" sz="1000" u="sng">
                <a:solidFill>
                  <a:schemeClr val="hlink"/>
                </a:solidFill>
                <a:hlinkClick r:id="rId22"/>
              </a:rPr>
              <a:t>https://drive.google.com/file/d/1Ru57ao-8Ps5y3I_iK4UR7f6yGPVsohbD/view?usp=sharing</a:t>
            </a:r>
            <a:endParaRPr sz="1000"/>
          </a:p>
          <a:p>
            <a:pPr indent="0" lvl="0" marL="0" rtl="0" algn="l">
              <a:spcBef>
                <a:spcPts val="0"/>
              </a:spcBef>
              <a:spcAft>
                <a:spcPts val="0"/>
              </a:spcAft>
              <a:buNone/>
            </a:pPr>
            <a:r>
              <a:rPr lang="en" sz="1000" u="sng">
                <a:solidFill>
                  <a:schemeClr val="hlink"/>
                </a:solidFill>
                <a:hlinkClick r:id="rId23"/>
              </a:rPr>
              <a:t>https://docs.google.com/document/d/1T3lpyxq6APCNjilD9aSX8CVPVIoL9cBfEV-9_wPyAcc/edit?usp=sharing</a:t>
            </a:r>
            <a:endParaRPr sz="1000"/>
          </a:p>
          <a:p>
            <a:pPr indent="0" lvl="0" marL="0" rtl="0" algn="l">
              <a:spcBef>
                <a:spcPts val="0"/>
              </a:spcBef>
              <a:spcAft>
                <a:spcPts val="0"/>
              </a:spcAft>
              <a:buNone/>
            </a:pPr>
            <a:r>
              <a:rPr lang="en" sz="1000" u="sng">
                <a:solidFill>
                  <a:schemeClr val="hlink"/>
                </a:solidFill>
                <a:hlinkClick r:id="rId24"/>
              </a:rPr>
              <a:t>https://docs.google.com/document/d/1T3lpyxq6APCNjilD9aSX8CVPVIoL9cBfEV-9_wPyAcc/pub</a:t>
            </a:r>
            <a:endParaRPr sz="1000"/>
          </a:p>
          <a:p>
            <a:pPr indent="0" lvl="0" marL="0" rtl="0" algn="l">
              <a:spcBef>
                <a:spcPts val="0"/>
              </a:spcBef>
              <a:spcAft>
                <a:spcPts val="0"/>
              </a:spcAft>
              <a:buNone/>
            </a:pPr>
            <a:r>
              <a:rPr lang="en" sz="1000" u="sng">
                <a:solidFill>
                  <a:schemeClr val="hlink"/>
                </a:solidFill>
                <a:hlinkClick r:id="rId25"/>
              </a:rPr>
              <a:t>https://docs.google.com/document/d/1T3lpyxq6APCNjilD9aSX8CVPVIoL9cBfEV-9_wPyAcc/view</a:t>
            </a:r>
            <a:endParaRPr sz="1000"/>
          </a:p>
          <a:p>
            <a:pPr indent="0" lvl="0" marL="0" rtl="0" algn="l">
              <a:spcBef>
                <a:spcPts val="0"/>
              </a:spcBef>
              <a:spcAft>
                <a:spcPts val="0"/>
              </a:spcAft>
              <a:buNone/>
            </a:pPr>
            <a:r>
              <a:rPr lang="en" sz="1000" u="sng">
                <a:solidFill>
                  <a:schemeClr val="hlink"/>
                </a:solidFill>
                <a:hlinkClick r:id="rId26"/>
              </a:rPr>
              <a:t>https://docs.google.com/presentation/d/1xbhdabVwXa105O_YGsP7v-ktZh3WYhcIWJKM0y-_inE/edit?usp=sharing</a:t>
            </a:r>
            <a:endParaRPr sz="1000"/>
          </a:p>
          <a:p>
            <a:pPr indent="0" lvl="0" marL="0" rtl="0" algn="l">
              <a:spcBef>
                <a:spcPts val="0"/>
              </a:spcBef>
              <a:spcAft>
                <a:spcPts val="0"/>
              </a:spcAft>
              <a:buNone/>
            </a:pPr>
            <a:r>
              <a:rPr lang="en" sz="1000" u="sng">
                <a:solidFill>
                  <a:schemeClr val="hlink"/>
                </a:solidFill>
                <a:hlinkClick r:id="rId27"/>
              </a:rPr>
              <a:t>https://docs.google.com/presentation/d/1xbhdabVwXa105O_YGsP7v-ktZh3WYhcIWJKM0y-_inE/pub</a:t>
            </a:r>
            <a:endParaRPr sz="1000"/>
          </a:p>
          <a:p>
            <a:pPr indent="0" lvl="0" marL="0" rtl="0" algn="l">
              <a:spcBef>
                <a:spcPts val="0"/>
              </a:spcBef>
              <a:spcAft>
                <a:spcPts val="0"/>
              </a:spcAft>
              <a:buNone/>
            </a:pPr>
            <a:r>
              <a:rPr lang="en" sz="1000" u="sng">
                <a:solidFill>
                  <a:schemeClr val="hlink"/>
                </a:solidFill>
                <a:hlinkClick r:id="rId28"/>
              </a:rPr>
              <a:t>https://docs.google.com/presentation/d/1xbhdabVwXa105O_YGsP7v-ktZh3WYhcIWJKM0y-_inE/view</a:t>
            </a:r>
            <a:endParaRPr sz="1000"/>
          </a:p>
          <a:p>
            <a:pPr indent="0" lvl="0" marL="0" rtl="0" algn="l">
              <a:spcBef>
                <a:spcPts val="0"/>
              </a:spcBef>
              <a:spcAft>
                <a:spcPts val="0"/>
              </a:spcAft>
              <a:buNone/>
            </a:pPr>
            <a:r>
              <a:rPr lang="en" sz="1000" u="sng">
                <a:solidFill>
                  <a:schemeClr val="hlink"/>
                </a:solidFill>
                <a:hlinkClick r:id="rId29"/>
              </a:rPr>
              <a:t>https://docs.google.com/document/d/1Zl4UEv3xiNUgQd0qf9DRioS__LrJh3v1XS_4fWhPij4/edit?usp=sharing</a:t>
            </a:r>
            <a:endParaRPr sz="1000"/>
          </a:p>
          <a:p>
            <a:pPr indent="0" lvl="0" marL="0" rtl="0" algn="l">
              <a:spcBef>
                <a:spcPts val="0"/>
              </a:spcBef>
              <a:spcAft>
                <a:spcPts val="0"/>
              </a:spcAft>
              <a:buNone/>
            </a:pPr>
            <a:r>
              <a:rPr lang="en" sz="1000" u="sng">
                <a:solidFill>
                  <a:schemeClr val="hlink"/>
                </a:solidFill>
                <a:hlinkClick r:id="rId30"/>
              </a:rPr>
              <a:t>https://docs.google.com/document/d/1Zl4UEv3xiNUgQd0qf9DRioS__LrJh3v1XS_4fWhPij4/pub</a:t>
            </a:r>
            <a:endParaRPr sz="1000"/>
          </a:p>
          <a:p>
            <a:pPr indent="0" lvl="0" marL="0" rtl="0" algn="l">
              <a:spcBef>
                <a:spcPts val="0"/>
              </a:spcBef>
              <a:spcAft>
                <a:spcPts val="0"/>
              </a:spcAft>
              <a:buNone/>
            </a:pPr>
            <a:r>
              <a:rPr lang="en" sz="1000" u="sng">
                <a:solidFill>
                  <a:schemeClr val="hlink"/>
                </a:solidFill>
                <a:hlinkClick r:id="rId31"/>
              </a:rPr>
              <a:t>https://docs.google.com/document/d/1Zl4UEv3xiNUgQd0qf9DRioS__LrJh3v1XS_4fWhPij4/view</a:t>
            </a:r>
            <a:endParaRPr sz="1000"/>
          </a:p>
          <a:p>
            <a:pPr indent="0" lvl="0" marL="0" rtl="0" algn="l">
              <a:spcBef>
                <a:spcPts val="0"/>
              </a:spcBef>
              <a:spcAft>
                <a:spcPts val="0"/>
              </a:spcAft>
              <a:buNone/>
            </a:pPr>
            <a:r>
              <a:rPr lang="en" sz="1000" u="sng">
                <a:solidFill>
                  <a:schemeClr val="hlink"/>
                </a:solidFill>
                <a:hlinkClick r:id="rId32"/>
              </a:rPr>
              <a:t>https://docs.google.com/presentation/d/1sZPAGXDjguwlZDhzaZmbnzuC4Z3V8o8uT0DouIl5E-s/edit?usp=sharing</a:t>
            </a:r>
            <a:endParaRPr sz="1000"/>
          </a:p>
          <a:p>
            <a:pPr indent="0" lvl="0" marL="0" rtl="0" algn="l">
              <a:spcBef>
                <a:spcPts val="0"/>
              </a:spcBef>
              <a:spcAft>
                <a:spcPts val="0"/>
              </a:spcAft>
              <a:buNone/>
            </a:pPr>
            <a:r>
              <a:rPr lang="en" sz="1000" u="sng">
                <a:solidFill>
                  <a:schemeClr val="hlink"/>
                </a:solidFill>
                <a:hlinkClick r:id="rId33"/>
              </a:rPr>
              <a:t>https://docs.google.com/presentation/d/1sZPAGXDjguwlZDhzaZmbnzuC4Z3V8o8uT0DouIl5E-s/pub</a:t>
            </a:r>
            <a:endParaRPr sz="1000"/>
          </a:p>
          <a:p>
            <a:pPr indent="0" lvl="0" marL="0" rtl="0" algn="l">
              <a:spcBef>
                <a:spcPts val="0"/>
              </a:spcBef>
              <a:spcAft>
                <a:spcPts val="0"/>
              </a:spcAft>
              <a:buNone/>
            </a:pPr>
            <a:r>
              <a:rPr lang="en" sz="1000" u="sng">
                <a:solidFill>
                  <a:schemeClr val="hlink"/>
                </a:solidFill>
                <a:hlinkClick r:id="rId34"/>
              </a:rPr>
              <a:t>https://docs.google.com/presentation/d/1sZPAGXDjguwlZDhzaZmbnzuC4Z3V8o8uT0DouIl5E-s/view</a:t>
            </a:r>
            <a:endParaRPr sz="1000"/>
          </a:p>
          <a:p>
            <a:pPr indent="0" lvl="0" marL="0" rtl="0" algn="l">
              <a:spcBef>
                <a:spcPts val="0"/>
              </a:spcBef>
              <a:spcAft>
                <a:spcPts val="0"/>
              </a:spcAft>
              <a:buNone/>
            </a:pPr>
            <a:r>
              <a:rPr lang="en" sz="1000" u="sng">
                <a:solidFill>
                  <a:schemeClr val="hlink"/>
                </a:solidFill>
                <a:hlinkClick r:id="rId35"/>
              </a:rPr>
              <a:t>https://docs.google.com/document/d/1DBL-x9H3gYvmKG7VHXn3yMYXBnYVk0Csj_-MxjEBwRU/edit?usp=sharing</a:t>
            </a:r>
            <a:endParaRPr sz="1000"/>
          </a:p>
          <a:p>
            <a:pPr indent="0" lvl="0" marL="0" rtl="0" algn="l">
              <a:spcBef>
                <a:spcPts val="0"/>
              </a:spcBef>
              <a:spcAft>
                <a:spcPts val="0"/>
              </a:spcAft>
              <a:buNone/>
            </a:pPr>
            <a:r>
              <a:rPr lang="en" sz="1000" u="sng">
                <a:solidFill>
                  <a:schemeClr val="hlink"/>
                </a:solidFill>
                <a:hlinkClick r:id="rId36"/>
              </a:rPr>
              <a:t>https://docs.google.com/document/d/1DBL-x9H3gYvmKG7VHXn3yMYXBnYVk0Csj_-MxjEBwRU/pub</a:t>
            </a:r>
            <a:endParaRPr sz="1000"/>
          </a:p>
          <a:p>
            <a:pPr indent="0" lvl="0" marL="0" rtl="0" algn="l">
              <a:spcBef>
                <a:spcPts val="0"/>
              </a:spcBef>
              <a:spcAft>
                <a:spcPts val="0"/>
              </a:spcAft>
              <a:buNone/>
            </a:pPr>
            <a:r>
              <a:rPr lang="en" sz="1000" u="sng">
                <a:solidFill>
                  <a:schemeClr val="hlink"/>
                </a:solidFill>
                <a:hlinkClick r:id="rId37"/>
              </a:rPr>
              <a:t>https://docs.google.com/document/d/1DBL-x9H3gYvmKG7VHXn3yMYXBnYVk0Csj_-MxjEBwRU/view</a:t>
            </a:r>
            <a:endParaRPr sz="1000"/>
          </a:p>
          <a:p>
            <a:pPr indent="0" lvl="0" marL="0" rtl="0" algn="l">
              <a:spcBef>
                <a:spcPts val="0"/>
              </a:spcBef>
              <a:spcAft>
                <a:spcPts val="0"/>
              </a:spcAft>
              <a:buNone/>
            </a:pPr>
            <a:r>
              <a:rPr lang="en" sz="1000" u="sng">
                <a:solidFill>
                  <a:schemeClr val="hlink"/>
                </a:solidFill>
                <a:hlinkClick r:id="rId38"/>
              </a:rPr>
              <a:t>https://docs.google.com/presentation/d/1tN7MfhwNCIujfWD7Jtnuz0S8TxGUtmVSfueyfU4smQI/edit?usp=sharing</a:t>
            </a:r>
            <a:endParaRPr sz="1000"/>
          </a:p>
          <a:p>
            <a:pPr indent="0" lvl="0" marL="0" rtl="0" algn="l">
              <a:spcBef>
                <a:spcPts val="0"/>
              </a:spcBef>
              <a:spcAft>
                <a:spcPts val="0"/>
              </a:spcAft>
              <a:buNone/>
            </a:pPr>
            <a:r>
              <a:rPr lang="en" sz="1000" u="sng">
                <a:solidFill>
                  <a:schemeClr val="hlink"/>
                </a:solidFill>
                <a:hlinkClick r:id="rId39"/>
              </a:rPr>
              <a:t>https://docs.google.com/presentation/d/1tN7MfhwNCIujfWD7Jtnuz0S8TxGUtmVSfueyfU4smQI/pub</a:t>
            </a:r>
            <a:endParaRPr sz="1000"/>
          </a:p>
          <a:p>
            <a:pPr indent="0" lvl="0" marL="0" rtl="0" algn="l">
              <a:spcBef>
                <a:spcPts val="0"/>
              </a:spcBef>
              <a:spcAft>
                <a:spcPts val="0"/>
              </a:spcAft>
              <a:buNone/>
            </a:pPr>
            <a:r>
              <a:rPr lang="en" sz="1000" u="sng">
                <a:solidFill>
                  <a:schemeClr val="hlink"/>
                </a:solidFill>
                <a:hlinkClick r:id="rId40"/>
              </a:rPr>
              <a:t>https://docs.google.com/presentation/d/1tN7MfhwNCIujfWD7Jtnuz0S8TxGUtmVSfueyfU4smQI/view</a:t>
            </a:r>
            <a:endParaRPr sz="1000"/>
          </a:p>
          <a:p>
            <a:pPr indent="0" lvl="0" marL="0" rtl="0" algn="l">
              <a:spcBef>
                <a:spcPts val="0"/>
              </a:spcBef>
              <a:spcAft>
                <a:spcPts val="0"/>
              </a:spcAft>
              <a:buNone/>
            </a:pPr>
            <a:r>
              <a:rPr lang="en" sz="1000" u="sng">
                <a:solidFill>
                  <a:schemeClr val="hlink"/>
                </a:solidFill>
                <a:hlinkClick r:id="rId41"/>
              </a:rPr>
              <a:t>https://docs.google.com/document/d/189OMG8ssxBOOFfN6CU8wl5HFpObbOnQUpYUYssR50I8/edit?usp=sharing</a:t>
            </a:r>
            <a:endParaRPr sz="1000"/>
          </a:p>
          <a:p>
            <a:pPr indent="0" lvl="0" marL="0" rtl="0" algn="l">
              <a:spcBef>
                <a:spcPts val="0"/>
              </a:spcBef>
              <a:spcAft>
                <a:spcPts val="0"/>
              </a:spcAft>
              <a:buNone/>
            </a:pPr>
            <a:r>
              <a:rPr lang="en" sz="1000" u="sng">
                <a:solidFill>
                  <a:schemeClr val="hlink"/>
                </a:solidFill>
                <a:hlinkClick r:id="rId42"/>
              </a:rPr>
              <a:t>https://docs.google.com/document/d/189OMG8ssxBOOFfN6CU8wl5HFpObbOnQUpYUYssR50I8/pub</a:t>
            </a:r>
            <a:endParaRPr sz="1000"/>
          </a:p>
          <a:p>
            <a:pPr indent="0" lvl="0" marL="0" rtl="0" algn="l">
              <a:spcBef>
                <a:spcPts val="0"/>
              </a:spcBef>
              <a:spcAft>
                <a:spcPts val="0"/>
              </a:spcAft>
              <a:buNone/>
            </a:pPr>
            <a:r>
              <a:rPr lang="en" sz="1000" u="sng">
                <a:solidFill>
                  <a:schemeClr val="hlink"/>
                </a:solidFill>
                <a:hlinkClick r:id="rId43"/>
              </a:rPr>
              <a:t>https://docs.google.com/document/d/189OMG8ssxBOOFfN6CU8wl5HFpObbOnQUpYUYssR50I8/view</a:t>
            </a:r>
            <a:endParaRPr sz="1000"/>
          </a:p>
          <a:p>
            <a:pPr indent="0" lvl="0" marL="0" rtl="0" algn="l">
              <a:spcBef>
                <a:spcPts val="0"/>
              </a:spcBef>
              <a:spcAft>
                <a:spcPts val="0"/>
              </a:spcAft>
              <a:buNone/>
            </a:pPr>
            <a:r>
              <a:rPr lang="en" sz="1000" u="sng">
                <a:solidFill>
                  <a:schemeClr val="hlink"/>
                </a:solidFill>
                <a:hlinkClick r:id="rId44"/>
              </a:rPr>
              <a:t>https://docs.google.com/presentation/d/1P9m7kJFwPYeMSbnf703gxNavanmRmoDu7Ixs5w-DdfM/edit?usp=sharing</a:t>
            </a:r>
            <a:endParaRPr sz="1000"/>
          </a:p>
          <a:p>
            <a:pPr indent="0" lvl="0" marL="0" rtl="0" algn="l">
              <a:spcBef>
                <a:spcPts val="0"/>
              </a:spcBef>
              <a:spcAft>
                <a:spcPts val="0"/>
              </a:spcAft>
              <a:buNone/>
            </a:pPr>
            <a:r>
              <a:rPr lang="en" sz="1000" u="sng">
                <a:solidFill>
                  <a:schemeClr val="hlink"/>
                </a:solidFill>
                <a:hlinkClick r:id="rId45"/>
              </a:rPr>
              <a:t>https://docs.google.com/presentation/d/1P9m7kJFwPYeMSbnf703gxNavanmRmoDu7Ixs5w-DdfM/pub</a:t>
            </a:r>
            <a:endParaRPr sz="1000"/>
          </a:p>
          <a:p>
            <a:pPr indent="0" lvl="0" marL="0" rtl="0" algn="l">
              <a:spcBef>
                <a:spcPts val="0"/>
              </a:spcBef>
              <a:spcAft>
                <a:spcPts val="0"/>
              </a:spcAft>
              <a:buNone/>
            </a:pPr>
            <a:r>
              <a:rPr lang="en" sz="1000" u="sng">
                <a:solidFill>
                  <a:schemeClr val="hlink"/>
                </a:solidFill>
                <a:hlinkClick r:id="rId46"/>
              </a:rPr>
              <a:t>https://docs.google.com/presentation/d/1P9m7kJFwPYeMSbnf703gxNavanmRmoDu7Ixs5w-DdfM/view</a:t>
            </a:r>
            <a:endParaRPr sz="10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31891755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31891755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Photo Booth Rental La Verne,360 Photo Booth Rental Lomita,360 Photo Booth Rental Long Beach,360 Photo Booth Rental Los Angeles,360 Photo Booth Rental Lynwood,360 Photo Booth Rental Malibu,360 Photo Booth Rental Manhattan Beach,360 Photo Booth Rental Maywood,360 Photo Booth Rental Monrovia,360 Photo Booth Rental Montebello,360 Photo Booth Rental Monterey Park,360 Photo Booth Rental Palos Verdes Estates,360 Photo Booth Rental Paramount,360 Photo Booth Rental Pasadena,360 Photo Booth Rental Pico Rivera,360 Photo Booth Rental Pomona,360 Photo Booth Rental Rancho Palos Verdes,360 Photo Booth Rental Redondo Beach,360 Photo Booth Rental Rolling Hills,360 Photo Booth Rental Rolling Hills Estates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360photoboothrentalspasadena/photo-booth-rental-pasadena-ultimate-360-video-booth-los-ange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360photoboothrentalspasadena/photo-booth-rental-pasadena-ultimate-360-video-booth-los-ange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0" Type="http://schemas.openxmlformats.org/officeDocument/2006/relationships/hyperlink" Target="https://drive.google.com/file/d/1ahRtNr6y63-LYCWfB8vNIFHXDFOporGu/view?usp=sharing" TargetMode="External"/><Relationship Id="rId22" Type="http://schemas.openxmlformats.org/officeDocument/2006/relationships/hyperlink" Target="https://drive.google.com/file/d/1lgJSSs1OYRwDAPPnYqclRsj0dOruN2lP/view?usp=sharing" TargetMode="External"/><Relationship Id="rId21" Type="http://schemas.openxmlformats.org/officeDocument/2006/relationships/hyperlink" Target="https://drive.google.com/file/d/1hW9k4_Goec_U1_Rs5gwt8wWSfcky_7we/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drive/folders/1twvtf2zKQnABC1PwOfkWNIuv8fOiREIT?usp=sharing" TargetMode="External"/><Relationship Id="rId4" Type="http://schemas.openxmlformats.org/officeDocument/2006/relationships/hyperlink" Target="https://drive.google.com/file/d/1WHdvVWQlnSghWePEWQ4zAnZh-g6QtOb7/view?usp=sharing" TargetMode="External"/><Relationship Id="rId9" Type="http://schemas.openxmlformats.org/officeDocument/2006/relationships/hyperlink" Target="https://drive.google.com/file/d/1UmfBhqkH-6Vh_5JLXAphCk6cWFl6oeV4/view?usp=sharing" TargetMode="External"/><Relationship Id="rId5" Type="http://schemas.openxmlformats.org/officeDocument/2006/relationships/hyperlink" Target="https://drive.google.com/file/d/1wPR4uW175e7vbTHRJtlhb-0a3tFP0Gdm/view?usp=sharing" TargetMode="External"/><Relationship Id="rId6" Type="http://schemas.openxmlformats.org/officeDocument/2006/relationships/hyperlink" Target="https://drive.google.com/file/d/1WH87dMJstVRwrFqvrjauD-fbFy1fjdVo/view?usp=sharing" TargetMode="External"/><Relationship Id="rId7" Type="http://schemas.openxmlformats.org/officeDocument/2006/relationships/hyperlink" Target="https://drive.google.com/file/d/1QwV3aw13HtYOMsFH6KZu4foMko_FiQom/view?usp=sharing" TargetMode="External"/><Relationship Id="rId8" Type="http://schemas.openxmlformats.org/officeDocument/2006/relationships/hyperlink" Target="https://drive.google.com/file/d/1DOF8QPhRoKwBZX4z_jizZdtMA8ANKaKe/view?usp=sharing" TargetMode="External"/><Relationship Id="rId11" Type="http://schemas.openxmlformats.org/officeDocument/2006/relationships/hyperlink" Target="https://drive.google.com/file/d/1FruoszqGwMEZUDdgCJpSOIzUnyllsYOo/view?usp=sharing" TargetMode="External"/><Relationship Id="rId10" Type="http://schemas.openxmlformats.org/officeDocument/2006/relationships/hyperlink" Target="https://drive.google.com/file/d/1iBnTU70HyGdDyUjLe0G5rbdvlZn_UZXm/view?usp=sharing" TargetMode="External"/><Relationship Id="rId13" Type="http://schemas.openxmlformats.org/officeDocument/2006/relationships/hyperlink" Target="https://drive.google.com/file/d/1C_0CzlNKRuPsQty6Qeq2x2YQKU5J4p_D/view?usp=sharing" TargetMode="External"/><Relationship Id="rId12" Type="http://schemas.openxmlformats.org/officeDocument/2006/relationships/hyperlink" Target="https://drive.google.com/file/d/1C2YTY97B8XfeozwlNA8O2D48mBTcB-Yj/view?usp=sharing" TargetMode="External"/><Relationship Id="rId15" Type="http://schemas.openxmlformats.org/officeDocument/2006/relationships/hyperlink" Target="https://drive.google.com/file/d/1vhip7X3jwT_SDjcXdj9-SWiub7Ay4bIO/view?usp=sharing" TargetMode="External"/><Relationship Id="rId14" Type="http://schemas.openxmlformats.org/officeDocument/2006/relationships/hyperlink" Target="https://drive.google.com/file/d/13sHbyMP-Ax27AkF4WN5qfjENIgHdDFeh/view?usp=sharing" TargetMode="External"/><Relationship Id="rId17" Type="http://schemas.openxmlformats.org/officeDocument/2006/relationships/hyperlink" Target="https://drive.google.com/file/d/14k6ZLv9D5HvMTD6CYfVsi3eVkeuLIOM0/view?usp=sharing" TargetMode="External"/><Relationship Id="rId16" Type="http://schemas.openxmlformats.org/officeDocument/2006/relationships/hyperlink" Target="https://drive.google.com/file/d/1ZIIGrum2-a_GlHPuUYPf6JXrPd6nud6T/view?usp=sharing" TargetMode="External"/><Relationship Id="rId19" Type="http://schemas.openxmlformats.org/officeDocument/2006/relationships/hyperlink" Target="https://drive.google.com/file/d/1WepE0kYyFSmPueaKotthxf6_mAz7_bTp/view?usp=sharing" TargetMode="External"/><Relationship Id="rId18" Type="http://schemas.openxmlformats.org/officeDocument/2006/relationships/hyperlink" Target="https://drive.google.com/file/d/1Eh0XBVoa-X1aC4SBXR23_klwG0YbiKJA/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360photoboothrentalspasadena/photo-booth-rental-pasadena-ultimate-360-video-booth-los-angeles"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0" Type="http://schemas.openxmlformats.org/officeDocument/2006/relationships/hyperlink" Target="about:blank" TargetMode="External"/><Relationship Id="rId20" Type="http://schemas.openxmlformats.org/officeDocument/2006/relationships/hyperlink" Target="about:blank" TargetMode="External"/><Relationship Id="rId42" Type="http://schemas.openxmlformats.org/officeDocument/2006/relationships/hyperlink" Target="about:blank" TargetMode="External"/><Relationship Id="rId41" Type="http://schemas.openxmlformats.org/officeDocument/2006/relationships/hyperlink" Target="about:blank" TargetMode="External"/><Relationship Id="rId22" Type="http://schemas.openxmlformats.org/officeDocument/2006/relationships/hyperlink" Target="about:blank" TargetMode="External"/><Relationship Id="rId44" Type="http://schemas.openxmlformats.org/officeDocument/2006/relationships/hyperlink" Target="about:blank" TargetMode="External"/><Relationship Id="rId21" Type="http://schemas.openxmlformats.org/officeDocument/2006/relationships/hyperlink" Target="about:blank" TargetMode="External"/><Relationship Id="rId43" Type="http://schemas.openxmlformats.org/officeDocument/2006/relationships/hyperlink" Target="about:blank" TargetMode="External"/><Relationship Id="rId24" Type="http://schemas.openxmlformats.org/officeDocument/2006/relationships/hyperlink" Target="about:blank" TargetMode="External"/><Relationship Id="rId46" Type="http://schemas.openxmlformats.org/officeDocument/2006/relationships/hyperlink" Target="about:blank" TargetMode="External"/><Relationship Id="rId23" Type="http://schemas.openxmlformats.org/officeDocument/2006/relationships/hyperlink" Target="about:blank" TargetMode="External"/><Relationship Id="rId45" Type="http://schemas.openxmlformats.org/officeDocument/2006/relationships/hyperlink" Target="about:blank"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26" Type="http://schemas.openxmlformats.org/officeDocument/2006/relationships/hyperlink" Target="about:blank" TargetMode="External"/><Relationship Id="rId25" Type="http://schemas.openxmlformats.org/officeDocument/2006/relationships/hyperlink" Target="about:blank" TargetMode="External"/><Relationship Id="rId47" Type="http://schemas.openxmlformats.org/officeDocument/2006/relationships/hyperlink" Target="about:blank" TargetMode="External"/><Relationship Id="rId28" Type="http://schemas.openxmlformats.org/officeDocument/2006/relationships/hyperlink" Target="about:blank" TargetMode="External"/><Relationship Id="rId27"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29"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 Id="rId31" Type="http://schemas.openxmlformats.org/officeDocument/2006/relationships/hyperlink" Target="about:blank" TargetMode="External"/><Relationship Id="rId30" Type="http://schemas.openxmlformats.org/officeDocument/2006/relationships/hyperlink" Target="about:blank" TargetMode="External"/><Relationship Id="rId11" Type="http://schemas.openxmlformats.org/officeDocument/2006/relationships/hyperlink" Target="about:blank" TargetMode="External"/><Relationship Id="rId33" Type="http://schemas.openxmlformats.org/officeDocument/2006/relationships/hyperlink" Target="about:blank" TargetMode="External"/><Relationship Id="rId10" Type="http://schemas.openxmlformats.org/officeDocument/2006/relationships/hyperlink" Target="about:blank" TargetMode="External"/><Relationship Id="rId32" Type="http://schemas.openxmlformats.org/officeDocument/2006/relationships/hyperlink" Target="about:blank" TargetMode="External"/><Relationship Id="rId13" Type="http://schemas.openxmlformats.org/officeDocument/2006/relationships/hyperlink" Target="about:blank" TargetMode="External"/><Relationship Id="rId35" Type="http://schemas.openxmlformats.org/officeDocument/2006/relationships/hyperlink" Target="about:blank" TargetMode="External"/><Relationship Id="rId12" Type="http://schemas.openxmlformats.org/officeDocument/2006/relationships/hyperlink" Target="about:blank" TargetMode="External"/><Relationship Id="rId34" Type="http://schemas.openxmlformats.org/officeDocument/2006/relationships/hyperlink" Target="about:blank" TargetMode="External"/><Relationship Id="rId15" Type="http://schemas.openxmlformats.org/officeDocument/2006/relationships/hyperlink" Target="about:blank" TargetMode="External"/><Relationship Id="rId37" Type="http://schemas.openxmlformats.org/officeDocument/2006/relationships/hyperlink" Target="about:blank" TargetMode="External"/><Relationship Id="rId14" Type="http://schemas.openxmlformats.org/officeDocument/2006/relationships/hyperlink" Target="about:blank" TargetMode="External"/><Relationship Id="rId36" Type="http://schemas.openxmlformats.org/officeDocument/2006/relationships/hyperlink" Target="about:blank" TargetMode="External"/><Relationship Id="rId17" Type="http://schemas.openxmlformats.org/officeDocument/2006/relationships/hyperlink" Target="about:blank" TargetMode="External"/><Relationship Id="rId39" Type="http://schemas.openxmlformats.org/officeDocument/2006/relationships/hyperlink" Target="about:blank" TargetMode="External"/><Relationship Id="rId16" Type="http://schemas.openxmlformats.org/officeDocument/2006/relationships/hyperlink" Target="about:blank" TargetMode="External"/><Relationship Id="rId38" Type="http://schemas.openxmlformats.org/officeDocument/2006/relationships/hyperlink" Target="about:blank" TargetMode="External"/><Relationship Id="rId19" Type="http://schemas.openxmlformats.org/officeDocument/2006/relationships/hyperlink" Target="about:blank" TargetMode="External"/><Relationship Id="rId18"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sites.google.com/view/360photoboothrentalspasadena/photo-booth-rental-pasadena-ultimate-360-video-booth-los-angel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360 Photo Booth Rental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https://sites.google.com/view/360photoboothrentalspasadena/photo-booth-rental-pasadena-ultimate-360-video-booth-los-angeles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360 Photo Booth Rental Los Angeles</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360 photo booths are a hit with new product companies. Consumers can test out new footwear, fashion, and technology before turning around to share epic 360-degree moments with their followers. To be honest, because the 360 photo booth is such a novel and exciting experience, we could go on and on about it. The possibilities are truly infinite. The 360 Photo Booth is one of the hottest commodities on the market, and they book up quickly.  So, whether you have an event or just want to hire a booth for you and your friends, you must contact us as soon as you pick your date. We'll answer all of your questions and show you how this incredible new technology works. But be warned: we'll definitely talk your ear off because we're so pleased about our new 360 photo booth rental. It's not because 360 photo booth rentals don't provide a lot of options. As usual, we get shiny object syndrome whenever we see something high-end and entirely technologically new. There's also a new 360-degree slow motion picture booth. And this time it's blowing our minds! If you've gone to a movie theater recently, you've probably seen the 360-degree photo booth function. It frequently manifests itself during a tense scene. Everything comes to a halt, and your eyes are taken in by a stunning 360-degree slow-motion picture of the scene.   A 360-degree photo booth rental in Los Angeles creates visually exciting and lifelike video recordings that will entice you to return to the scene again and again. And you truly have the impression of being in the center. A high-definition camera rotates around your subject, recording it and converting it into a shareable slow-motion video. Bring on the gifs! You don't have to wait for your 360 video because the results are given instantly to your guest's email. Does anybody really need an excuse to experiment with this cutting-edge technology?   We didn't think so, but if you're looking for an excuse, we'll have an event to legitimize your play time. Here are a few examples: Nothing beats the thrill of recording a sporting event. Perhaps a video in slow motion. Instead of yearbook images, consider this unique memory maker for your team. Weddings, bar mitzvahs, and graduations provide an excellent opportunity for him to capture a complete picture of his important day. You may literally advance events at any moment, ensuring that you don't miss a detail by traveling back in time. Imagine being able to capture a 360-degree video of Christmas with your family and friends. What if you could go back in time and revisit these lovely Christmas moments with your loved ones?</a:t>
            </a:r>
            <a:endParaRPr sz="800"/>
          </a:p>
          <a:p>
            <a:pPr indent="0" lvl="0" marL="0" rtl="0" algn="l">
              <a:spcBef>
                <a:spcPts val="0"/>
              </a:spcBef>
              <a:spcAft>
                <a:spcPts val="0"/>
              </a:spcAft>
              <a:buNone/>
            </a:pPr>
            <a:r>
              <a:rPr lang="en" sz="1000" u="sng">
                <a:solidFill>
                  <a:schemeClr val="hlink"/>
                </a:solidFill>
                <a:hlinkClick r:id="rId3"/>
              </a:rPr>
              <a:t>https://sites.google.com/view/360photoboothrentalspasadena/photo-booth-rental-pasadena-ultimate-360-video-booth-los-angeles</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360 Photo Booth Rental La Verne</a:t>
            </a:r>
            <a:endParaRPr sz="800"/>
          </a:p>
          <a:p>
            <a:pPr indent="0" lvl="0" marL="0" rtl="0" algn="l">
              <a:spcBef>
                <a:spcPts val="0"/>
              </a:spcBef>
              <a:spcAft>
                <a:spcPts val="0"/>
              </a:spcAft>
              <a:buNone/>
            </a:pPr>
            <a:r>
              <a:rPr lang="en" sz="800" u="sng">
                <a:solidFill>
                  <a:schemeClr val="hlink"/>
                </a:solidFill>
                <a:hlinkClick r:id="rId4"/>
              </a:rPr>
              <a:t>360 Photo Booth Rental Lomita</a:t>
            </a:r>
            <a:endParaRPr sz="800"/>
          </a:p>
          <a:p>
            <a:pPr indent="0" lvl="0" marL="0" rtl="0" algn="l">
              <a:spcBef>
                <a:spcPts val="0"/>
              </a:spcBef>
              <a:spcAft>
                <a:spcPts val="0"/>
              </a:spcAft>
              <a:buNone/>
            </a:pPr>
            <a:r>
              <a:rPr lang="en" sz="800" u="sng">
                <a:solidFill>
                  <a:schemeClr val="hlink"/>
                </a:solidFill>
                <a:hlinkClick r:id="rId5"/>
              </a:rPr>
              <a:t>360 Photo Booth Rental Long Beach</a:t>
            </a:r>
            <a:endParaRPr sz="800"/>
          </a:p>
          <a:p>
            <a:pPr indent="0" lvl="0" marL="0" rtl="0" algn="l">
              <a:spcBef>
                <a:spcPts val="0"/>
              </a:spcBef>
              <a:spcAft>
                <a:spcPts val="0"/>
              </a:spcAft>
              <a:buNone/>
            </a:pPr>
            <a:r>
              <a:rPr lang="en" sz="800" u="sng">
                <a:solidFill>
                  <a:schemeClr val="hlink"/>
                </a:solidFill>
                <a:hlinkClick r:id="rId6"/>
              </a:rPr>
              <a:t>360 Photo Booth Rental Los Angeles</a:t>
            </a:r>
            <a:endParaRPr sz="800"/>
          </a:p>
          <a:p>
            <a:pPr indent="0" lvl="0" marL="0" rtl="0" algn="l">
              <a:spcBef>
                <a:spcPts val="0"/>
              </a:spcBef>
              <a:spcAft>
                <a:spcPts val="0"/>
              </a:spcAft>
              <a:buNone/>
            </a:pPr>
            <a:r>
              <a:rPr lang="en" sz="800" u="sng">
                <a:solidFill>
                  <a:schemeClr val="hlink"/>
                </a:solidFill>
                <a:hlinkClick r:id="rId7"/>
              </a:rPr>
              <a:t>360 Photo Booth Rental Lynwood</a:t>
            </a:r>
            <a:endParaRPr sz="800"/>
          </a:p>
          <a:p>
            <a:pPr indent="0" lvl="0" marL="0" rtl="0" algn="l">
              <a:spcBef>
                <a:spcPts val="0"/>
              </a:spcBef>
              <a:spcAft>
                <a:spcPts val="0"/>
              </a:spcAft>
              <a:buNone/>
            </a:pPr>
            <a:r>
              <a:rPr lang="en" sz="800" u="sng">
                <a:solidFill>
                  <a:schemeClr val="hlink"/>
                </a:solidFill>
                <a:hlinkClick r:id="rId8"/>
              </a:rPr>
              <a:t>360 Photo Booth Rental Malibu</a:t>
            </a:r>
            <a:endParaRPr sz="800"/>
          </a:p>
          <a:p>
            <a:pPr indent="0" lvl="0" marL="0" rtl="0" algn="l">
              <a:spcBef>
                <a:spcPts val="0"/>
              </a:spcBef>
              <a:spcAft>
                <a:spcPts val="0"/>
              </a:spcAft>
              <a:buNone/>
            </a:pPr>
            <a:r>
              <a:rPr lang="en" sz="800" u="sng">
                <a:solidFill>
                  <a:schemeClr val="hlink"/>
                </a:solidFill>
                <a:hlinkClick r:id="rId9"/>
              </a:rPr>
              <a:t>360 Photo Booth Rental Manhattan Beach</a:t>
            </a:r>
            <a:endParaRPr sz="800"/>
          </a:p>
          <a:p>
            <a:pPr indent="0" lvl="0" marL="0" rtl="0" algn="l">
              <a:spcBef>
                <a:spcPts val="0"/>
              </a:spcBef>
              <a:spcAft>
                <a:spcPts val="0"/>
              </a:spcAft>
              <a:buNone/>
            </a:pPr>
            <a:r>
              <a:rPr lang="en" sz="800" u="sng">
                <a:solidFill>
                  <a:schemeClr val="hlink"/>
                </a:solidFill>
                <a:hlinkClick r:id="rId10"/>
              </a:rPr>
              <a:t>360 Photo Booth Rental Maywood</a:t>
            </a:r>
            <a:endParaRPr sz="800"/>
          </a:p>
          <a:p>
            <a:pPr indent="0" lvl="0" marL="0" rtl="0" algn="l">
              <a:spcBef>
                <a:spcPts val="0"/>
              </a:spcBef>
              <a:spcAft>
                <a:spcPts val="0"/>
              </a:spcAft>
              <a:buNone/>
            </a:pPr>
            <a:r>
              <a:rPr lang="en" sz="800" u="sng">
                <a:solidFill>
                  <a:schemeClr val="hlink"/>
                </a:solidFill>
                <a:hlinkClick r:id="rId11"/>
              </a:rPr>
              <a:t>360 Photo Booth Rental Monrovia</a:t>
            </a:r>
            <a:endParaRPr sz="800"/>
          </a:p>
          <a:p>
            <a:pPr indent="0" lvl="0" marL="0" rtl="0" algn="l">
              <a:spcBef>
                <a:spcPts val="0"/>
              </a:spcBef>
              <a:spcAft>
                <a:spcPts val="0"/>
              </a:spcAft>
              <a:buNone/>
            </a:pPr>
            <a:r>
              <a:rPr lang="en" sz="800" u="sng">
                <a:solidFill>
                  <a:schemeClr val="hlink"/>
                </a:solidFill>
                <a:hlinkClick r:id="rId12"/>
              </a:rPr>
              <a:t>360 Photo Booth Rental Montebello</a:t>
            </a:r>
            <a:endParaRPr sz="800"/>
          </a:p>
          <a:p>
            <a:pPr indent="0" lvl="0" marL="0" rtl="0" algn="l">
              <a:spcBef>
                <a:spcPts val="0"/>
              </a:spcBef>
              <a:spcAft>
                <a:spcPts val="0"/>
              </a:spcAft>
              <a:buNone/>
            </a:pPr>
            <a:r>
              <a:rPr lang="en" sz="800" u="sng">
                <a:solidFill>
                  <a:schemeClr val="hlink"/>
                </a:solidFill>
                <a:hlinkClick r:id="rId13"/>
              </a:rPr>
              <a:t>360 Photo Booth Rental Monterey Park</a:t>
            </a:r>
            <a:endParaRPr sz="800"/>
          </a:p>
          <a:p>
            <a:pPr indent="0" lvl="0" marL="0" rtl="0" algn="l">
              <a:spcBef>
                <a:spcPts val="0"/>
              </a:spcBef>
              <a:spcAft>
                <a:spcPts val="0"/>
              </a:spcAft>
              <a:buNone/>
            </a:pPr>
            <a:r>
              <a:rPr lang="en" sz="800" u="sng">
                <a:solidFill>
                  <a:schemeClr val="hlink"/>
                </a:solidFill>
                <a:hlinkClick r:id="rId14"/>
              </a:rPr>
              <a:t>360 Photo Booth Rental Palos Verdes Estates</a:t>
            </a:r>
            <a:endParaRPr sz="800"/>
          </a:p>
          <a:p>
            <a:pPr indent="0" lvl="0" marL="0" rtl="0" algn="l">
              <a:spcBef>
                <a:spcPts val="0"/>
              </a:spcBef>
              <a:spcAft>
                <a:spcPts val="0"/>
              </a:spcAft>
              <a:buNone/>
            </a:pPr>
            <a:r>
              <a:rPr lang="en" sz="800" u="sng">
                <a:solidFill>
                  <a:schemeClr val="hlink"/>
                </a:solidFill>
                <a:hlinkClick r:id="rId15"/>
              </a:rPr>
              <a:t>360 Photo Booth Rental Paramount</a:t>
            </a:r>
            <a:endParaRPr sz="800"/>
          </a:p>
          <a:p>
            <a:pPr indent="0" lvl="0" marL="0" rtl="0" algn="l">
              <a:spcBef>
                <a:spcPts val="0"/>
              </a:spcBef>
              <a:spcAft>
                <a:spcPts val="0"/>
              </a:spcAft>
              <a:buNone/>
            </a:pPr>
            <a:r>
              <a:rPr lang="en" sz="800" u="sng">
                <a:solidFill>
                  <a:schemeClr val="hlink"/>
                </a:solidFill>
                <a:hlinkClick r:id="rId16"/>
              </a:rPr>
              <a:t>360 Photo Booth Rental Pasadena</a:t>
            </a:r>
            <a:endParaRPr sz="800"/>
          </a:p>
          <a:p>
            <a:pPr indent="0" lvl="0" marL="0" rtl="0" algn="l">
              <a:spcBef>
                <a:spcPts val="0"/>
              </a:spcBef>
              <a:spcAft>
                <a:spcPts val="0"/>
              </a:spcAft>
              <a:buNone/>
            </a:pPr>
            <a:r>
              <a:rPr lang="en" sz="800" u="sng">
                <a:solidFill>
                  <a:schemeClr val="hlink"/>
                </a:solidFill>
                <a:hlinkClick r:id="rId17"/>
              </a:rPr>
              <a:t>360 Photo Booth Rental Pico Rivera</a:t>
            </a:r>
            <a:endParaRPr sz="800"/>
          </a:p>
          <a:p>
            <a:pPr indent="0" lvl="0" marL="0" rtl="0" algn="l">
              <a:spcBef>
                <a:spcPts val="0"/>
              </a:spcBef>
              <a:spcAft>
                <a:spcPts val="0"/>
              </a:spcAft>
              <a:buNone/>
            </a:pPr>
            <a:r>
              <a:rPr lang="en" sz="800" u="sng">
                <a:solidFill>
                  <a:schemeClr val="hlink"/>
                </a:solidFill>
                <a:hlinkClick r:id="rId18"/>
              </a:rPr>
              <a:t>360 Photo Booth Rental Pomona</a:t>
            </a:r>
            <a:endParaRPr sz="800"/>
          </a:p>
          <a:p>
            <a:pPr indent="0" lvl="0" marL="0" rtl="0" algn="l">
              <a:spcBef>
                <a:spcPts val="0"/>
              </a:spcBef>
              <a:spcAft>
                <a:spcPts val="0"/>
              </a:spcAft>
              <a:buNone/>
            </a:pPr>
            <a:r>
              <a:rPr lang="en" sz="800" u="sng">
                <a:solidFill>
                  <a:schemeClr val="hlink"/>
                </a:solidFill>
                <a:hlinkClick r:id="rId19"/>
              </a:rPr>
              <a:t>360 Photo Booth Rental Rancho Palos Verdes</a:t>
            </a:r>
            <a:endParaRPr sz="800"/>
          </a:p>
          <a:p>
            <a:pPr indent="0" lvl="0" marL="0" rtl="0" algn="l">
              <a:spcBef>
                <a:spcPts val="0"/>
              </a:spcBef>
              <a:spcAft>
                <a:spcPts val="0"/>
              </a:spcAft>
              <a:buNone/>
            </a:pPr>
            <a:r>
              <a:rPr lang="en" sz="800" u="sng">
                <a:solidFill>
                  <a:schemeClr val="hlink"/>
                </a:solidFill>
                <a:hlinkClick r:id="rId20"/>
              </a:rPr>
              <a:t>360 Photo Booth Rental Redondo Beach</a:t>
            </a:r>
            <a:endParaRPr sz="800"/>
          </a:p>
          <a:p>
            <a:pPr indent="0" lvl="0" marL="0" rtl="0" algn="l">
              <a:spcBef>
                <a:spcPts val="0"/>
              </a:spcBef>
              <a:spcAft>
                <a:spcPts val="0"/>
              </a:spcAft>
              <a:buNone/>
            </a:pPr>
            <a:r>
              <a:rPr lang="en" sz="800" u="sng">
                <a:solidFill>
                  <a:schemeClr val="hlink"/>
                </a:solidFill>
                <a:hlinkClick r:id="rId21"/>
              </a:rPr>
              <a:t>360 Photo Booth Rental Rolling Hills</a:t>
            </a:r>
            <a:endParaRPr sz="800"/>
          </a:p>
          <a:p>
            <a:pPr indent="0" lvl="0" marL="0" rtl="0" algn="l">
              <a:spcBef>
                <a:spcPts val="0"/>
              </a:spcBef>
              <a:spcAft>
                <a:spcPts val="0"/>
              </a:spcAft>
              <a:buNone/>
            </a:pPr>
            <a:r>
              <a:rPr lang="en" sz="800" u="sng">
                <a:solidFill>
                  <a:schemeClr val="hlink"/>
                </a:solidFill>
                <a:hlinkClick r:id="rId22"/>
              </a:rPr>
              <a:t>360 Photo Booth Rental Rolling Hills Estates</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360 photo booths are a hit with new product companies. Consumers can test out new footwear, fashion, and technology before turning around to share epic 360-degree moments with their followers. To be honest, because the 360 photo booth is such a novel and exciting experience, we could go on and on about it. The possibilities are truly infinite. The 360 Photo Booth is one of the hottest commodities on the market, and they book up quickly.  So, whether you have an event or just want to hire a booth for you and your friends, you must contact us as soon as you pick your date. We'll answer all of your questions and show you how this incredible new technology works. But be warned: we'll definitely talk your ear off because we're so pleased about our new 360 photo booth rental. It's not because 360 photo booth rentals don't provide a lot of options. As usual, we get shiny object syndrome whenever we see something high-end and entirely technologically new. There's also a new 360-degree slow motion picture booth. And this time it's blowing our minds! If you've gone to a movie theater recently, you've probably seen the 360-degree photo booth function. It frequently manifests itself during a tense scene. Everything comes to a halt, and your eyes are taken in by a stunning 360-degree slow-motion picture of the scene.   A 360-degree photo booth rental in Los Angeles creates visually exciting and lifelike video recordings that will entice you to return to the scene again and again. And you truly have the impression of being in the center. A high-definition camera rotates around your subject, recording it and converting it into a shareable slow-motion video. Bring on the gifs! You don't have to wait for your 360 video because the results are given instantly to your guest's email. Does anybody really need an excuse to experiment with this cutting-edge technology?   We didn't think so, but if you're looking for an excuse, we'll have an event to legitimize your play time. Here are a few examples: Nothing beats the thrill of recording a sporting event. Perhaps a video in slow motion. Instead of yearbook images, consider this unique memory maker for your team. Weddings, bar mitzvahs, and graduations provide an excellent opportunity for him to capture a complete picture of his important day. You may literally advance events at any moment, ensuring that you don't miss a detail by traveling back in time. Imagine being able to capture a 360-degree video of Christmas with your family and friends. What if you could go back in time and revisit these lovely Christmas moments with your loved ones?" id="78" name="Google Shape;78;p17" title="360 Photo Booth Rental Los Angeles">
            <a:hlinkClick r:id="rId3"/>
          </p:cNvPr>
          <p:cNvPicPr preferRelativeResize="0"/>
          <p:nvPr/>
        </p:nvPicPr>
        <p:blipFill>
          <a:blip r:embed="rId4">
            <a:alphaModFix/>
          </a:blip>
          <a:stretch>
            <a:fillRect/>
          </a:stretch>
        </p:blipFill>
        <p:spPr>
          <a:xfrm>
            <a:off x="2861302" y="0"/>
            <a:ext cx="342139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folder Microsoft Files</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photo</a:t>
            </a:r>
            <a:endParaRPr sz="700"/>
          </a:p>
          <a:p>
            <a:pPr indent="0" lvl="0" marL="0" rtl="0" algn="l">
              <a:lnSpc>
                <a:spcPct val="1000"/>
              </a:lnSpc>
              <a:spcBef>
                <a:spcPts val="1000"/>
              </a:spcBef>
              <a:spcAft>
                <a:spcPts val="0"/>
              </a:spcAft>
              <a:buNone/>
            </a:pPr>
            <a:r>
              <a:rPr lang="en" sz="700" u="sng">
                <a:solidFill>
                  <a:schemeClr val="hlink"/>
                </a:solidFill>
                <a:hlinkClick r:id="rId24"/>
              </a:rPr>
              <a:t>document</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pub</a:t>
            </a:r>
            <a:endParaRPr sz="700"/>
          </a:p>
          <a:p>
            <a:pPr indent="0" lvl="0" marL="0" rtl="0" algn="l">
              <a:lnSpc>
                <a:spcPct val="1000"/>
              </a:lnSpc>
              <a:spcBef>
                <a:spcPts val="1000"/>
              </a:spcBef>
              <a:spcAft>
                <a:spcPts val="0"/>
              </a:spcAft>
              <a:buNone/>
            </a:pPr>
            <a:r>
              <a:rPr lang="en" sz="700" u="sng">
                <a:solidFill>
                  <a:schemeClr val="hlink"/>
                </a:solidFill>
                <a:hlinkClick r:id="rId26"/>
              </a:rPr>
              <a:t>document view</a:t>
            </a:r>
            <a:endParaRPr sz="700"/>
          </a:p>
          <a:p>
            <a:pPr indent="0" lvl="0" marL="0" rtl="0" algn="l">
              <a:lnSpc>
                <a:spcPct val="1000"/>
              </a:lnSpc>
              <a:spcBef>
                <a:spcPts val="1000"/>
              </a:spcBef>
              <a:spcAft>
                <a:spcPts val="0"/>
              </a:spcAft>
              <a:buNone/>
            </a:pPr>
            <a:r>
              <a:rPr lang="en" sz="700" u="sng">
                <a:solidFill>
                  <a:schemeClr val="hlink"/>
                </a:solidFill>
                <a:hlinkClick r:id="rId27"/>
              </a:rPr>
              <a:t>presentation</a:t>
            </a:r>
            <a:endParaRPr sz="700"/>
          </a:p>
          <a:p>
            <a:pPr indent="0" lvl="0" marL="0" rtl="0" algn="l">
              <a:lnSpc>
                <a:spcPct val="1000"/>
              </a:lnSpc>
              <a:spcBef>
                <a:spcPts val="1000"/>
              </a:spcBef>
              <a:spcAft>
                <a:spcPts val="0"/>
              </a:spcAft>
              <a:buNone/>
            </a:pPr>
            <a:r>
              <a:rPr lang="en" sz="700" u="sng">
                <a:solidFill>
                  <a:schemeClr val="hlink"/>
                </a:solidFill>
                <a:hlinkClick r:id="rId28"/>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9"/>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0"/>
              </a:rPr>
              <a:t>document</a:t>
            </a:r>
            <a:endParaRPr sz="700"/>
          </a:p>
          <a:p>
            <a:pPr indent="0" lvl="0" marL="0" rtl="0" algn="l">
              <a:lnSpc>
                <a:spcPct val="1000"/>
              </a:lnSpc>
              <a:spcBef>
                <a:spcPts val="1000"/>
              </a:spcBef>
              <a:spcAft>
                <a:spcPts val="0"/>
              </a:spcAft>
              <a:buNone/>
            </a:pPr>
            <a:r>
              <a:rPr lang="en" sz="700" u="sng">
                <a:solidFill>
                  <a:schemeClr val="hlink"/>
                </a:solidFill>
                <a:hlinkClick r:id="rId31"/>
              </a:rPr>
              <a:t>document pub</a:t>
            </a:r>
            <a:endParaRPr sz="700"/>
          </a:p>
          <a:p>
            <a:pPr indent="0" lvl="0" marL="0" rtl="0" algn="l">
              <a:lnSpc>
                <a:spcPct val="1000"/>
              </a:lnSpc>
              <a:spcBef>
                <a:spcPts val="1000"/>
              </a:spcBef>
              <a:spcAft>
                <a:spcPts val="0"/>
              </a:spcAft>
              <a:buNone/>
            </a:pPr>
            <a:r>
              <a:rPr lang="en" sz="700" u="sng">
                <a:solidFill>
                  <a:schemeClr val="hlink"/>
                </a:solidFill>
                <a:hlinkClick r:id="rId32"/>
              </a:rPr>
              <a:t>document view</a:t>
            </a:r>
            <a:endParaRPr sz="700"/>
          </a:p>
          <a:p>
            <a:pPr indent="0" lvl="0" marL="0" rtl="0" algn="l">
              <a:lnSpc>
                <a:spcPct val="1000"/>
              </a:lnSpc>
              <a:spcBef>
                <a:spcPts val="1000"/>
              </a:spcBef>
              <a:spcAft>
                <a:spcPts val="0"/>
              </a:spcAft>
              <a:buNone/>
            </a:pPr>
            <a:r>
              <a:rPr lang="en" sz="700" u="sng">
                <a:solidFill>
                  <a:schemeClr val="hlink"/>
                </a:solidFill>
                <a:hlinkClick r:id="rId33"/>
              </a:rPr>
              <a:t>presentation</a:t>
            </a:r>
            <a:endParaRPr sz="700"/>
          </a:p>
          <a:p>
            <a:pPr indent="0" lvl="0" marL="0" rtl="0" algn="l">
              <a:lnSpc>
                <a:spcPct val="1000"/>
              </a:lnSpc>
              <a:spcBef>
                <a:spcPts val="1000"/>
              </a:spcBef>
              <a:spcAft>
                <a:spcPts val="0"/>
              </a:spcAft>
              <a:buNone/>
            </a:pPr>
            <a:r>
              <a:rPr lang="en" sz="700" u="sng">
                <a:solidFill>
                  <a:schemeClr val="hlink"/>
                </a:solidFill>
                <a:hlinkClick r:id="rId34"/>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6"/>
              </a:rPr>
              <a:t>document</a:t>
            </a:r>
            <a:endParaRPr sz="700"/>
          </a:p>
          <a:p>
            <a:pPr indent="0" lvl="0" marL="0" rtl="0" algn="l">
              <a:lnSpc>
                <a:spcPct val="1000"/>
              </a:lnSpc>
              <a:spcBef>
                <a:spcPts val="1000"/>
              </a:spcBef>
              <a:spcAft>
                <a:spcPts val="0"/>
              </a:spcAft>
              <a:buNone/>
            </a:pPr>
            <a:r>
              <a:rPr lang="en" sz="700" u="sng">
                <a:solidFill>
                  <a:schemeClr val="hlink"/>
                </a:solidFill>
                <a:hlinkClick r:id="rId37"/>
              </a:rPr>
              <a:t>document pub</a:t>
            </a:r>
            <a:endParaRPr sz="700"/>
          </a:p>
          <a:p>
            <a:pPr indent="0" lvl="0" marL="0" rtl="0" algn="l">
              <a:lnSpc>
                <a:spcPct val="1000"/>
              </a:lnSpc>
              <a:spcBef>
                <a:spcPts val="1000"/>
              </a:spcBef>
              <a:spcAft>
                <a:spcPts val="0"/>
              </a:spcAft>
              <a:buNone/>
            </a:pPr>
            <a:r>
              <a:rPr lang="en" sz="700" u="sng">
                <a:solidFill>
                  <a:schemeClr val="hlink"/>
                </a:solidFill>
                <a:hlinkClick r:id="rId38"/>
              </a:rPr>
              <a:t>document view</a:t>
            </a:r>
            <a:endParaRPr sz="700"/>
          </a:p>
          <a:p>
            <a:pPr indent="0" lvl="0" marL="0" rtl="0" algn="l">
              <a:lnSpc>
                <a:spcPct val="1000"/>
              </a:lnSpc>
              <a:spcBef>
                <a:spcPts val="1000"/>
              </a:spcBef>
              <a:spcAft>
                <a:spcPts val="0"/>
              </a:spcAft>
              <a:buNone/>
            </a:pPr>
            <a:r>
              <a:rPr lang="en" sz="700" u="sng">
                <a:solidFill>
                  <a:schemeClr val="hlink"/>
                </a:solidFill>
                <a:hlinkClick r:id="rId39"/>
              </a:rPr>
              <a:t>presentation</a:t>
            </a:r>
            <a:endParaRPr sz="700"/>
          </a:p>
          <a:p>
            <a:pPr indent="0" lvl="0" marL="0" rtl="0" algn="l">
              <a:lnSpc>
                <a:spcPct val="1000"/>
              </a:lnSpc>
              <a:spcBef>
                <a:spcPts val="1000"/>
              </a:spcBef>
              <a:spcAft>
                <a:spcPts val="0"/>
              </a:spcAft>
              <a:buNone/>
            </a:pPr>
            <a:r>
              <a:rPr lang="en" sz="700" u="sng">
                <a:solidFill>
                  <a:schemeClr val="hlink"/>
                </a:solidFill>
                <a:hlinkClick r:id="rId4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2"/>
              </a:rPr>
              <a:t>document</a:t>
            </a:r>
            <a:endParaRPr sz="700"/>
          </a:p>
          <a:p>
            <a:pPr indent="0" lvl="0" marL="0" rtl="0" algn="l">
              <a:lnSpc>
                <a:spcPct val="1000"/>
              </a:lnSpc>
              <a:spcBef>
                <a:spcPts val="1000"/>
              </a:spcBef>
              <a:spcAft>
                <a:spcPts val="0"/>
              </a:spcAft>
              <a:buNone/>
            </a:pPr>
            <a:r>
              <a:rPr lang="en" sz="700" u="sng">
                <a:solidFill>
                  <a:schemeClr val="hlink"/>
                </a:solidFill>
                <a:hlinkClick r:id="rId43"/>
              </a:rPr>
              <a:t>document pub</a:t>
            </a:r>
            <a:endParaRPr sz="700"/>
          </a:p>
          <a:p>
            <a:pPr indent="0" lvl="0" marL="0" rtl="0" algn="l">
              <a:lnSpc>
                <a:spcPct val="1000"/>
              </a:lnSpc>
              <a:spcBef>
                <a:spcPts val="1000"/>
              </a:spcBef>
              <a:spcAft>
                <a:spcPts val="0"/>
              </a:spcAft>
              <a:buNone/>
            </a:pPr>
            <a:r>
              <a:rPr lang="en" sz="700" u="sng">
                <a:solidFill>
                  <a:schemeClr val="hlink"/>
                </a:solidFill>
                <a:hlinkClick r:id="rId44"/>
              </a:rPr>
              <a:t>document view</a:t>
            </a:r>
            <a:endParaRPr sz="700"/>
          </a:p>
          <a:p>
            <a:pPr indent="0" lvl="0" marL="0" rtl="0" algn="l">
              <a:lnSpc>
                <a:spcPct val="1000"/>
              </a:lnSpc>
              <a:spcBef>
                <a:spcPts val="1000"/>
              </a:spcBef>
              <a:spcAft>
                <a:spcPts val="0"/>
              </a:spcAft>
              <a:buNone/>
            </a:pPr>
            <a:r>
              <a:rPr lang="en" sz="700" u="sng">
                <a:solidFill>
                  <a:schemeClr val="hlink"/>
                </a:solidFill>
                <a:hlinkClick r:id="rId45"/>
              </a:rPr>
              <a:t>presentation</a:t>
            </a:r>
            <a:endParaRPr sz="700"/>
          </a:p>
          <a:p>
            <a:pPr indent="0" lvl="0" marL="0" rtl="0" algn="l">
              <a:lnSpc>
                <a:spcPct val="1000"/>
              </a:lnSpc>
              <a:spcBef>
                <a:spcPts val="1000"/>
              </a:spcBef>
              <a:spcAft>
                <a:spcPts val="0"/>
              </a:spcAft>
              <a:buNone/>
            </a:pPr>
            <a:r>
              <a:rPr lang="en" sz="700" u="sng">
                <a:solidFill>
                  <a:schemeClr val="hlink"/>
                </a:solidFill>
                <a:hlinkClick r:id="rId4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7"/>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360 Photo Booth Rental Los Angeles</a:t>
            </a:r>
            <a:endParaRPr b="1">
              <a:solidFill>
                <a:srgbClr val="A8D673"/>
              </a:solidFill>
              <a:latin typeface="Poppins"/>
              <a:ea typeface="Poppins"/>
              <a:cs typeface="Poppins"/>
              <a:sym typeface="Poppins"/>
            </a:endParaRPr>
          </a:p>
        </p:txBody>
      </p:sp>
      <p:sp>
        <p:nvSpPr>
          <p:cNvPr id="97" name="Google Shape;97;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https://sites.google.com/view/360photoboothrentalspasadena/photo-booth-rental-pasadena-ultimate-360-video-booth-los-angeles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