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2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spreadsheets/d/1X_-Z80Ekp0Zpj8KWFPbuvS-L7UnZZJfnWGJaCysUzPw/edit?usp=sharing" TargetMode="External"/><Relationship Id="rId22" Type="http://schemas.openxmlformats.org/officeDocument/2006/relationships/hyperlink" Target="https://docs.google.com/spreadsheets/d/1X_-Z80Ekp0Zpj8KWFPbuvS-L7UnZZJfnWGJaCysUzPw/pubhtml" TargetMode="External"/><Relationship Id="rId21" Type="http://schemas.openxmlformats.org/officeDocument/2006/relationships/hyperlink" Target="https://docs.google.com/spreadsheet/pub?key=1X_-Z80Ekp0Zpj8KWFPbuvS-L7UnZZJfnWGJaCysUzPw" TargetMode="External"/><Relationship Id="rId24" Type="http://schemas.openxmlformats.org/officeDocument/2006/relationships/hyperlink" Target="https://docs.google.com/spreadsheets/d/1X_-Z80Ekp0Zpj8KWFPbuvS-L7UnZZJfnWGJaCysUzPw/view" TargetMode="External"/><Relationship Id="rId23" Type="http://schemas.openxmlformats.org/officeDocument/2006/relationships/hyperlink" Target="https://docs.google.com/spreadsheets/d/1X_-Z80Ekp0Zpj8KWFPbuvS-L7UnZZJfnWGJaCysUzPw/pub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s.google.com/view/vogueboothrentalhollywood/home" TargetMode="External"/><Relationship Id="rId3" Type="http://schemas.openxmlformats.org/officeDocument/2006/relationships/hyperlink" Target="https://drive.google.com/drive/folders/1ffdeJ7V86GRqgnEbeqto2WQw3h_coNAD?usp=sharing" TargetMode="External"/><Relationship Id="rId4" Type="http://schemas.openxmlformats.org/officeDocument/2006/relationships/hyperlink" Target="https://drive.google.com/drive/folders/12JAf2E9bixbjuZSPtuAoDscD-pVTn8Ch?usp=sharing" TargetMode="External"/><Relationship Id="rId9" Type="http://schemas.openxmlformats.org/officeDocument/2006/relationships/hyperlink" Target="https://drive.google.com/file/d/14os5mQTQDynSPdek4AHwMgqUbX-yrn9f/view?usp=sharing" TargetMode="External"/><Relationship Id="rId26" Type="http://schemas.openxmlformats.org/officeDocument/2006/relationships/hyperlink" Target="https://docs.google.com/drawings/d/1ykAjGmRwR4-kUtL3x3w6V7kvpiPWyEAZd4FQ7MIB9SI/edit?usp=sharing" TargetMode="External"/><Relationship Id="rId25" Type="http://schemas.openxmlformats.org/officeDocument/2006/relationships/hyperlink" Target="https://docs.google.com/forms/d/13ZRonf1M2YguyAcrqqcfoCN4WS0qr2jU1y1kBfz6tSg/edit?usp=sharing" TargetMode="External"/><Relationship Id="rId28" Type="http://schemas.openxmlformats.org/officeDocument/2006/relationships/hyperlink" Target="https://www.google.com/maps/d/u/0/edit?mid=1MDfvc-lo9LZ7FY8xipvWplhQF5HOdOk&amp;usp=sharing" TargetMode="External"/><Relationship Id="rId27" Type="http://schemas.openxmlformats.org/officeDocument/2006/relationships/hyperlink" Target="https://drive.google.com/file/d/12UZ1IV1zZnfv-0dQIKfJ_b0l9ajqZ_AR/view?usp=drivesdk" TargetMode="External"/><Relationship Id="rId5" Type="http://schemas.openxmlformats.org/officeDocument/2006/relationships/hyperlink" Target="https://drive.google.com/drive/folders/12LV6ApHOBopQRr1OFSy0-biwnMcFOBz8?usp=sharing" TargetMode="External"/><Relationship Id="rId6" Type="http://schemas.openxmlformats.org/officeDocument/2006/relationships/hyperlink" Target="https://drive.google.com/drive/folders/1MwLEQR-DwYqA80MbVLhjvOL_JDWlvWPq?usp=sharing" TargetMode="External"/><Relationship Id="rId29" Type="http://schemas.openxmlformats.org/officeDocument/2006/relationships/hyperlink" Target="https://docs.google.com/document/d/1UFDFdVxRBGMFCDWLQlm_JnTSuX0YWljpk9drK9ebO34/edit?usp=sharing" TargetMode="External"/><Relationship Id="rId7" Type="http://schemas.openxmlformats.org/officeDocument/2006/relationships/hyperlink" Target="https://drive.google.com/drive/folders/1ZWqJTfn9WDLKEs9_fuzk20gno1ea8ubD?usp=sharing" TargetMode="External"/><Relationship Id="rId8" Type="http://schemas.openxmlformats.org/officeDocument/2006/relationships/hyperlink" Target="https://drive.google.com/file/d/1rmh1JmioM2kxJUFD1xUj86GpO0VhO7D9/view?usp=sharing" TargetMode="External"/><Relationship Id="rId31" Type="http://schemas.openxmlformats.org/officeDocument/2006/relationships/hyperlink" Target="https://docs.google.com/document/d/1UFDFdVxRBGMFCDWLQlm_JnTSuX0YWljpk9drK9ebO34/view" TargetMode="External"/><Relationship Id="rId30" Type="http://schemas.openxmlformats.org/officeDocument/2006/relationships/hyperlink" Target="https://docs.google.com/document/d/1UFDFdVxRBGMFCDWLQlm_JnTSuX0YWljpk9drK9ebO34/pub" TargetMode="External"/><Relationship Id="rId11" Type="http://schemas.openxmlformats.org/officeDocument/2006/relationships/hyperlink" Target="https://drive.google.com/file/d/11yz-0K3N0h5Ouy--Y5Da1N0Bx3_mWUID/view?usp=sharing" TargetMode="External"/><Relationship Id="rId33" Type="http://schemas.openxmlformats.org/officeDocument/2006/relationships/hyperlink" Target="https://docs.google.com/presentation/d/14E8yWGlIa-JykcFW6iSuLOY37kDMrF_j4XzBJuhXwzU/pub" TargetMode="External"/><Relationship Id="rId10" Type="http://schemas.openxmlformats.org/officeDocument/2006/relationships/hyperlink" Target="https://drive.google.com/file/d/1g86gEtyt8dHHYH8rbio1UdSr0hzXJPiz/view?usp=sharing" TargetMode="External"/><Relationship Id="rId32" Type="http://schemas.openxmlformats.org/officeDocument/2006/relationships/hyperlink" Target="https://docs.google.com/presentation/d/14E8yWGlIa-JykcFW6iSuLOY37kDMrF_j4XzBJuhXwzU/edit?usp=sharing" TargetMode="External"/><Relationship Id="rId13" Type="http://schemas.openxmlformats.org/officeDocument/2006/relationships/hyperlink" Target="https://drive.google.com/file/d/1HdyG_0ARsVIhJ5RzAiT_1DcwmwUEytGZ/view?usp=sharing" TargetMode="External"/><Relationship Id="rId12" Type="http://schemas.openxmlformats.org/officeDocument/2006/relationships/hyperlink" Target="https://drive.google.com/file/d/1B77pWqaBHE19-MhOXfjRQ9Huow3NA3dg/view?usp=sharing" TargetMode="External"/><Relationship Id="rId34" Type="http://schemas.openxmlformats.org/officeDocument/2006/relationships/hyperlink" Target="https://docs.google.com/presentation/d/14E8yWGlIa-JykcFW6iSuLOY37kDMrF_j4XzBJuhXwzU/view" TargetMode="External"/><Relationship Id="rId15" Type="http://schemas.openxmlformats.org/officeDocument/2006/relationships/hyperlink" Target="https://drive.google.com/file/d/1BEeDPzTdlGgVfLAlLSYJ--4YFn-1BFVx/view?usp=sharing" TargetMode="External"/><Relationship Id="rId14" Type="http://schemas.openxmlformats.org/officeDocument/2006/relationships/hyperlink" Target="https://drive.google.com/file/d/1bBZOHSjw_VTTLtMCZVKb4Ra1FippXW29/view?usp=sharing" TargetMode="External"/><Relationship Id="rId17" Type="http://schemas.openxmlformats.org/officeDocument/2006/relationships/hyperlink" Target="https://drive.google.com/file/d/1thQxFG_lHQqvkhniHwkFFPBpjD4C9ioo/view?usp=sharing" TargetMode="External"/><Relationship Id="rId16" Type="http://schemas.openxmlformats.org/officeDocument/2006/relationships/hyperlink" Target="https://drive.google.com/file/d/1II5kWq4A2QcBvSFjD_oWeTEVH6VnJ-PZ/view?usp=sharing" TargetMode="External"/><Relationship Id="rId19" Type="http://schemas.openxmlformats.org/officeDocument/2006/relationships/hyperlink" Target="https://drive.google.com/file/d/1KOMhO7hCbcFwQvmQ9WO7nrUyT21gwJ5h/view?usp=sharing" TargetMode="External"/><Relationship Id="rId18" Type="http://schemas.openxmlformats.org/officeDocument/2006/relationships/hyperlink" Target="https://drive.google.com/file/d/15rT-bYUJdWvNvXI6Mijh5LG5D-RxiO_p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8902731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8902731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https://sites.google.com/view/vogueboothrentalhollywood/home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https://drive.google.com/drive/folders/1ffdeJ7V86GRqgnEbeqto2WQw3h_coNAD?usp=sharing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https://drive.google.com/drive/folders/12JAf2E9bixbjuZSPtuAoDscD-pVTn8Ch?usp=sharing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https://drive.google.com/drive/folders/12LV6ApHOBopQRr1OFSy0-biwnMcFOBz8?usp=sharing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https://drive.google.com/drive/folders/1MwLEQR-DwYqA80MbVLhjvOL_JDWlvWPq?usp=sharing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https://drive.google.com/drive/folders/1ZWqJTfn9WDLKEs9_fuzk20gno1ea8ubD?usp=sharing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https://drive.google.com/file/d/1rmh1JmioM2kxJUFD1xUj86GpO0VhO7D9/view?usp=sharing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https://drive.google.com/file/d/14os5mQTQDynSPdek4AHwMgqUbX-yrn9f/view?usp=sharing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https://drive.google.com/file/d/1g86gEtyt8dHHYH8rbio1UdSr0hzXJPiz/view?usp=sharing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https://drive.google.com/file/d/11yz-0K3N0h5Ouy--Y5Da1N0Bx3_mWUID/view?usp=sharing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https://drive.google.com/file/d/1B77pWqaBHE19-MhOXfjRQ9Huow3NA3dg/view?usp=sharing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https://drive.google.com/file/d/1HdyG_0ARsVIhJ5RzAiT_1DcwmwUEytGZ/view?usp=sharing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https://drive.google.com/file/d/1bBZOHSjw_VTTLtMCZVKb4Ra1FippXW29/view?usp=sharing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https://drive.google.com/file/d/1BEeDPzTdlGgVfLAlLSYJ--4YFn-1BFVx/view?usp=sharing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https://drive.google.com/file/d/1II5kWq4A2QcBvSFjD_oWeTEVH6VnJ-PZ/view?usp=sharing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https://drive.google.com/file/d/1thQxFG_lHQqvkhniHwkFFPBpjD4C9ioo/view?usp=sharing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https://drive.google.com/file/d/15rT-bYUJdWvNvXI6Mijh5LG5D-RxiO_p/view?usp=sharing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https://drive.google.com/file/d/1KOMhO7hCbcFwQvmQ9WO7nrUyT21gwJ5h/view?usp=sharing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https://docs.google.com/spreadsheets/d/1X_-Z80Ekp0Zpj8KWFPbuvS-L7UnZZJfnWGJaCysUzPw/edit?usp=sharing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https://docs.google.com/spreadsheet/pub?key=1X_-Z80Ekp0Zpj8KWFPbuvS-L7UnZZJfnWGJaCysUzPw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https://docs.google.com/spreadsheets/d/1X_-Z80Ekp0Zpj8KWFPbuvS-L7UnZZJfnWGJaCysUzPw/pubhtml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https://docs.google.com/spreadsheets/d/1X_-Z80Ekp0Zpj8KWFPbuvS-L7UnZZJfnWGJaCysUzPw/pub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https://docs.google.com/spreadsheets/d/1X_-Z80Ekp0Zpj8KWFPbuvS-L7UnZZJfnWGJaCysUzPw/view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https://docs.google.com/forms/d/13ZRonf1M2YguyAcrqqcfoCN4WS0qr2jU1y1kBfz6tSg/edit?usp=sharing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https://docs.google.com/drawings/d/1ykAjGmRwR4-kUtL3x3w6V7kvpiPWyEAZd4FQ7MIB9SI/edit?usp=sharing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https://drive.google.com/file/d/12UZ1IV1zZnfv-0dQIKfJ_b0l9ajqZ_AR/view?usp=drivesdk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https://www.google.com/maps/d/u/0/edit?mid=1MDfvc-lo9LZ7FY8xipvWplhQF5HOdOk&amp;usp=sharing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https://docs.google.com/document/d/1UFDFdVxRBGMFCDWLQlm_JnTSuX0YWljpk9drK9ebO34/edit?usp=sharing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https://docs.google.com/document/d/1UFDFdVxRBGMFCDWLQlm_JnTSuX0YWljpk9drK9ebO34/pub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https://docs.google.com/document/d/1UFDFdVxRBGMFCDWLQlm_JnTSuX0YWljpk9drK9ebO34/view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https://docs.google.com/presentation/d/14E8yWGlIa-JykcFW6iSuLOY37kDMrF_j4XzBJuhXwzU/edit?usp=sharing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https://docs.google.com/presentation/d/14E8yWGlIa-JykcFW6iSuLOY37kDMrF_j4XzBJuhXwzU/pub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https://docs.google.com/presentation/d/14E8yWGlIa-JykcFW6iSuLOY37kDMrF_j4XzBJuhXwzU/view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89027312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89027312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89027312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89027312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vogueboothrentalhollywood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maps/d/u/0/edit?mid=1MDfvc-lo9LZ7FY8xipvWplhQF5HOdOk&amp;usp=sharing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Torrance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https://sites.google.com/view/vogueboothrentalhollywood/home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&#10;" id="60" name="Google Shape;60;p14" title="Vogue Photobooth LED Enclosure rental Torra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Torrance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