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Y-9oNGfMOIQ-dj2cGtlwxdvYvt1b9UT2aFBKYVuXQkk/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Y-9oNGfMOIQ-dj2cGtlwxdvYvt1b9UT2aFBKYVuXQkk/view" TargetMode="External"/><Relationship Id="rId23" Type="http://schemas.openxmlformats.org/officeDocument/2006/relationships/hyperlink" Target="https://docs.google.com/document/d/1Y-9oNGfMOIQ-dj2cGtlwxdvYvt1b9UT2aFBKYVuXQk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mqRQwheYt7qQB6bLQKyjY_wjItQl-0lz?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lXrAqasxw1olObgPMxZwDcSzB0rWZA55yxYH-0Y6Pc0/pub?start=true&amp;loop=true&amp;delayms=3000" TargetMode="External"/><Relationship Id="rId25" Type="http://schemas.openxmlformats.org/officeDocument/2006/relationships/hyperlink" Target="https://docs.google.com/presentation/d/1lXrAqasxw1olObgPMxZwDcSzB0rWZA55yxYH-0Y6Pc0/edit?usp=sharing" TargetMode="External"/><Relationship Id="rId28" Type="http://schemas.openxmlformats.org/officeDocument/2006/relationships/hyperlink" Target="https://docs.google.com/presentation/d/1lXrAqasxw1olObgPMxZwDcSzB0rWZA55yxYH-0Y6Pc0/htmlpresent" TargetMode="External"/><Relationship Id="rId27" Type="http://schemas.openxmlformats.org/officeDocument/2006/relationships/hyperlink" Target="https://docs.google.com/presentation/d/1lXrAqasxw1olObgPMxZwDcSzB0rWZA55yxYH-0Y6Pc0/view" TargetMode="External"/><Relationship Id="rId5" Type="http://schemas.openxmlformats.org/officeDocument/2006/relationships/hyperlink" Target="https://drive.google.com/drive/folders/1tFvrz_rMn7iKZSzUTJlSQy-NgDW7TkIV?usp=sharing" TargetMode="External"/><Relationship Id="rId6" Type="http://schemas.openxmlformats.org/officeDocument/2006/relationships/hyperlink" Target="https://drive.google.com/drive/folders/1k1Wvg_SfADNfE659_s9bxuUowiIRMteJ?usp=sharing" TargetMode="External"/><Relationship Id="rId7" Type="http://schemas.openxmlformats.org/officeDocument/2006/relationships/hyperlink" Target="https://drive.google.com/drive/folders/1boyjke0fJEepWVUMBWMOg9FtVBq_BXa8?usp=sharing" TargetMode="External"/><Relationship Id="rId8" Type="http://schemas.openxmlformats.org/officeDocument/2006/relationships/hyperlink" Target="https://drive.google.com/drive/folders/13CfKCoi_EymGqz25t3DOowhceU1ClLyU?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YltGJoZYf0iTcky9cfcI6nrsceqYQ-icBLGbHSDQnk/edit?usp=sharing" TargetMode="External"/><Relationship Id="rId12" Type="http://schemas.openxmlformats.org/officeDocument/2006/relationships/hyperlink" Target="https://drive.google.com/file/d/1ty1CKrMsgztZSpPqW73lmZTRx27Jlsvc/view?usp=sharing" TargetMode="External"/><Relationship Id="rId15" Type="http://schemas.openxmlformats.org/officeDocument/2006/relationships/hyperlink" Target="https://docs.google.com/spreadsheets/d/1oYltGJoZYf0iTcky9cfcI6nrsceqYQ-icBLGbHSDQnk/pubhtml" TargetMode="External"/><Relationship Id="rId14" Type="http://schemas.openxmlformats.org/officeDocument/2006/relationships/hyperlink" Target="https://docs.google.com/spreadsheet/pub?key=1oYltGJoZYf0iTcky9cfcI6nrsceqYQ-icBLGbHSDQnk" TargetMode="External"/><Relationship Id="rId17" Type="http://schemas.openxmlformats.org/officeDocument/2006/relationships/hyperlink" Target="https://docs.google.com/spreadsheets/d/1oYltGJoZYf0iTcky9cfcI6nrsceqYQ-icBLGbHSDQnk/view" TargetMode="External"/><Relationship Id="rId16" Type="http://schemas.openxmlformats.org/officeDocument/2006/relationships/hyperlink" Target="https://docs.google.com/spreadsheets/d/1oYltGJoZYf0iTcky9cfcI6nrsceqYQ-icBLGbHSDQnk/pub" TargetMode="External"/><Relationship Id="rId19" Type="http://schemas.openxmlformats.org/officeDocument/2006/relationships/hyperlink" Target="https://docs.google.com/drawings/d/1xE2bAtwPBGq9BNmNwb-MTsSagyc3A-2VkmefjtSvUnc/edit?usp=sharing" TargetMode="External"/><Relationship Id="rId18" Type="http://schemas.openxmlformats.org/officeDocument/2006/relationships/hyperlink" Target="https://docs.google.com/forms/d/1n3vQon6Oqr5OFBktwb1w47-F1SWewEdnbNwQ9yu9cQM/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Y-9oNGfMOIQ-dj2cGtlwxdvYvt1b9UT2aFBKYVuXQkk/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Y-9oNGfMOIQ-dj2cGtlwxdvYvt1b9UT2aFBKYVuXQkk/view" TargetMode="External"/><Relationship Id="rId23" Type="http://schemas.openxmlformats.org/officeDocument/2006/relationships/hyperlink" Target="https://docs.google.com/document/d/1Y-9oNGfMOIQ-dj2cGtlwxdvYvt1b9UT2aFBKYVuXQk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mqRQwheYt7qQB6bLQKyjY_wjItQl-0lz?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lXrAqasxw1olObgPMxZwDcSzB0rWZA55yxYH-0Y6Pc0/pub?start=true&amp;loop=true&amp;delayms=3000" TargetMode="External"/><Relationship Id="rId25" Type="http://schemas.openxmlformats.org/officeDocument/2006/relationships/hyperlink" Target="https://docs.google.com/presentation/d/1lXrAqasxw1olObgPMxZwDcSzB0rWZA55yxYH-0Y6Pc0/edit?usp=sharing" TargetMode="External"/><Relationship Id="rId28" Type="http://schemas.openxmlformats.org/officeDocument/2006/relationships/hyperlink" Target="https://docs.google.com/presentation/d/1lXrAqasxw1olObgPMxZwDcSzB0rWZA55yxYH-0Y6Pc0/htmlpresent" TargetMode="External"/><Relationship Id="rId27" Type="http://schemas.openxmlformats.org/officeDocument/2006/relationships/hyperlink" Target="https://docs.google.com/presentation/d/1lXrAqasxw1olObgPMxZwDcSzB0rWZA55yxYH-0Y6Pc0/view" TargetMode="External"/><Relationship Id="rId5" Type="http://schemas.openxmlformats.org/officeDocument/2006/relationships/hyperlink" Target="https://drive.google.com/drive/folders/1tFvrz_rMn7iKZSzUTJlSQy-NgDW7TkIV?usp=sharing" TargetMode="External"/><Relationship Id="rId6" Type="http://schemas.openxmlformats.org/officeDocument/2006/relationships/hyperlink" Target="https://drive.google.com/drive/folders/1k1Wvg_SfADNfE659_s9bxuUowiIRMteJ?usp=sharing" TargetMode="External"/><Relationship Id="rId7" Type="http://schemas.openxmlformats.org/officeDocument/2006/relationships/hyperlink" Target="https://drive.google.com/drive/folders/1boyjke0fJEepWVUMBWMOg9FtVBq_BXa8?usp=sharing" TargetMode="External"/><Relationship Id="rId8" Type="http://schemas.openxmlformats.org/officeDocument/2006/relationships/hyperlink" Target="https://drive.google.com/drive/folders/13CfKCoi_EymGqz25t3DOowhceU1ClLyU?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YltGJoZYf0iTcky9cfcI6nrsceqYQ-icBLGbHSDQnk/edit?usp=sharing" TargetMode="External"/><Relationship Id="rId12" Type="http://schemas.openxmlformats.org/officeDocument/2006/relationships/hyperlink" Target="https://drive.google.com/file/d/1ty1CKrMsgztZSpPqW73lmZTRx27Jlsvc/view?usp=sharing" TargetMode="External"/><Relationship Id="rId15" Type="http://schemas.openxmlformats.org/officeDocument/2006/relationships/hyperlink" Target="https://docs.google.com/spreadsheets/d/1oYltGJoZYf0iTcky9cfcI6nrsceqYQ-icBLGbHSDQnk/pubhtml" TargetMode="External"/><Relationship Id="rId14" Type="http://schemas.openxmlformats.org/officeDocument/2006/relationships/hyperlink" Target="https://docs.google.com/spreadsheet/pub?key=1oYltGJoZYf0iTcky9cfcI6nrsceqYQ-icBLGbHSDQnk" TargetMode="External"/><Relationship Id="rId17" Type="http://schemas.openxmlformats.org/officeDocument/2006/relationships/hyperlink" Target="https://docs.google.com/spreadsheets/d/1oYltGJoZYf0iTcky9cfcI6nrsceqYQ-icBLGbHSDQnk/view" TargetMode="External"/><Relationship Id="rId16" Type="http://schemas.openxmlformats.org/officeDocument/2006/relationships/hyperlink" Target="https://docs.google.com/spreadsheets/d/1oYltGJoZYf0iTcky9cfcI6nrsceqYQ-icBLGbHSDQnk/pub" TargetMode="External"/><Relationship Id="rId19" Type="http://schemas.openxmlformats.org/officeDocument/2006/relationships/hyperlink" Target="https://docs.google.com/drawings/d/1xE2bAtwPBGq9BNmNwb-MTsSagyc3A-2VkmefjtSvUnc/edit?usp=sharing" TargetMode="External"/><Relationship Id="rId18" Type="http://schemas.openxmlformats.org/officeDocument/2006/relationships/hyperlink" Target="https://docs.google.com/forms/d/1n3vQon6Oqr5OFBktwb1w47-F1SWewEdnbNwQ9yu9cQM/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5849842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5849842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https://drive.google.com/drive/folders/1mqRQwheYt7qQB6bLQKyjY_wjItQl-0lz?usp=sharing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https://drive.google.com/drive/folders/1tFvrz_rMn7iKZSzUTJlSQy-NgDW7TkIV?usp=sharing</a:t>
            </a:r>
            <a:endParaRPr sz="1000"/>
          </a:p>
          <a:p>
            <a:pPr indent="0" lvl="0" marL="0" rtl="0" algn="l">
              <a:spcBef>
                <a:spcPts val="0"/>
              </a:spcBef>
              <a:spcAft>
                <a:spcPts val="0"/>
              </a:spcAft>
              <a:buNone/>
            </a:pPr>
            <a:r>
              <a:rPr lang="en" sz="1000" u="sng">
                <a:solidFill>
                  <a:schemeClr val="hlink"/>
                </a:solidFill>
                <a:hlinkClick r:id="rId6"/>
              </a:rPr>
              <a:t>https://drive.google.com/drive/folders/1k1Wvg_SfADNfE659_s9bxuUowiIRMteJ?usp=sharing</a:t>
            </a:r>
            <a:endParaRPr sz="1000"/>
          </a:p>
          <a:p>
            <a:pPr indent="0" lvl="0" marL="0" rtl="0" algn="l">
              <a:spcBef>
                <a:spcPts val="0"/>
              </a:spcBef>
              <a:spcAft>
                <a:spcPts val="0"/>
              </a:spcAft>
              <a:buNone/>
            </a:pPr>
            <a:r>
              <a:rPr lang="en" sz="1000" u="sng">
                <a:solidFill>
                  <a:schemeClr val="hlink"/>
                </a:solidFill>
                <a:hlinkClick r:id="rId7"/>
              </a:rPr>
              <a:t>https://drive.google.com/drive/folders/1boyjke0fJEepWVUMBWMOg9FtVBq_BXa8?usp=sharing</a:t>
            </a:r>
            <a:endParaRPr sz="1000"/>
          </a:p>
          <a:p>
            <a:pPr indent="0" lvl="0" marL="0" rtl="0" algn="l">
              <a:spcBef>
                <a:spcPts val="0"/>
              </a:spcBef>
              <a:spcAft>
                <a:spcPts val="0"/>
              </a:spcAft>
              <a:buNone/>
            </a:pPr>
            <a:r>
              <a:rPr lang="en" sz="1000" u="sng">
                <a:solidFill>
                  <a:schemeClr val="hlink"/>
                </a:solidFill>
                <a:hlinkClick r:id="rId8"/>
              </a:rPr>
              <a:t>https://drive.google.com/drive/folders/13CfKCoi_EymGqz25t3DOowhceU1ClLyU?usp=sharing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https://drive.google.com/file/d/1ty1CKrMsgztZSpPqW73lmZTRx27Jlsvc/view?usp=sharing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https://docs.google.com/spreadsheets/d/1oYltGJoZYf0iTcky9cfcI6nrsceqYQ-icBLGbHSDQnk/edit?usp=sharing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https://docs.google.com/spreadsheet/pub?key=1oYltGJoZYf0iTcky9cfcI6nrsceqYQ-icBLGbHSDQnk</a:t>
            </a:r>
            <a:endParaRPr sz="1000"/>
          </a:p>
          <a:p>
            <a:pPr indent="0" lvl="0" marL="0" rtl="0" algn="l">
              <a:spcBef>
                <a:spcPts val="0"/>
              </a:spcBef>
              <a:spcAft>
                <a:spcPts val="0"/>
              </a:spcAft>
              <a:buNone/>
            </a:pPr>
            <a:r>
              <a:rPr lang="en" sz="1000" u="sng">
                <a:solidFill>
                  <a:schemeClr val="hlink"/>
                </a:solidFill>
                <a:hlinkClick r:id="rId15"/>
              </a:rPr>
              <a:t>https://docs.google.com/spreadsheets/d/1oYltGJoZYf0iTcky9cfcI6nrsceqYQ-icBLGbHSDQnk/pubhtml</a:t>
            </a:r>
            <a:endParaRPr sz="1000"/>
          </a:p>
          <a:p>
            <a:pPr indent="0" lvl="0" marL="0" rtl="0" algn="l">
              <a:spcBef>
                <a:spcPts val="0"/>
              </a:spcBef>
              <a:spcAft>
                <a:spcPts val="0"/>
              </a:spcAft>
              <a:buNone/>
            </a:pPr>
            <a:r>
              <a:rPr lang="en" sz="1000" u="sng">
                <a:solidFill>
                  <a:schemeClr val="hlink"/>
                </a:solidFill>
                <a:hlinkClick r:id="rId16"/>
              </a:rPr>
              <a:t>https://docs.google.com/spreadsheets/d/1oYltGJoZYf0iTcky9cfcI6nrsceqYQ-icBLGbHSDQnk/pub</a:t>
            </a:r>
            <a:endParaRPr sz="1000"/>
          </a:p>
          <a:p>
            <a:pPr indent="0" lvl="0" marL="0" rtl="0" algn="l">
              <a:spcBef>
                <a:spcPts val="0"/>
              </a:spcBef>
              <a:spcAft>
                <a:spcPts val="0"/>
              </a:spcAft>
              <a:buNone/>
            </a:pPr>
            <a:r>
              <a:rPr lang="en" sz="1000" u="sng">
                <a:solidFill>
                  <a:schemeClr val="hlink"/>
                </a:solidFill>
                <a:hlinkClick r:id="rId17"/>
              </a:rPr>
              <a:t>https://docs.google.com/spreadsheets/d/1oYltGJoZYf0iTcky9cfcI6nrsceqYQ-icBLGbHSDQnk/view</a:t>
            </a:r>
            <a:endParaRPr sz="1000"/>
          </a:p>
          <a:p>
            <a:pPr indent="0" lvl="0" marL="0" rtl="0" algn="l">
              <a:spcBef>
                <a:spcPts val="0"/>
              </a:spcBef>
              <a:spcAft>
                <a:spcPts val="0"/>
              </a:spcAft>
              <a:buNone/>
            </a:pPr>
            <a:r>
              <a:rPr lang="en" sz="1000" u="sng">
                <a:solidFill>
                  <a:schemeClr val="hlink"/>
                </a:solidFill>
                <a:hlinkClick r:id="rId18"/>
              </a:rPr>
              <a:t>https://docs.google.com/forms/d/1n3vQon6Oqr5OFBktwb1w47-F1SWewEdnbNwQ9yu9cQM/edit?usp=sharing</a:t>
            </a:r>
            <a:endParaRPr sz="1000"/>
          </a:p>
          <a:p>
            <a:pPr indent="0" lvl="0" marL="0" rtl="0" algn="l">
              <a:spcBef>
                <a:spcPts val="0"/>
              </a:spcBef>
              <a:spcAft>
                <a:spcPts val="0"/>
              </a:spcAft>
              <a:buNone/>
            </a:pPr>
            <a:r>
              <a:rPr lang="en" sz="1000" u="sng">
                <a:solidFill>
                  <a:schemeClr val="hlink"/>
                </a:solidFill>
                <a:hlinkClick r:id="rId19"/>
              </a:rPr>
              <a:t>https://docs.google.com/drawings/d/1xE2bAtwPBGq9BNmNwb-MTsSagyc3A-2VkmefjtSvUnc/edit?usp=sharing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https://docs.google.com/document/d/1Y-9oNGfMOIQ-dj2cGtlwxdvYvt1b9UT2aFBKYVuXQkk/edit?usp=sharing</a:t>
            </a:r>
            <a:endParaRPr sz="1000"/>
          </a:p>
          <a:p>
            <a:pPr indent="0" lvl="0" marL="0" rtl="0" algn="l">
              <a:spcBef>
                <a:spcPts val="0"/>
              </a:spcBef>
              <a:spcAft>
                <a:spcPts val="0"/>
              </a:spcAft>
              <a:buNone/>
            </a:pPr>
            <a:r>
              <a:rPr lang="en" sz="1000" u="sng">
                <a:solidFill>
                  <a:schemeClr val="hlink"/>
                </a:solidFill>
                <a:hlinkClick r:id="rId23"/>
              </a:rPr>
              <a:t>https://docs.google.com/document/d/1Y-9oNGfMOIQ-dj2cGtlwxdvYvt1b9UT2aFBKYVuXQkk/pub</a:t>
            </a:r>
            <a:endParaRPr sz="1000"/>
          </a:p>
          <a:p>
            <a:pPr indent="0" lvl="0" marL="0" rtl="0" algn="l">
              <a:spcBef>
                <a:spcPts val="0"/>
              </a:spcBef>
              <a:spcAft>
                <a:spcPts val="0"/>
              </a:spcAft>
              <a:buNone/>
            </a:pPr>
            <a:r>
              <a:rPr lang="en" sz="1000" u="sng">
                <a:solidFill>
                  <a:schemeClr val="hlink"/>
                </a:solidFill>
                <a:hlinkClick r:id="rId24"/>
              </a:rPr>
              <a:t>https://docs.google.com/document/d/1Y-9oNGfMOIQ-dj2cGtlwxdvYvt1b9UT2aFBKYVuXQkk/view</a:t>
            </a:r>
            <a:endParaRPr sz="1000"/>
          </a:p>
          <a:p>
            <a:pPr indent="0" lvl="0" marL="0" rtl="0" algn="l">
              <a:spcBef>
                <a:spcPts val="0"/>
              </a:spcBef>
              <a:spcAft>
                <a:spcPts val="0"/>
              </a:spcAft>
              <a:buNone/>
            </a:pPr>
            <a:r>
              <a:rPr lang="en" sz="1000" u="sng">
                <a:solidFill>
                  <a:schemeClr val="hlink"/>
                </a:solidFill>
                <a:hlinkClick r:id="rId25"/>
              </a:rPr>
              <a:t>https://docs.google.com/presentation/d/1lXrAqasxw1olObgPMxZwDcSzB0rWZA55yxYH-0Y6Pc0/edit?usp=sharing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https://docs.google.com/presentation/d/1lXrAqasxw1olObgPMxZwDcSzB0rWZA55yxYH-0Y6Pc0/pub?start=true&amp;loop=true&amp;delayms=3000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https://docs.google.com/presentation/d/1lXrAqasxw1olObgPMxZwDcSzB0rWZA55yxYH-0Y6Pc0/view</a:t>
            </a:r>
            <a:endParaRPr sz="1000"/>
          </a:p>
          <a:p>
            <a:pPr indent="0" lvl="0" marL="0" rtl="0" algn="l">
              <a:spcBef>
                <a:spcPts val="0"/>
              </a:spcBef>
              <a:spcAft>
                <a:spcPts val="0"/>
              </a:spcAft>
              <a:buNone/>
            </a:pPr>
            <a:r>
              <a:rPr lang="en" sz="1000" u="sng">
                <a:solidFill>
                  <a:schemeClr val="hlink"/>
                </a:solidFill>
                <a:hlinkClick r:id="rId28"/>
              </a:rPr>
              <a:t>https://docs.google.com/presentation/d/1lXrAqasxw1olObgPMxZwDcSzB0rWZA55yxYH-0Y6Pc0/htmlpresent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58498422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58498422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58498422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58498422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Dana Point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58498422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58498422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58498422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58498422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Dana Point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58498422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58498422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58498422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58498422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58498422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58498422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58498422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58498422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58498422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58498422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https://drive.google.com/drive/folders/1mqRQwheYt7qQB6bLQKyjY_wjItQl-0lz?usp=sharing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https://drive.google.com/drive/folders/1tFvrz_rMn7iKZSzUTJlSQy-NgDW7TkIV?usp=sharing</a:t>
            </a:r>
            <a:endParaRPr sz="1000"/>
          </a:p>
          <a:p>
            <a:pPr indent="0" lvl="0" marL="0" rtl="0" algn="l">
              <a:spcBef>
                <a:spcPts val="0"/>
              </a:spcBef>
              <a:spcAft>
                <a:spcPts val="0"/>
              </a:spcAft>
              <a:buNone/>
            </a:pPr>
            <a:r>
              <a:rPr lang="en" sz="1000" u="sng">
                <a:solidFill>
                  <a:schemeClr val="hlink"/>
                </a:solidFill>
                <a:hlinkClick r:id="rId6"/>
              </a:rPr>
              <a:t>https://drive.google.com/drive/folders/1k1Wvg_SfADNfE659_s9bxuUowiIRMteJ?usp=sharing</a:t>
            </a:r>
            <a:endParaRPr sz="1000"/>
          </a:p>
          <a:p>
            <a:pPr indent="0" lvl="0" marL="0" rtl="0" algn="l">
              <a:spcBef>
                <a:spcPts val="0"/>
              </a:spcBef>
              <a:spcAft>
                <a:spcPts val="0"/>
              </a:spcAft>
              <a:buNone/>
            </a:pPr>
            <a:r>
              <a:rPr lang="en" sz="1000" u="sng">
                <a:solidFill>
                  <a:schemeClr val="hlink"/>
                </a:solidFill>
                <a:hlinkClick r:id="rId7"/>
              </a:rPr>
              <a:t>https://drive.google.com/drive/folders/1boyjke0fJEepWVUMBWMOg9FtVBq_BXa8?usp=sharing</a:t>
            </a:r>
            <a:endParaRPr sz="1000"/>
          </a:p>
          <a:p>
            <a:pPr indent="0" lvl="0" marL="0" rtl="0" algn="l">
              <a:spcBef>
                <a:spcPts val="0"/>
              </a:spcBef>
              <a:spcAft>
                <a:spcPts val="0"/>
              </a:spcAft>
              <a:buNone/>
            </a:pPr>
            <a:r>
              <a:rPr lang="en" sz="1000" u="sng">
                <a:solidFill>
                  <a:schemeClr val="hlink"/>
                </a:solidFill>
                <a:hlinkClick r:id="rId8"/>
              </a:rPr>
              <a:t>https://drive.google.com/drive/folders/13CfKCoi_EymGqz25t3DOowhceU1ClLyU?usp=sharing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https://drive.google.com/file/d/1ty1CKrMsgztZSpPqW73lmZTRx27Jlsvc/view?usp=sharing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https://docs.google.com/spreadsheets/d/1oYltGJoZYf0iTcky9cfcI6nrsceqYQ-icBLGbHSDQnk/edit?usp=sharing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https://docs.google.com/spreadsheet/pub?key=1oYltGJoZYf0iTcky9cfcI6nrsceqYQ-icBLGbHSDQnk</a:t>
            </a:r>
            <a:endParaRPr sz="1000"/>
          </a:p>
          <a:p>
            <a:pPr indent="0" lvl="0" marL="0" rtl="0" algn="l">
              <a:spcBef>
                <a:spcPts val="0"/>
              </a:spcBef>
              <a:spcAft>
                <a:spcPts val="0"/>
              </a:spcAft>
              <a:buNone/>
            </a:pPr>
            <a:r>
              <a:rPr lang="en" sz="1000" u="sng">
                <a:solidFill>
                  <a:schemeClr val="hlink"/>
                </a:solidFill>
                <a:hlinkClick r:id="rId15"/>
              </a:rPr>
              <a:t>https://docs.google.com/spreadsheets/d/1oYltGJoZYf0iTcky9cfcI6nrsceqYQ-icBLGbHSDQnk/pubhtml</a:t>
            </a:r>
            <a:endParaRPr sz="1000"/>
          </a:p>
          <a:p>
            <a:pPr indent="0" lvl="0" marL="0" rtl="0" algn="l">
              <a:spcBef>
                <a:spcPts val="0"/>
              </a:spcBef>
              <a:spcAft>
                <a:spcPts val="0"/>
              </a:spcAft>
              <a:buNone/>
            </a:pPr>
            <a:r>
              <a:rPr lang="en" sz="1000" u="sng">
                <a:solidFill>
                  <a:schemeClr val="hlink"/>
                </a:solidFill>
                <a:hlinkClick r:id="rId16"/>
              </a:rPr>
              <a:t>https://docs.google.com/spreadsheets/d/1oYltGJoZYf0iTcky9cfcI6nrsceqYQ-icBLGbHSDQnk/pub</a:t>
            </a:r>
            <a:endParaRPr sz="1000"/>
          </a:p>
          <a:p>
            <a:pPr indent="0" lvl="0" marL="0" rtl="0" algn="l">
              <a:spcBef>
                <a:spcPts val="0"/>
              </a:spcBef>
              <a:spcAft>
                <a:spcPts val="0"/>
              </a:spcAft>
              <a:buNone/>
            </a:pPr>
            <a:r>
              <a:rPr lang="en" sz="1000" u="sng">
                <a:solidFill>
                  <a:schemeClr val="hlink"/>
                </a:solidFill>
                <a:hlinkClick r:id="rId17"/>
              </a:rPr>
              <a:t>https://docs.google.com/spreadsheets/d/1oYltGJoZYf0iTcky9cfcI6nrsceqYQ-icBLGbHSDQnk/view</a:t>
            </a:r>
            <a:endParaRPr sz="1000"/>
          </a:p>
          <a:p>
            <a:pPr indent="0" lvl="0" marL="0" rtl="0" algn="l">
              <a:spcBef>
                <a:spcPts val="0"/>
              </a:spcBef>
              <a:spcAft>
                <a:spcPts val="0"/>
              </a:spcAft>
              <a:buNone/>
            </a:pPr>
            <a:r>
              <a:rPr lang="en" sz="1000" u="sng">
                <a:solidFill>
                  <a:schemeClr val="hlink"/>
                </a:solidFill>
                <a:hlinkClick r:id="rId18"/>
              </a:rPr>
              <a:t>https://docs.google.com/forms/d/1n3vQon6Oqr5OFBktwb1w47-F1SWewEdnbNwQ9yu9cQM/edit?usp=sharing</a:t>
            </a:r>
            <a:endParaRPr sz="1000"/>
          </a:p>
          <a:p>
            <a:pPr indent="0" lvl="0" marL="0" rtl="0" algn="l">
              <a:spcBef>
                <a:spcPts val="0"/>
              </a:spcBef>
              <a:spcAft>
                <a:spcPts val="0"/>
              </a:spcAft>
              <a:buNone/>
            </a:pPr>
            <a:r>
              <a:rPr lang="en" sz="1000" u="sng">
                <a:solidFill>
                  <a:schemeClr val="hlink"/>
                </a:solidFill>
                <a:hlinkClick r:id="rId19"/>
              </a:rPr>
              <a:t>https://docs.google.com/drawings/d/1xE2bAtwPBGq9BNmNwb-MTsSagyc3A-2VkmefjtSvUnc/edit?usp=sharing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https://docs.google.com/document/d/1Y-9oNGfMOIQ-dj2cGtlwxdvYvt1b9UT2aFBKYVuXQkk/edit?usp=sharing</a:t>
            </a:r>
            <a:endParaRPr sz="1000"/>
          </a:p>
          <a:p>
            <a:pPr indent="0" lvl="0" marL="0" rtl="0" algn="l">
              <a:spcBef>
                <a:spcPts val="0"/>
              </a:spcBef>
              <a:spcAft>
                <a:spcPts val="0"/>
              </a:spcAft>
              <a:buNone/>
            </a:pPr>
            <a:r>
              <a:rPr lang="en" sz="1000" u="sng">
                <a:solidFill>
                  <a:schemeClr val="hlink"/>
                </a:solidFill>
                <a:hlinkClick r:id="rId23"/>
              </a:rPr>
              <a:t>https://docs.google.com/document/d/1Y-9oNGfMOIQ-dj2cGtlwxdvYvt1b9UT2aFBKYVuXQkk/pub</a:t>
            </a:r>
            <a:endParaRPr sz="1000"/>
          </a:p>
          <a:p>
            <a:pPr indent="0" lvl="0" marL="0" rtl="0" algn="l">
              <a:spcBef>
                <a:spcPts val="0"/>
              </a:spcBef>
              <a:spcAft>
                <a:spcPts val="0"/>
              </a:spcAft>
              <a:buNone/>
            </a:pPr>
            <a:r>
              <a:rPr lang="en" sz="1000" u="sng">
                <a:solidFill>
                  <a:schemeClr val="hlink"/>
                </a:solidFill>
                <a:hlinkClick r:id="rId24"/>
              </a:rPr>
              <a:t>https://docs.google.com/document/d/1Y-9oNGfMOIQ-dj2cGtlwxdvYvt1b9UT2aFBKYVuXQkk/view</a:t>
            </a:r>
            <a:endParaRPr sz="1000"/>
          </a:p>
          <a:p>
            <a:pPr indent="0" lvl="0" marL="0" rtl="0" algn="l">
              <a:spcBef>
                <a:spcPts val="0"/>
              </a:spcBef>
              <a:spcAft>
                <a:spcPts val="0"/>
              </a:spcAft>
              <a:buNone/>
            </a:pPr>
            <a:r>
              <a:rPr lang="en" sz="1000" u="sng">
                <a:solidFill>
                  <a:schemeClr val="hlink"/>
                </a:solidFill>
                <a:hlinkClick r:id="rId25"/>
              </a:rPr>
              <a:t>https://docs.google.com/presentation/d/1lXrAqasxw1olObgPMxZwDcSzB0rWZA55yxYH-0Y6Pc0/edit?usp=sharing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https://docs.google.com/presentation/d/1lXrAqasxw1olObgPMxZwDcSzB0rWZA55yxYH-0Y6Pc0/pub?start=true&amp;loop=true&amp;delayms=3000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https://docs.google.com/presentation/d/1lXrAqasxw1olObgPMxZwDcSzB0rWZA55yxYH-0Y6Pc0/view</a:t>
            </a:r>
            <a:endParaRPr sz="1000"/>
          </a:p>
          <a:p>
            <a:pPr indent="0" lvl="0" marL="0" rtl="0" algn="l">
              <a:spcBef>
                <a:spcPts val="0"/>
              </a:spcBef>
              <a:spcAft>
                <a:spcPts val="0"/>
              </a:spcAft>
              <a:buNone/>
            </a:pPr>
            <a:r>
              <a:rPr lang="en" sz="1000" u="sng">
                <a:solidFill>
                  <a:schemeClr val="hlink"/>
                </a:solidFill>
                <a:hlinkClick r:id="rId28"/>
              </a:rPr>
              <a:t>https://docs.google.com/presentation/d/1lXrAqasxw1olObgPMxZwDcSzB0rWZA55yxYH-0Y6Pc0/htmlpresent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58498422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58498422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Dana Point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58498422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58498422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58498422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58498422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58498422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58498422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Dana Point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58498422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58498422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58498422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58498422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58498422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58498422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58498422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58498422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58498422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58498422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alisoviejoca/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25.jpg"/><Relationship Id="rId5" Type="http://schemas.openxmlformats.org/officeDocument/2006/relationships/hyperlink" Target="https://docs.google.com/presentation/d/1lXrAqasxw1olObgPMxZwDcSzB0rWZA55yxYH-0Y6Pc0/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lXrAqasxw1olObgPMxZwDcSzB0rWZA55yxYH-0Y6Pc0/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xE2bAtwPBGq9BNmNwb-MTsSagyc3A-2VkmefjtSvUnc/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Y-9oNGfMOIQ-dj2cGtlwxdvYvt1b9UT2aFBKYVuXQkk/pub" TargetMode="External"/><Relationship Id="rId23" Type="http://schemas.openxmlformats.org/officeDocument/2006/relationships/hyperlink" Target="https://docs.google.com/document/d/1Y-9oNGfMOIQ-dj2cGtlwxdvYvt1b9UT2aFBKYVuXQkk/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rive.google.com/drive/folders/1mqRQwheYt7qQB6bLQKyjY_wjItQl-0lz?usp=sharing" TargetMode="External"/><Relationship Id="rId9" Type="http://schemas.openxmlformats.org/officeDocument/2006/relationships/hyperlink" Target="https://drive.google.com/drive/folders/13CfKCoi_EymGqz25t3DOowhceU1ClLyU?usp=sharing" TargetMode="External"/><Relationship Id="rId26" Type="http://schemas.openxmlformats.org/officeDocument/2006/relationships/hyperlink" Target="https://docs.google.com/presentation/d/1lXrAqasxw1olObgPMxZwDcSzB0rWZA55yxYH-0Y6Pc0/edit?usp=sharing" TargetMode="External"/><Relationship Id="rId25" Type="http://schemas.openxmlformats.org/officeDocument/2006/relationships/hyperlink" Target="https://docs.google.com/document/d/1Y-9oNGfMOIQ-dj2cGtlwxdvYvt1b9UT2aFBKYVuXQkk/view" TargetMode="External"/><Relationship Id="rId28" Type="http://schemas.openxmlformats.org/officeDocument/2006/relationships/hyperlink" Target="https://docs.google.com/presentation/d/1lXrAqasxw1olObgPMxZwDcSzB0rWZA55yxYH-0Y6Pc0/view" TargetMode="External"/><Relationship Id="rId27" Type="http://schemas.openxmlformats.org/officeDocument/2006/relationships/hyperlink" Target="https://docs.google.com/presentation/d/1lXrAqasxw1olObgPMxZwDcSzB0rWZA55yxYH-0Y6Pc0/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tFvrz_rMn7iKZSzUTJlSQy-NgDW7TkIV?usp=sharing" TargetMode="External"/><Relationship Id="rId29" Type="http://schemas.openxmlformats.org/officeDocument/2006/relationships/hyperlink" Target="https://docs.google.com/presentation/d/1lXrAqasxw1olObgPMxZwDcSzB0rWZA55yxYH-0Y6Pc0/htmlpresent" TargetMode="External"/><Relationship Id="rId7" Type="http://schemas.openxmlformats.org/officeDocument/2006/relationships/hyperlink" Target="https://drive.google.com/drive/folders/1k1Wvg_SfADNfE659_s9bxuUowiIRMteJ?usp=sharing" TargetMode="External"/><Relationship Id="rId8" Type="http://schemas.openxmlformats.org/officeDocument/2006/relationships/hyperlink" Target="https://drive.google.com/drive/folders/1boyjke0fJEepWVUMBWMOg9FtVBq_BXa8?usp=sharing" TargetMode="External"/><Relationship Id="rId31" Type="http://schemas.openxmlformats.org/officeDocument/2006/relationships/image" Target="../media/image2.png"/><Relationship Id="rId30" Type="http://schemas.openxmlformats.org/officeDocument/2006/relationships/hyperlink" Target="https://docs.google.com/presentation/d/1lXrAqasxw1olObgPMxZwDcSzB0rWZA55yxYH-0Y6Pc0/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ty1CKrMsgztZSpPqW73lmZTRx27Jlsvc/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oYltGJoZYf0iTcky9cfcI6nrsceqYQ-icBLGbHSDQnk" TargetMode="External"/><Relationship Id="rId14" Type="http://schemas.openxmlformats.org/officeDocument/2006/relationships/hyperlink" Target="https://docs.google.com/spreadsheets/d/1oYltGJoZYf0iTcky9cfcI6nrsceqYQ-icBLGbHSDQnk/edit?usp=sharing" TargetMode="External"/><Relationship Id="rId17" Type="http://schemas.openxmlformats.org/officeDocument/2006/relationships/hyperlink" Target="https://docs.google.com/spreadsheets/d/1oYltGJoZYf0iTcky9cfcI6nrsceqYQ-icBLGbHSDQnk/pub" TargetMode="External"/><Relationship Id="rId16" Type="http://schemas.openxmlformats.org/officeDocument/2006/relationships/hyperlink" Target="https://docs.google.com/spreadsheets/d/1oYltGJoZYf0iTcky9cfcI6nrsceqYQ-icBLGbHSDQnk/pubhtml" TargetMode="External"/><Relationship Id="rId19" Type="http://schemas.openxmlformats.org/officeDocument/2006/relationships/hyperlink" Target="https://docs.google.com/forms/d/1n3vQon6Oqr5OFBktwb1w47-F1SWewEdnbNwQ9yu9cQM/edit?usp=sharing" TargetMode="External"/><Relationship Id="rId18" Type="http://schemas.openxmlformats.org/officeDocument/2006/relationships/hyperlink" Target="https://docs.google.com/spreadsheets/d/1oYltGJoZYf0iTcky9cfcI6nrsceqYQ-icBLGbHSDQnk/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lXrAqasxw1olObgPMxZwDcSzB0rWZA55yxYH-0Y6Pc0/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19.jpg"/><Relationship Id="rId6" Type="http://schemas.openxmlformats.org/officeDocument/2006/relationships/hyperlink" Target="https://docs.google.com/presentation/d/1lXrAqasxw1olObgPMxZwDcSzB0rWZA55yxYH-0Y6Pc0/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2.jpg"/><Relationship Id="rId6" Type="http://schemas.openxmlformats.org/officeDocument/2006/relationships/hyperlink" Target="https://docs.google.com/presentation/d/1lXrAqasxw1olObgPMxZwDcSzB0rWZA55yxYH-0Y6Pc0/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lXrAqasxw1olObgPMxZwDcSzB0rWZA55yxYH-0Y6Pc0/edit?usp=drivesdk"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21.jpg"/><Relationship Id="rId6" Type="http://schemas.openxmlformats.org/officeDocument/2006/relationships/hyperlink" Target="https://docs.google.com/presentation/d/1lXrAqasxw1olObgPMxZwDcSzB0rWZA55yxYH-0Y6Pc0/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24.jpg"/><Relationship Id="rId6" Type="http://schemas.openxmlformats.org/officeDocument/2006/relationships/hyperlink" Target="https://docs.google.com/presentation/d/1lXrAqasxw1olObgPMxZwDcSzB0rWZA55yxYH-0Y6Pc0/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alisoviejoca/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lXrAqasxw1olObgPMxZwDcSzB0rWZA55yxYH-0Y6Pc0/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lXrAqasxw1olObgPMxZwDcSzB0rWZA55yxYH-0Y6Pc0/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lXrAqasxw1olObgPMxZwDcSzB0rWZA55yxYH-0Y6Pc0/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7.jpg"/><Relationship Id="rId5" Type="http://schemas.openxmlformats.org/officeDocument/2006/relationships/hyperlink" Target="https://docs.google.com/presentation/d/1lXrAqasxw1olObgPMxZwDcSzB0rWZA55yxYH-0Y6Pc0/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9.jpg"/><Relationship Id="rId5" Type="http://schemas.openxmlformats.org/officeDocument/2006/relationships/hyperlink" Target="https://docs.google.com/presentation/d/1lXrAqasxw1olObgPMxZwDcSzB0rWZA55yxYH-0Y6Pc0/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12.jpg"/><Relationship Id="rId5" Type="http://schemas.openxmlformats.org/officeDocument/2006/relationships/hyperlink" Target="https://docs.google.com/presentation/d/1lXrAqasxw1olObgPMxZwDcSzB0rWZA55yxYH-0Y6Pc0/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Dana Point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lucky Frog video booth rentals are the absolute party rental for your delectable 16 or Quinceanera. {} We allow the most Unique and Fun Photo Booth Rental, we present assistance {} for parties, weddings, and comings and goings in this area the Long beach area. &#10;Long seashore is a unique and booming city, gone an urban downtown, laid encourage wharf and the local hang-out spot at Belmont Shore. Some popular wedding venues in Long beach are The Westin Long Beach, The Bembridge Historical home and Hotel Maya. A visit to Long seashore is not definite afterward a vacation to the Aquarium of the Pacific to bill taking into account some sealife, or exploring The Queen Mary. Long seashore is centrally located and is just a unexpected car ride away from San Pedro, Los Alamitos, Anaheim, Seal seashore and Huntington Beach. &#10;World well-known Laguna beach offers some of the best situation venues in all of Southern California. From the favorite Surf &amp; Sand Resort to the ultra-classy Montage Laguna Beach, hosting a corporate concern or a wedding in South orange County has never been more enticing. Laguna seashore is in a unique location, just a sudden vacation away from easy to use cities of Aliso Viejo, Laguna Niguel, Laguna Hills, Dana Point, San Juan Capistrano, Mission Viejo, Lake Forest, Newport Beach, Irvine, Costa Mesa, Rancho Santa Margarita, San Clemente, and Tustin just to state a few. Head to treasure Island beach for attractive seashore views, Check out some funky artwork at the Laguna beach Art Museum, or snap some pictures at the murals upon Laguna Canyon Road&#10;Fullerton is a laid back city in the same way as a scholastic town vibe, and as well as has some great looking business venues. The Hangar 21 South venue at the Fullerton Municipal landing field is always a good unconventional to host a high-end event. If you plan upon getting married in Fullerton, The Muckenthaler Mansion is a 9 acre masterpiece that will supplement an intimate Garden ceremony, enclosed later lush foliage. If you are looking for an intimate stock declare in the heart of Downtown Fullerton, subsequently the RSVP matter melody would be an ideal out of the ordinary for any Fullerton event. though paying a visit to Fullerton, make positive to check out local attractions similar to the Fullerton Arboretum, just North of the Cal let pass Fullerton Campus. Parking is free and they just question for a small donation to enter inside. &#10;Nestled in the heart of ocher County, Anaheim is an all-American city, featuring Dinsleyland, a terse ride to the yellow County Beaches, a wealthy foodie scene and some world-class shopping. Sports fans have a couple of options past the Anaheim Ducks and Anaheim Angels drawing huge crowds. Along like lots of tourism options, Anaheim offers some of the best matter venues in yellow County; the M3 stir Anaheim issue middle hosts hundreds of happenings a year, The Highway 39 issue center is good for every types of deeds and The Colony house is good for hosting weddings. Along in the same way as Anaheim, we furthermore manage to pay for photo booth rentals to easy to get to Fullerton,Placentia, Garden Grove, Orange, CA. Stanton, Buena Park, Brea, and Yorba Linda.&#10;Costa Mesa is known as an artiste city, nestled in the heart of yellow County. There are many things to complete in Costa Mesa, and the city is most known for the South Coast Plaza mall. Along gone shopping, you can check out the many Art Installations along taking into consideration funky hipster bad skin when The LAB Anti-Mall. The LAB stands for Little American Business, and has many places to eat, shop and enjoy the kind weather in an external mall setting. Costa Mesa is a good place to have a wedding and the saunter &amp; Gardens issue venue is one of the most popular wedding venues in all of Southern California. &#10;&#10;&#10;&#10;&#10;Using the capacity of broadminded photography techniques and Photoshop, we create something fun and unique using our Creative Filter Photo Booth rental. It can be programmed into a super booth! Your guests will be surprised taking into account our filters, including well-liked filters like Anaglyph, CYMK, Glam, and more. Our Creative Filter Photo Booth Rentals provide a fun photo booth experience later awesome filters, including popular filters like Anaglyph, CYMK, GLAM and many more. Our creative filter photo booths are classy and easy to use, making your guests tone next celebrities. Our Hollywood GLAM Photo Booth allows you to overlay images upon top of your guest and make amazing image composites to acknowledge home.&#10;&#10;Are you planning an issue and looking to make a unique experience for your guests? reach you desire to host a fun corporate meeting or wedding? Were here to help. Our Creative Filter Photo Booth Rental is the perfect artifice to spice things going on at your bordering event. Our tidy and simple setup ensures that it will be of the same opinion going on for any feel perfectly. &#10;&#10;When you desire a photo booth for your wedding, corporate event, or just to spice stirring any event, our Creative Filter Photo Booth is the one. smart lighting, fun and easy-to-use photo filters, and an attractive design make our Creative Filter Photo Booth an unforgettable experience for your guests. gone extra and looking for excitement filters and materials for your photos, as with ease as professional and friendly hold service, our Creative Filter Photo Booth will provide your guests something truly unique to recognize home. &#10;The faculty of photography techniques and Photoshop is used to make unique and fun images using our Creative Filter photo booth rental. The minimal, tidy design of the booth fits in on the order of any atmosphere and can be programmed when a variety of filters, including CYMK and Anaglyph. Whether youre planning a wedding or corporate event, we can spice things stirring following an awesome photo booth that people will love.&#10;We use the facility of photography techniques along bearing in mind Photoshop to create something unique and fun. Our Creative Filter photo booth rental is tidy and simple, fittingly it will concur most events. We afterward have creative filters following Anaglyph, CYMK, GLAM, and more. If youre planning your wedding or hosting a corporate event, or just desire to have some fun afterward contacts and family, we would adore to spice things going on once our Creative Filter Photo Booth Rentals.&#10;We create your thing supercharged in the same way as our Creative Filter photo booth! We specialize in wedding photography, corporate events, and parties. Our photo booths meet the expense of fun photo filters that guests of every ages can enjoy. Our creative filter photo booths occupy memorable moments and come up with the money for fun photo filters that guests can endure home. These photo booths are classy and easy to use, so you and your guests will love creating something really unique. &#10;&#10;When planning an event, having a photo booth can back guests connect and create memories together. Were here to make your situation memorable subsequent to our Creative Filter Photo Booth Rentals. Our photo booths are a fun, classy pretension for all ages to create something unique. Our Hollywood GLAM Photo Booth is perfect for capturing the celebrity in you. It overlays images on top of the faces of your guests to make amazing image composites that you can tolerate home considering you.&#10;Want to book a photo booth in Los Angeles? There are tons of options and choices, but one of the most popular is an door freshen photo booth. By using a high megapixel camera, a flash and photo booth software, guests can performance the booth and receive a few photos. These photos will later be printed out later than a branded template. A more sophisticated unorthodox is an exclusive-style photo booth. &#10;In Los Angeles, the photo booth rental experience is an open-air photo booth rental. The most popular situation other is an open-air photo booth rental. A photo booth rental uses a tall megapixel DSLR camera, a flash and photo booth software to control the experience. Guests can play a role the photo booth and it counts down and takes a few pictures, subsequently prints them out as soon as a branded template. Looking to rent a photo booth in Los Angeles? lucky Frog Photo Booth is the best complementary for your event. We pay for open-air photo booth rentals that use a DSLR camera and photo booth software, as capably as white, tidy clip photo booth backdrops and minimal props to create a sophisticated, stylish see for your event. like youre looking for a photo booth rental in Los Angeles, there are many options and features to consider. One of the most well-liked matter options is to collection an entry ventilate photo booth rental. This well-liked another uses a high-megapixel DSLR camera, a flash, and photo booth software to control the experience. Guests can function the photo booth, it counts down, and prints out several photos. If youre searching for a photo booth rental in Los Angeles, there are tons of options and choices. A well-liked event substitute is to photo album an open freshen photo booth rental. An get into expose photo booth rental uses a high megapixel DSLR camera, a flash, and photo booth software to manage the experience. Guests can piece of legislation the photo booth, it counts beside and takes a few pictures, then prints them out as soon as a branded template. &#10;From archaic photo booth strips, to broadminded digital prints, this rental boasts state-of-the-art equipment. The studio is meant to bring out the best in you and your guests. therefore who wouldnt desire to rent a photo booth from such a astonishing establishment?&#10;Fancy a snapshot of your friendswith a tiny Hollywood glitz? Think Kim K, not Bambi. Think Hollywood glamour, not California casual. fortunate Frog Photo Booths are the picture-perfect pretentiousness to luxe up any event. Our open-air booths feature high-megapixel cameras and flash units and utilize photo booth software to direct the experience. Guests can produce an effect the booth, it counts the length of and takes a few pictures, then prints them out behind a branded template. taking into account you are searching for an contact let breathe photo booth rental in Los Angeles, our Kardashian Photo Booth is an excellent choice. In this further time of wedding trends, the selfie booth is the further guestbook and a memorable way to celebrate your wedding. Guests can exploit the photo booth and understand a series of pictures as soon as a slick white backdrop. The instant photos are later printed out in various formats and sent to the guest's phones. once searching for a photo booth rental in Los Angeles, there are a number of options and choices. One of the most well-liked thing options is to scrap book an open freshen photo booth rental. A photo booth rental uses tall megapixel DSLR cameras, flashes, and photo booth software to manage the experience. Guests can exploit the photo booth, which counts all along and takes a few pictures. It next prints them out subsequent to branded templates. A photo booth rental in LA is a popular matter option. If you desire to tilt stirring the glamour, its best to tape a stand-in style of photo booth. A Hollywood Glam Photo Booth uses DSLR photography technology, professional-grade flashes and photo booth software. The booth comes bearing in mind a tidy white backdrop and minimal stylish props. The idea is to come up with the money for guests a more sophisticated, attractive look and thats exactly what they get. with you are searching for a photo booth rental in Los Angeles, there are a ton of options and choices. One of the most well-liked thing options is to collection an open freshen photo booth rental. This choice uses a high megapixel DSLR camera, a flash and photo booth software to govern the experience. Guests can acquit yourself the photo booth, it counts the length of and takes a few pictures, subsequently prints them out afterward a branded template.&#10;" id="110" name="Google Shape;110;p22" title="Photo Booth Rentals in Dana Point">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Photo Booth Rentals in Dana Point" id="111" name="Google Shape;111;p22" title="Photo Booth Rentals in Dana Poin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s in Dana Point" id="118" name="Google Shape;118;p23" title="Photo Booth Rentals in Dana Poin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s in Dana Point" id="126" name="Google Shape;126;p24" title="Photo Booth Rentals in Dana Point">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s in Dana Point" id="133" name="Google Shape;133;p25" title="Photo Booth Rentals in Dana Poin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Dana Point" id="140" name="Google Shape;140;p26" title="Photo Booth Rentals in Dana Poin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Dana Point" id="147" name="Google Shape;147;p27" title="Photo Booth Rentals in Dana Poin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descr="Photo Booth Rentals in Dana Point" id="153" name="Google Shape;153;p28" title="Photo Booth Rentals in Dana Poin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Dana Point" id="160" name="Google Shape;160;p29" title="Photo Booth Rentals in Dana Poin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Dana Point" id="167" name="Google Shape;167;p30" title="Photo Booth Rentals in Dana Poin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Dana Point</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s in Dana Point" id="60" name="Google Shape;60;p14" title="Photo Booth Rentals in Dana Point">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s in Dana Point" id="65" name="Google Shape;65;p15" title="Photo Booth Rentals in Dana Poin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Rentals in Dana Point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lucky Frog video booth rentals are the absolute party rental for your endearing 16 or Quinceanera. {} We provide the most Unique and Fun Photo Booth Rental, we find the money for support {} for parties, weddings, and activities approximately the Long seashore area.&amp;nbsp;Long beach is a unique and lively city, as soon as an urban downtown, laid back up quay and the local hang-out spot at Belmont Shore. Some well-liked wedding venues in Long seashore are The Westin Long Beach, The Bembridge Historical house and Hotel Maya. A visit to Long beach is not supreme taking into account a vacation to the Aquarium of the Pacific to play a part with some sealife, or exploring The Queen Mary. Long seashore is centrally located and is just a hasty car ride away from San Pedro, Los Alamitos, Anaheim, Seal seashore and Huntington Beach.&amp;nbsp;World well-known Laguna beach offers some of the best issue venues in all of Southern California. From the favorite Surf &amp;amp; Sand Resort to the ultra-classy Montage Laguna Beach, hosting a corporate situation or a wedding in South orange County has never been more enticing. Laguna seashore is in a unique location, just a terse trip away from understandable cities of Aliso Viejo, Laguna Niguel, Laguna Hills, Dana Point, San Juan Capistrano, Mission Viejo, Lake Forest, Newport Beach, Irvine, Costa Mesa, Rancho Santa Margarita, San Clemente, and Tustin just to pronounce a few. Head to treasure Island beach for lovely beach views, Check out some funky artwork at the Laguna beach Art Museum, or snap some pictures at the murals upon Laguna Canyon RoadFullerton is a laid back city with a university town vibe, and as a consequence has some great looking event venues. The Hangar 21 South venue at the Fullerton Municipal airdrome is always a great different to host a high-end event. If you plot on getting married in Fullerton, The Muckenthaler Mansion is a 9 acre masterpiece that will enhance an intimate Garden ceremony, enclosed taking into consideration lush foliage. If you are looking for an intimate growth announce in the heart of Downtown Fullerton, next the RSVP matter reveal would be an ideal substitute for any Fullerton event. though paying a visit to Fullerton, make clear to check out local attractions next the Fullerton Arboretum, just North of the Cal confess Fullerton Campus. Parking is free and they just ask for a little donation to enter inside.&amp;nbsp;Nestled in the heart of orange County, Anaheim is an all-American city, featuring Dinsleyland, a unexpected ride to the orange County Beaches, a thriving foodie scene and some world-class shopping. Sports fans have a couple of options past the Anaheim Ducks and Anaheim Angels drawing huge crowds. Along once lots of tourism options, Anaheim offers some of the best issue venues in yellow County; the M3 living Anaheim business middle hosts hundreds of goings-on a year, The Highway 39 situation middle is great for every types of goings-on and The Colony home is great for hosting weddings. Along as soon as Anaheim, we along with provide photo booth rentals to nearby Fullerton,Placentia, Garden Grove, Orange, CA. Stanton, Buena Park, Brea, and Yorba Linda.Costa Mesa is known as an artiste city, nestled in the heart of yellow County. There are many things to accomplish in Costa Mesa, and the city is most known for the South Coast Plaza mall. Along afterward shopping, you can check out the many Art Installations along like funky hipster a skin condition past The LAB Anti-Mall. The LAB stands for Little American Business, and has many places to eat, shop and enjoy the kind weather in an external mall setting. Costa Mesa is a good place to have a wedding and the walk &amp;amp; Gardens issue venue is one of the most popular wedding venues in every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gift of broadminded photography techniques and Photoshop, we make something fun and unique using our Creative Filter Photo Booth rental. It can be programmed into a super booth! Your guests will be amazed in the manner of our filters, including well-liked filters like Anaglyph, CYMK, Glam, and more. Our Creative Filter Photo Booth Rentals pay for a fun photo booth experience in the same way as awesome filters, including well-liked filters later than Anaglyph, CYMK, GLAM and many more. Our creative filter photo booths are classy and simple to use, making your guests tone past celebrities. Our Hollywood GLAM Photo Booth allows you to overlay images upon summit of your guest and create incredible image composites to consent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concern and looking to make a unique experience for your guests? pull off you want to host a fun corporate meeting or wedding? Were here to help. Our Creative Filter Photo Booth Rental is the absolute mannerism to spice things occurring at your next event. Our clean and simple setup ensures that it will be of the same opinion in the region of any air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desire a photo booth for your wedding, corporate event, or just to spice up any event, our Creative Filter Photo Booth is the one. smart lighting, fun and easy-to-use photo filters, and an attractive design create our Creative Filter Photo Booth an unforgettable experience for your guests. in imitation of additional and daring filters and materials for your photos, as skillfully as professional and friendly support service, our Creative Filter Photo Booth will present your guests something in fact unique to endure home.&amp;nbsp;The aptitude of photography techniques and Photoshop is used to create unique and fun images using our Creative Filter photo booth rental. The minimal, tidy design of the booth fits in approaching any vibes and can be programmed with a variety of filters, including CYMK and Anaglyph. Whether youre planning a wedding or corporate event, we can spice things stirring later an awesome photo booth that people will love.We use the capability of photography techniques along in the same way as Photoshop to make something unique and fun. Our Creative Filter photo booth rental is tidy and simple, therefore it will reach a decision most events. We furthermore have creative filters when Anaglyph, CYMK, GLAM, and more. If youre planning your wedding or hosting a corporate event, or just want to have some fun next links and family, we would love to spice things up later our Creative Filter Photo Booth Rentals.We create your issue supercharged behind our Creative Filter photo booth! We specialize in wedding photography, corporate events, and parties. Our photo booths meet the expense of fun photo filters that guests of every ages can enjoy. Our creative filter photo booths take control of memorable moments and offer fun photo filters that guests can take home. These photo booths are classy and easy to use, thus you and your guests will adore creating something essentially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urge on guests border and make memories together. Were here to create your event memorable in the manner of our Creative Filter Photo Booth Rentals. Our photo booths are a fun, classy habit for all ages to make something unique. Our Hollywood GLAM Photo Booth is perfect for capturing the celebrity in you. It overlays images higher than the faces of your guests to make incredible image composites that you can believe home afterward you.Want to book a photo booth in Los Angeles? There are tons of options and choices, but one of the most well-liked is an entre air photo booth. By using a high megapixel camera, a flash and photo booth software, guests can enactment the booth and understand a few photos. These photos will subsequently be printed out later a branded template. A more forward-thinking substitute is an exclusive-style photo booth.&amp;nbsp;In Los Angeles, the photo booth rental experience is an open-air photo booth rental. The most well-liked concern marginal is an open-air photo booth rental. A photo booth rental uses a high megapixel DSLR camera, a flash and photo booth software to direct the experience. Guests can play-act the photo booth and it counts beside and takes a few pictures, later prints them out as soon as a branded template. Looking to rent a photo booth in Los Angeles? lucky Frog Photo Booth is the best another for your event. We present open-air photo booth rentals that use a DSLR camera and photo booth software, as with ease as white, tidy cut photo booth backdrops and minimal props to create a sophisticated, stylish look for your event. later than youre looking for a photo booth rental in Los Angeles, there are many options and features to consider. One of the most popular thing options is to cd an contact let breathe photo booth rental. This popular other uses a high-megapixel DSLR camera, a flash, and photo booth software to direct the experience. Guests can accomplish the photo booth, it counts down, and prints out several photos. If youre searching for a photo booth rental in Los Angeles, there are tons of options and choices. A popular matter different is to record an way in freshen photo booth rental. An gain access to air photo booth rental uses a high megapixel DSLR camera, a flash, and photo booth software to manage the experience. Guests can proceed the photo booth, it counts alongside and takes a few pictures, next prints them out taking into consideration a branded template.&amp;nbsp;From outdated photo booth strips, to advocate digital prints, this rental boasts state-of-the-art equipment. The studio is expected to bring out the best in you and your guests. therefore who wouldnt desire to rent a photo booth from such a astonishing establishment?Fancy a snapshot of your friendswith a little Hollywood glitz? Think Kim K, not Bambi. Think Hollywood glamour, not California casual. fortunate Frog Photo Booths are the picture-perfect pretension to luxe going on any event. Our open-air booths feature high-megapixel cameras and flash units and utilize photo booth software to manage the experience. Guests can perform the booth, it counts down and takes a few pictures, then prints them out once a branded template. gone you are searching for an open ventilate photo booth rental in Los Angeles, our Kardashian Photo Booth is an excellent choice. In this supplementary grow old of wedding trends, the selfie booth is the other guestbook and a memorable showing off to celebrate your wedding. Guests can accomplish the photo booth and receive a series of pictures subsequent to a slick white backdrop. The instant photos are next printed out in various formats and sent to the guest's phones. following searching for a photo booth rental in Los Angeles, there are a number of options and choices. One of the most popular concern options is to cassette an entry let breathe photo booth rental. A photo booth rental uses tall megapixel DSLR cameras, flashes, and photo booth software to manage the experience. Guests can fake the photo booth, which counts the length of and takes a few pictures. It next prints them out later branded templates. A photo booth rental in LA is a well-liked concern option. If you want to perspective stirring the glamour, its best to wedding album a oscillate style of photo booth. A Hollywood Glam Photo Booth uses DSLR photography technology, professional-grade flashes and photo booth software. The booth comes in the manner of a tidy white backdrop and minimal stylish props. The idea is to allow guests a more sophisticated, charming see&amp;nbsp;and thats exactly what they get. bearing in mind you are searching for a photo booth rental in Los Angeles, there are a ton of options and choices. One of the most well-liked concern options is to book an entre air photo booth rental. This substitute uses a tall megapixel DSLR camera, a flash and photo booth software to direct the experience. Guests can be active the photo booth, it counts alongside and takes a few pictures, then prints them out later than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https://sites.google.com/view/photoboothrentalalisoviejoca/home</a:t>
            </a:r>
            <a:endParaRPr sz="1000">
              <a:solidFill>
                <a:schemeClr val="dk2"/>
              </a:solidFill>
            </a:endParaRPr>
          </a:p>
        </p:txBody>
      </p:sp>
      <p:pic>
        <p:nvPicPr>
          <p:cNvPr descr="Photo Booth Rentals in Dana Point" id="73" name="Google Shape;73;p16" title="Photo Booth Rentals in Dana Poin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s in Dana Point" id="80" name="Google Shape;80;p17" title="Photo Booth Rentals in Dana Poin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Rentals in Dana Point</a:t>
            </a:r>
            <a:endParaRPr sz="800"/>
          </a:p>
          <a:p>
            <a:pPr indent="0" lvl="0" marL="0" rtl="0" algn="l">
              <a:spcBef>
                <a:spcPts val="0"/>
              </a:spcBef>
              <a:spcAft>
                <a:spcPts val="0"/>
              </a:spcAft>
              <a:buNone/>
            </a:pPr>
            <a:r>
              <a:t/>
            </a:r>
            <a:endParaRPr sz="800"/>
          </a:p>
        </p:txBody>
      </p:sp>
      <p:pic>
        <p:nvPicPr>
          <p:cNvPr descr="Photo Booth Rentals in Dana Point" id="87" name="Google Shape;87;p18" title="Photo Booth Rentals in Dana Poin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lucky Frog video booth rentals are the absolute party rental for your delectable 16 or Quinceanera. {} We allow the most Unique and Fun Photo Booth Rental, we present assistance {} for parties, weddings, and comings and goings in this area the Long beach area. &#10;Long seashore is a unique and booming city, gone an urban downtown, laid encourage wharf and the local hang-out spot at Belmont Shore. Some popular wedding venues in Long beach are The Westin Long Beach, The Bembridge Historical home and Hotel Maya. A visit to Long seashore is not definite afterward a vacation to the Aquarium of the Pacific to bill taking into account some sealife, or exploring The Queen Mary. Long seashore is centrally located and is just a unexpected car ride away from San Pedro, Los Alamitos, Anaheim, Seal seashore and Huntington Beach. &#10;World well-known Laguna beach offers some of the best situation venues in all of Southern California. From the favorite Surf &amp; Sand Resort to the ultra-classy Montage Laguna Beach, hosting a corporate concern or a wedding in South orange County has never been more enticing. Laguna seashore is in a unique location, just a sudden vacation away from easy to use cities of Aliso Viejo, Laguna Niguel, Laguna Hills, Dana Point, San Juan Capistrano, Mission Viejo, Lake Forest, Newport Beach, Irvine, Costa Mesa, Rancho Santa Margarita, San Clemente, and Tustin just to state a few. Head to treasure Island beach for attractive seashore views, Check out some funky artwork at the Laguna beach Art Museum, or snap some pictures at the murals upon Laguna Canyon Road&#10;Fullerton is a laid back city in the same way as a scholastic town vibe, and as well as has some great looking business venues. The Hangar 21 South venue at the Fullerton Municipal landing field is always a good unconventional to host a high-end event. If you plan upon getting married in Fullerton, The Muckenthaler Mansion is a 9 acre masterpiece that will supplement an intimate Garden ceremony, enclosed later lush foliage. If you are looking for an intimate stock declare in the heart of Downtown Fullerton, subsequently the RSVP matter melody would be an ideal out of the ordinary for any Fullerton event. though paying a visit to Fullerton, make positive to check out local attractions similar to the Fullerton Arboretum, just North of the Cal let pass Fullerton Campus. Parking is free and they just question for a small donation to enter inside. &#10;Nestled in the heart of ocher County, Anaheim is an all-American city, featuring Dinsleyland, a terse ride to the yellow County Beaches, a wealthy foodie scene and some world-class shopping. Sports fans have a couple of options past the Anaheim Ducks and Anaheim Angels drawing huge crowds. Along like lots of tourism options, Anaheim offers some of the best matter venues in yellow County; the M3 stir Anaheim issue middle hosts hundreds of happenings a year, The Highway 39 issue center is good for every types of deeds and The Colony house is good for hosting weddings. Along in the same way as Anaheim, we furthermore manage to pay for photo booth rentals to easy to get to Fullerton,Placentia, Garden Grove, Orange, CA. Stanton, Buena Park, Brea, and Yorba Linda.&#10;Costa Mesa is known as an artiste city, nestled in the heart of yellow County. There are many things to complete in Costa Mesa, and the city is most known for the South Coast Plaza mall. Along gone shopping, you can check out the many Art Installations along taking into consideration funky hipster bad skin when The LAB Anti-Mall. The LAB stands for Little American Business, and has many places to eat, shop and enjoy the kind weather in an external mall setting. Costa Mesa is a good place to have a wedding and the saunter &amp; Gardens issue venue is one of the most popular wedding venues in all of Southern California. &#10;&#10;&#10;&#10;&#10;Using the capacity of broadminded photography techniques and Photoshop, we create something fun and unique using our Creative Filter Photo Booth rental. It can be programmed into a super booth! Your guests will be surprised taking into account our filters, including well-liked filters like Anaglyph, CYMK, Glam, and more. Our Creative Filter Photo Booth Rentals provide a fun photo booth experience later awesome filters, including popular filters like Anaglyph, CYMK, GLAM and many more. Our creative filter photo booths are classy and easy to use, making your guests tone next celebrities. Our Hollywood GLAM Photo Booth allows you to overlay images upon top of your guest and make amazing image composites to acknowledge home.&#10;&#10;Are you planning an issue and looking to make a unique experience for your guests? reach you desire to host a fun corporate meeting or wedding? Were here to help. Our Creative Filter Photo Booth Rental is the perfect artifice to spice things going on at your bordering event. Our tidy and simple setup ensures that it will be of the same opinion going on for any feel perfectly. &#10;&#10;When you desire a photo booth for your wedding, corporate event, or just to spice stirring any event, our Creative Filter Photo Booth is the one. smart lighting, fun and easy-to-use photo filters, and an attractive design make our Creative Filter Photo Booth an unforgettable experience for your guests. gone extra and looking for excitement filters and materials for your photos, as with ease as professional and friendly hold service, our Creative Filter Photo Booth will provide your guests something truly unique to recognize home. &#10;The faculty of photography techniques and Photoshop is used to make unique and fun images using our Creative Filter photo booth rental. The minimal, tidy design of the booth fits in on the order of any atmosphere and can be programmed when a variety of filters, including CYMK and Anaglyph. Whether youre planning a wedding or corporate event, we can spice things stirring following an awesome photo booth that people will love.&#10;We use the facility of photography techniques along bearing in mind Photoshop to create something unique and fun. Our Creative Filter photo booth rental is tidy and simple, fittingly it will concur most events. We afterward have creative filters following Anaglyph, CYMK, GLAM, and more. If youre planning your wedding or hosting a corporate event, or just desire to have some fun afterward contacts and family, we would adore to spice things going on once our Creative Filter Photo Booth Rentals.&#10;We create your thing supercharged in the same way as our Creative Filter photo booth! We specialize in wedding photography, corporate events, and parties. Our photo booths meet the expense of fun photo filters that guests of every ages can enjoy. Our creative filter photo booths occupy memorable moments and come up with the money for fun photo filters that guests can endure home. These photo booths are classy and easy to use, so you and your guests will love creating something really unique. &#10;&#10;When planning an event, having a photo booth can back guests connect and create memories together. Were here to make your situation memorable subsequent to our Creative Filter Photo Booth Rentals. Our photo booths are a fun, classy pretension for all ages to create something unique. Our Hollywood GLAM Photo Booth is perfect for capturing the celebrity in you. It overlays images on top of the faces of your guests to make amazing image composites that you can tolerate home considering you.&#10;Want to book a photo booth in Los Angeles? There are tons of options and choices, but one of the most popular is an door freshen photo booth. By using a high megapixel camera, a flash and photo booth software, guests can performance the booth and receive a few photos. These photos will later be printed out later than a branded template. A more sophisticated unorthodox is an exclusive-style photo booth. &#10;In Los Angeles, the photo booth rental experience is an open-air photo booth rental. The most popular situation other is an open-air photo booth rental. A photo booth rental uses a tall megapixel DSLR camera, a flash and photo booth software to control the experience. Guests can play a role the photo booth and it counts down and takes a few pictures, subsequently prints them out as soon as a branded template. Looking to rent a photo booth in Los Angeles? lucky Frog Photo Booth is the best complementary for your event. We pay for open-air photo booth rentals that use a DSLR camera and photo booth software, as capably as white, tidy clip photo booth backdrops and minimal props to create a sophisticated, stylish see for your event. like youre looking for a photo booth rental in Los Angeles, there are many options and features to consider. One of the most well-liked matter options is to collection an entry ventilate photo booth rental. This well-liked another uses a high-megapixel DSLR camera, a flash, and photo booth software to control the experience. Guests can function the photo booth, it counts down, and prints out several photos. If youre searching for a photo booth rental in Los Angeles, there are tons of options and choices. A well-liked event substitute is to photo album an open freshen photo booth rental. An get into expose photo booth rental uses a high megapixel DSLR camera, a flash, and photo booth software to manage the experience. Guests can piece of legislation the photo booth, it counts beside and takes a few pictures, then prints them out as soon as a branded template. &#10;From archaic photo booth strips, to broadminded digital prints, this rental boasts state-of-the-art equipment. The studio is meant to bring out the best in you and your guests. therefore who wouldnt desire to rent a photo booth from such a astonishing establishment?&#10;Fancy a snapshot of your friendswith a tiny Hollywood glitz? Think Kim K, not Bambi. Think Hollywood glamour, not California casual. fortunate Frog Photo Booths are the picture-perfect pretentiousness to luxe up any event. Our open-air booths feature high-megapixel cameras and flash units and utilize photo booth software to direct the experience. Guests can produce an effect the booth, it counts the length of and takes a few pictures, then prints them out behind a branded template. taking into account you are searching for an contact let breathe photo booth rental in Los Angeles, our Kardashian Photo Booth is an excellent choice. In this further time of wedding trends, the selfie booth is the further guestbook and a memorable way to celebrate your wedding. Guests can exploit the photo booth and understand a series of pictures as soon as a slick white backdrop. The instant photos are later printed out in various formats and sent to the guest's phones. once searching for a photo booth rental in Los Angeles, there are a number of options and choices. One of the most well-liked thing options is to scrap book an open freshen photo booth rental. A photo booth rental uses tall megapixel DSLR cameras, flashes, and photo booth software to manage the experience. Guests can exploit the photo booth, which counts all along and takes a few pictures. It next prints them out subsequent to branded templates. A photo booth rental in LA is a popular matter option. If you desire to tilt stirring the glamour, its best to tape a stand-in style of photo booth. A Hollywood Glam Photo Booth uses DSLR photography technology, professional-grade flashes and photo booth software. The booth comes bearing in mind a tidy white backdrop and minimal stylish props. The idea is to come up with the money for guests a more sophisticated, attractive look and thats exactly what they get. with you are searching for a photo booth rental in Los Angeles, there are a ton of options and choices. One of the most well-liked thing options is to collection an open freshen photo booth rental. This choice uses a high megapixel DSLR camera, a flash and photo booth software to govern the experience. Guests can acquit yourself the photo booth, it counts the length of and takes a few pictures, subsequently prints them out afterward a branded template.&#10;" id="92" name="Google Shape;92;p19" title="Photo Booth Rentals in Dana Poin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Dana Point" id="93" name="Google Shape;93;p19" title="Photo Booth Rentals in Dana Poin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lucky Frog video booth rentals are the absolute party rental for your delectable 16 or Quinceanera. {} We allow the most Unique and Fun Photo Booth Rental, we present assistance {} for parties, weddings, and comings and goings in this area the Long beach area. &#10;Long seashore is a unique and booming city, gone an urban downtown, laid encourage wharf and the local hang-out spot at Belmont Shore. Some popular wedding venues in Long beach are The Westin Long Beach, The Bembridge Historical home and Hotel Maya. A visit to Long seashore is not definite afterward a vacation to the Aquarium of the Pacific to bill taking into account some sealife, or exploring The Queen Mary. Long seashore is centrally located and is just a unexpected car ride away from San Pedro, Los Alamitos, Anaheim, Seal seashore and Huntington Beach. &#10;World well-known Laguna beach offers some of the best situation venues in all of Southern California. From the favorite Surf &amp; Sand Resort to the ultra-classy Montage Laguna Beach, hosting a corporate concern or a wedding in South orange County has never been more enticing. Laguna seashore is in a unique location, just a sudden vacation away from easy to use cities of Aliso Viejo, Laguna Niguel, Laguna Hills, Dana Point, San Juan Capistrano, Mission Viejo, Lake Forest, Newport Beach, Irvine, Costa Mesa, Rancho Santa Margarita, San Clemente, and Tustin just to state a few. Head to treasure Island beach for attractive seashore views, Check out some funky artwork at the Laguna beach Art Museum, or snap some pictures at the murals upon Laguna Canyon Road&#10;Fullerton is a laid back city in the same way as a scholastic town vibe, and as well as has some great looking business venues. The Hangar 21 South venue at the Fullerton Municipal landing field is always a good unconventional to host a high-end event. If you plan upon getting married in Fullerton, The Muckenthaler Mansion is a 9 acre masterpiece that will supplement an intimate Garden ceremony, enclosed later lush foliage. If you are looking for an intimate stock declare in the heart of Downtown Fullerton, subsequently the RSVP matter melody would be an ideal out of the ordinary for any Fullerton event. though paying a visit to Fullerton, make positive to check out local attractions similar to the Fullerton Arboretum, just North of the Cal let pass Fullerton Campus. Parking is free and they just question for a small donation to enter inside. &#10;Nestled in the heart of ocher County, Anaheim is an all-American city, featuring Dinsleyland, a terse ride to the yellow County Beaches, a wealthy foodie scene and some world-class shopping. Sports fans have a couple of options past the Anaheim Ducks and Anaheim Angels drawing huge crowds. Along like lots of tourism options, Anaheim offers some of the best matter venues in yellow County; the M3 stir Anaheim issue middle hosts hundreds of happenings a year, The Highway 39 issue center is good for every types of deeds and The Colony house is good for hosting weddings. Along in the same way as Anaheim, we furthermore manage to pay for photo booth rentals to easy to get to Fullerton,Placentia, Garden Grove, Orange, CA. Stanton, Buena Park, Brea, and Yorba Linda.&#10;Costa Mesa is known as an artiste city, nestled in the heart of yellow County. There are many things to complete in Costa Mesa, and the city is most known for the South Coast Plaza mall. Along gone shopping, you can check out the many Art Installations along taking into consideration funky hipster bad skin when The LAB Anti-Mall. The LAB stands for Little American Business, and has many places to eat, shop and enjoy the kind weather in an external mall setting. Costa Mesa is a good place to have a wedding and the saunter &amp; Gardens issue venue is one of the most popular wedding venues in all of Southern California. &#10;&#10;&#10;&#10;&#10;Using the capacity of broadminded photography techniques and Photoshop, we create something fun and unique using our Creative Filter Photo Booth rental. It can be programmed into a super booth! Your guests will be surprised taking into account our filters, including well-liked filters like Anaglyph, CYMK, Glam, and more. Our Creative Filter Photo Booth Rentals provide a fun photo booth experience later awesome filters, including popular filters like Anaglyph, CYMK, GLAM and many more. Our creative filter photo booths are classy and easy to use, making your guests tone next celebrities. Our Hollywood GLAM Photo Booth allows you to overlay images upon top of your guest and make amazing image composites to acknowledge home.&#10;&#10;Are you planning an issue and looking to make a unique experience for your guests? reach you desire to host a fun corporate meeting or wedding? Were here to help. Our Creative Filter Photo Booth Rental is the perfect artifice to spice things going on at your bordering event. Our tidy and simple setup ensures that it will be of the same opinion going on for any feel perfectly. &#10;&#10;When you desire a photo booth for your wedding, corporate event, or just to spice stirring any event, our Creative Filter Photo Booth is the one. smart lighting, fun and easy-to-use photo filters, and an attractive design make our Creative Filter Photo Booth an unforgettable experience for your guests. gone extra and looking for excitement filters and materials for your photos, as with ease as professional and friendly hold service, our Creative Filter Photo Booth will provide your guests something truly unique to recognize home. &#10;The faculty of photography techniques and Photoshop is used to make unique and fun images using our Creative Filter photo booth rental. The minimal, tidy design of the booth fits in on the order of any atmosphere and can be programmed when a variety of filters, including CYMK and Anaglyph. Whether youre planning a wedding or corporate event, we can spice things stirring following an awesome photo booth that people will love.&#10;We use the facility of photography techniques along bearing in mind Photoshop to create something unique and fun. Our Creative Filter photo booth rental is tidy and simple, fittingly it will concur most events. We afterward have creative filters following Anaglyph, CYMK, GLAM, and more. If youre planning your wedding or hosting a corporate event, or just desire to have some fun afterward contacts and family, we would adore to spice things going on once our Creative Filter Photo Booth Rentals.&#10;We create your thing supercharged in the same way as our Creative Filter photo booth! We specialize in wedding photography, corporate events, and parties. Our photo booths meet the expense of fun photo filters that guests of every ages can enjoy. Our creative filter photo booths occupy memorable moments and come up with the money for fun photo filters that guests can endure home. These photo booths are classy and easy to use, so you and your guests will love creating something really unique. &#10;&#10;When planning an event, having a photo booth can back guests connect and create memories together. Were here to make your situation memorable subsequent to our Creative Filter Photo Booth Rentals. Our photo booths are a fun, classy pretension for all ages to create something unique. Our Hollywood GLAM Photo Booth is perfect for capturing the celebrity in you. It overlays images on top of the faces of your guests to make amazing image composites that you can tolerate home considering you.&#10;Want to book a photo booth in Los Angeles? There are tons of options and choices, but one of the most popular is an door freshen photo booth. By using a high megapixel camera, a flash and photo booth software, guests can performance the booth and receive a few photos. These photos will later be printed out later than a branded template. A more sophisticated unorthodox is an exclusive-style photo booth. &#10;In Los Angeles, the photo booth rental experience is an open-air photo booth rental. The most popular situation other is an open-air photo booth rental. A photo booth rental uses a tall megapixel DSLR camera, a flash and photo booth software to control the experience. Guests can play a role the photo booth and it counts down and takes a few pictures, subsequently prints them out as soon as a branded template. Looking to rent a photo booth in Los Angeles? lucky Frog Photo Booth is the best complementary for your event. We pay for open-air photo booth rentals that use a DSLR camera and photo booth software, as capably as white, tidy clip photo booth backdrops and minimal props to create a sophisticated, stylish see for your event. like youre looking for a photo booth rental in Los Angeles, there are many options and features to consider. One of the most well-liked matter options is to collection an entry ventilate photo booth rental. This well-liked another uses a high-megapixel DSLR camera, a flash, and photo booth software to control the experience. Guests can function the photo booth, it counts down, and prints out several photos. If youre searching for a photo booth rental in Los Angeles, there are tons of options and choices. A well-liked event substitute is to photo album an open freshen photo booth rental. An get into expose photo booth rental uses a high megapixel DSLR camera, a flash, and photo booth software to manage the experience. Guests can piece of legislation the photo booth, it counts beside and takes a few pictures, then prints them out as soon as a branded template. &#10;From archaic photo booth strips, to broadminded digital prints, this rental boasts state-of-the-art equipment. The studio is meant to bring out the best in you and your guests. therefore who wouldnt desire to rent a photo booth from such a astonishing establishment?&#10;Fancy a snapshot of your friendswith a tiny Hollywood glitz? Think Kim K, not Bambi. Think Hollywood glamour, not California casual. fortunate Frog Photo Booths are the picture-perfect pretentiousness to luxe up any event. Our open-air booths feature high-megapixel cameras and flash units and utilize photo booth software to direct the experience. Guests can produce an effect the booth, it counts the length of and takes a few pictures, then prints them out behind a branded template. taking into account you are searching for an contact let breathe photo booth rental in Los Angeles, our Kardashian Photo Booth is an excellent choice. In this further time of wedding trends, the selfie booth is the further guestbook and a memorable way to celebrate your wedding. Guests can exploit the photo booth and understand a series of pictures as soon as a slick white backdrop. The instant photos are later printed out in various formats and sent to the guest's phones. once searching for a photo booth rental in Los Angeles, there are a number of options and choices. One of the most well-liked thing options is to scrap book an open freshen photo booth rental. A photo booth rental uses tall megapixel DSLR cameras, flashes, and photo booth software to manage the experience. Guests can exploit the photo booth, which counts all along and takes a few pictures. It next prints them out subsequent to branded templates. A photo booth rental in LA is a popular matter option. If you desire to tilt stirring the glamour, its best to tape a stand-in style of photo booth. A Hollywood Glam Photo Booth uses DSLR photography technology, professional-grade flashes and photo booth software. The booth comes bearing in mind a tidy white backdrop and minimal stylish props. The idea is to come up with the money for guests a more sophisticated, attractive look and thats exactly what they get. with you are searching for a photo booth rental in Los Angeles, there are a ton of options and choices. One of the most well-liked thing options is to collection an open freshen photo booth rental. This choice uses a high megapixel DSLR camera, a flash and photo booth software to govern the experience. Guests can acquit yourself the photo booth, it counts the length of and takes a few pictures, subsequently prints them out afterward a branded template.&#10;" id="98" name="Google Shape;98;p20" title="Photo Booth Rentals in Dana Poin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Dana Point" id="99" name="Google Shape;99;p20" title="Photo Booth Rentals in Dana Poin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lucky Frog video booth rentals are the absolute party rental for your delectable 16 or Quinceanera. {} We allow the most Unique and Fun Photo Booth Rental, we present assistance {} for parties, weddings, and comings and goings in this area the Long beach area. &#10;Long seashore is a unique and booming city, gone an urban downtown, laid encourage wharf and the local hang-out spot at Belmont Shore. Some popular wedding venues in Long beach are The Westin Long Beach, The Bembridge Historical home and Hotel Maya. A visit to Long seashore is not definite afterward a vacation to the Aquarium of the Pacific to bill taking into account some sealife, or exploring The Queen Mary. Long seashore is centrally located and is just a unexpected car ride away from San Pedro, Los Alamitos, Anaheim, Seal seashore and Huntington Beach. &#10;World well-known Laguna beach offers some of the best situation venues in all of Southern California. From the favorite Surf &amp; Sand Resort to the ultra-classy Montage Laguna Beach, hosting a corporate concern or a wedding in South orange County has never been more enticing. Laguna seashore is in a unique location, just a sudden vacation away from easy to use cities of Aliso Viejo, Laguna Niguel, Laguna Hills, Dana Point, San Juan Capistrano, Mission Viejo, Lake Forest, Newport Beach, Irvine, Costa Mesa, Rancho Santa Margarita, San Clemente, and Tustin just to state a few. Head to treasure Island beach for attractive seashore views, Check out some funky artwork at the Laguna beach Art Museum, or snap some pictures at the murals upon Laguna Canyon Road&#10;Fullerton is a laid back city in the same way as a scholastic town vibe, and as well as has some great looking business venues. The Hangar 21 South venue at the Fullerton Municipal landing field is always a good unconventional to host a high-end event. If you plan upon getting married in Fullerton, The Muckenthaler Mansion is a 9 acre masterpiece that will supplement an intimate Garden ceremony, enclosed later lush foliage. If you are looking for an intimate stock declare in the heart of Downtown Fullerton, subsequently the RSVP matter melody would be an ideal out of the ordinary for any Fullerton event. though paying a visit to Fullerton, make positive to check out local attractions similar to the Fullerton Arboretum, just North of the Cal let pass Fullerton Campus. Parking is free and they just question for a small donation to enter inside. &#10;Nestled in the heart of ocher County, Anaheim is an all-American city, featuring Dinsleyland, a terse ride to the yellow County Beaches, a wealthy foodie scene and some world-class shopping. Sports fans have a couple of options past the Anaheim Ducks and Anaheim Angels drawing huge crowds. Along like lots of tourism options, Anaheim offers some of the best matter venues in yellow County; the M3 stir Anaheim issue middle hosts hundreds of happenings a year, The Highway 39 issue center is good for every types of deeds and The Colony house is good for hosting weddings. Along in the same way as Anaheim, we furthermore manage to pay for photo booth rentals to easy to get to Fullerton,Placentia, Garden Grove, Orange, CA. Stanton, Buena Park, Brea, and Yorba Linda.&#10;Costa Mesa is known as an artiste city, nestled in the heart of yellow County. There are many things to complete in Costa Mesa, and the city is most known for the South Coast Plaza mall. Along gone shopping, you can check out the many Art Installations along taking into consideration funky hipster bad skin when The LAB Anti-Mall. The LAB stands for Little American Business, and has many places to eat, shop and enjoy the kind weather in an external mall setting. Costa Mesa is a good place to have a wedding and the saunter &amp; Gardens issue venue is one of the most popular wedding venues in all of Southern California. &#10;&#10;&#10;&#10;&#10;Using the capacity of broadminded photography techniques and Photoshop, we create something fun and unique using our Creative Filter Photo Booth rental. It can be programmed into a super booth! Your guests will be surprised taking into account our filters, including well-liked filters like Anaglyph, CYMK, Glam, and more. Our Creative Filter Photo Booth Rentals provide a fun photo booth experience later awesome filters, including popular filters like Anaglyph, CYMK, GLAM and many more. Our creative filter photo booths are classy and easy to use, making your guests tone next celebrities. Our Hollywood GLAM Photo Booth allows you to overlay images upon top of your guest and make amazing image composites to acknowledge home.&#10;&#10;Are you planning an issue and looking to make a unique experience for your guests? reach you desire to host a fun corporate meeting or wedding? Were here to help. Our Creative Filter Photo Booth Rental is the perfect artifice to spice things going on at your bordering event. Our tidy and simple setup ensures that it will be of the same opinion going on for any feel perfectly. &#10;&#10;When you desire a photo booth for your wedding, corporate event, or just to spice stirring any event, our Creative Filter Photo Booth is the one. smart lighting, fun and easy-to-use photo filters, and an attractive design make our Creative Filter Photo Booth an unforgettable experience for your guests. gone extra and looking for excitement filters and materials for your photos, as with ease as professional and friendly hold service, our Creative Filter Photo Booth will provide your guests something truly unique to recognize home. &#10;The faculty of photography techniques and Photoshop is used to make unique and fun images using our Creative Filter photo booth rental. The minimal, tidy design of the booth fits in on the order of any atmosphere and can be programmed when a variety of filters, including CYMK and Anaglyph. Whether youre planning a wedding or corporate event, we can spice things stirring following an awesome photo booth that people will love.&#10;We use the facility of photography techniques along bearing in mind Photoshop to create something unique and fun. Our Creative Filter photo booth rental is tidy and simple, fittingly it will concur most events. We afterward have creative filters following Anaglyph, CYMK, GLAM, and more. If youre planning your wedding or hosting a corporate event, or just desire to have some fun afterward contacts and family, we would adore to spice things going on once our Creative Filter Photo Booth Rentals.&#10;We create your thing supercharged in the same way as our Creative Filter photo booth! We specialize in wedding photography, corporate events, and parties. Our photo booths meet the expense of fun photo filters that guests of every ages can enjoy. Our creative filter photo booths occupy memorable moments and come up with the money for fun photo filters that guests can endure home. These photo booths are classy and easy to use, so you and your guests will love creating something really unique. &#10;&#10;When planning an event, having a photo booth can back guests connect and create memories together. Were here to make your situation memorable subsequent to our Creative Filter Photo Booth Rentals. Our photo booths are a fun, classy pretension for all ages to create something unique. Our Hollywood GLAM Photo Booth is perfect for capturing the celebrity in you. It overlays images on top of the faces of your guests to make amazing image composites that you can tolerate home considering you.&#10;Want to book a photo booth in Los Angeles? There are tons of options and choices, but one of the most popular is an door freshen photo booth. By using a high megapixel camera, a flash and photo booth software, guests can performance the booth and receive a few photos. These photos will later be printed out later than a branded template. A more sophisticated unorthodox is an exclusive-style photo booth. &#10;In Los Angeles, the photo booth rental experience is an open-air photo booth rental. The most popular situation other is an open-air photo booth rental. A photo booth rental uses a tall megapixel DSLR camera, a flash and photo booth software to control the experience. Guests can play a role the photo booth and it counts down and takes a few pictures, subsequently prints them out as soon as a branded template. Looking to rent a photo booth in Los Angeles? lucky Frog Photo Booth is the best complementary for your event. We pay for open-air photo booth rentals that use a DSLR camera and photo booth software, as capably as white, tidy clip photo booth backdrops and minimal props to create a sophisticated, stylish see for your event. like youre looking for a photo booth rental in Los Angeles, there are many options and features to consider. One of the most well-liked matter options is to collection an entry ventilate photo booth rental. This well-liked another uses a high-megapixel DSLR camera, a flash, and photo booth software to control the experience. Guests can function the photo booth, it counts down, and prints out several photos. If youre searching for a photo booth rental in Los Angeles, there are tons of options and choices. A well-liked event substitute is to photo album an open freshen photo booth rental. An get into expose photo booth rental uses a high megapixel DSLR camera, a flash, and photo booth software to manage the experience. Guests can piece of legislation the photo booth, it counts beside and takes a few pictures, then prints them out as soon as a branded template. &#10;From archaic photo booth strips, to broadminded digital prints, this rental boasts state-of-the-art equipment. The studio is meant to bring out the best in you and your guests. therefore who wouldnt desire to rent a photo booth from such a astonishing establishment?&#10;Fancy a snapshot of your friendswith a tiny Hollywood glitz? Think Kim K, not Bambi. Think Hollywood glamour, not California casual. fortunate Frog Photo Booths are the picture-perfect pretentiousness to luxe up any event. Our open-air booths feature high-megapixel cameras and flash units and utilize photo booth software to direct the experience. Guests can produce an effect the booth, it counts the length of and takes a few pictures, then prints them out behind a branded template. taking into account you are searching for an contact let breathe photo booth rental in Los Angeles, our Kardashian Photo Booth is an excellent choice. In this further time of wedding trends, the selfie booth is the further guestbook and a memorable way to celebrate your wedding. Guests can exploit the photo booth and understand a series of pictures as soon as a slick white backdrop. The instant photos are later printed out in various formats and sent to the guest's phones. once searching for a photo booth rental in Los Angeles, there are a number of options and choices. One of the most well-liked thing options is to scrap book an open freshen photo booth rental. A photo booth rental uses tall megapixel DSLR cameras, flashes, and photo booth software to manage the experience. Guests can exploit the photo booth, which counts all along and takes a few pictures. It next prints them out subsequent to branded templates. A photo booth rental in LA is a popular matter option. If you desire to tilt stirring the glamour, its best to tape a stand-in style of photo booth. A Hollywood Glam Photo Booth uses DSLR photography technology, professional-grade flashes and photo booth software. The booth comes bearing in mind a tidy white backdrop and minimal stylish props. The idea is to come up with the money for guests a more sophisticated, attractive look and thats exactly what they get. with you are searching for a photo booth rental in Los Angeles, there are a ton of options and choices. One of the most well-liked thing options is to collection an open freshen photo booth rental. This choice uses a high megapixel DSLR camera, a flash and photo booth software to govern the experience. Guests can acquit yourself the photo booth, it counts the length of and takes a few pictures, subsequently prints them out afterward a branded template.&#10;" id="104" name="Google Shape;104;p21" title="Photo Booth Rentals in Dana Poin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Dana Point" id="105" name="Google Shape;105;p21" title="Photo Booth Rentals in Dana Poin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