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Poppi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oppins-bold.fntdata"/><Relationship Id="rId27" Type="http://schemas.openxmlformats.org/officeDocument/2006/relationships/font" Target="fonts/Poppi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Poppi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0" Type="http://schemas.openxmlformats.org/officeDocument/2006/relationships/hyperlink" Target="https://docs.google.com/forms/d/19VXT1iFgOzaPdsP1hhZp0kyD1tBqK12Sa_rrGjfDbVY/edit?usp=sharing" TargetMode="External"/><Relationship Id="rId22" Type="http://schemas.openxmlformats.org/officeDocument/2006/relationships/hyperlink" Target="https://drive.google.com/file/d/1Ub_baxN1yIKa7z6PHbWKiQ5Hv3QmkYdb/view?usp=drivesdk" TargetMode="External"/><Relationship Id="rId21" Type="http://schemas.openxmlformats.org/officeDocument/2006/relationships/hyperlink" Target="https://docs.google.com/drawings/d/10d9Y8p5PwFL3I5bboWa3C1y3etVcyw0DO8TVIkKzu9g/edit?usp=sharing" TargetMode="External"/><Relationship Id="rId24" Type="http://schemas.openxmlformats.org/officeDocument/2006/relationships/hyperlink" Target="https://docs.google.com/document/d/1JyyKAB3ePLjxer3agp3fYSzVFgrdm_0WTnX2yQpemRk/edit?usp=sharing" TargetMode="External"/><Relationship Id="rId23" Type="http://schemas.openxmlformats.org/officeDocument/2006/relationships/hyperlink" Target="https://sites.google.com/view/culver-city-video-booth-rental/home" TargetMode="External"/><Relationship Id="rId1" Type="http://schemas.openxmlformats.org/officeDocument/2006/relationships/notesMaster" Target="../notesMasters/notesMaster1.xml"/><Relationship Id="rId2" Type="http://schemas.openxmlformats.org/officeDocument/2006/relationships/hyperlink" Target="https://sites.google.com/view/roamingphotoboothrentalat/roaming-digital-photo-booth-beverly-hills" TargetMode="External"/><Relationship Id="rId3" Type="http://schemas.openxmlformats.org/officeDocument/2006/relationships/hyperlink" Target="https://drive.google.com/drive/folders/1Lph-yWlAgUgP_uxC3gBPUaG20KEjlw-Z?usp=sharing" TargetMode="External"/><Relationship Id="rId4" Type="http://schemas.openxmlformats.org/officeDocument/2006/relationships/hyperlink" Target="https://news.google.com/rss/search?q=photobooth" TargetMode="External"/><Relationship Id="rId9" Type="http://schemas.openxmlformats.org/officeDocument/2006/relationships/hyperlink" Target="https://drive.google.com/file/d/1kWRAClu3MMOUC0Obv-Z71nDYQTPerzbO/view?usp=sharing" TargetMode="External"/><Relationship Id="rId26" Type="http://schemas.openxmlformats.org/officeDocument/2006/relationships/hyperlink" Target="https://docs.google.com/document/d/1JyyKAB3ePLjxer3agp3fYSzVFgrdm_0WTnX2yQpemRk/view" TargetMode="External"/><Relationship Id="rId25" Type="http://schemas.openxmlformats.org/officeDocument/2006/relationships/hyperlink" Target="https://docs.google.com/document/d/1JyyKAB3ePLjxer3agp3fYSzVFgrdm_0WTnX2yQpemRk/pub" TargetMode="External"/><Relationship Id="rId28" Type="http://schemas.openxmlformats.org/officeDocument/2006/relationships/hyperlink" Target="https://docs.google.com/presentation/d/1NbWjx6eERiDm9dTkNLy3_q8vb_n9zTVPx8A0KSKFUAU/pub?start=true&amp;loop=true&amp;delayms=3000" TargetMode="External"/><Relationship Id="rId27" Type="http://schemas.openxmlformats.org/officeDocument/2006/relationships/hyperlink" Target="https://docs.google.com/presentation/d/1NbWjx6eERiDm9dTkNLy3_q8vb_n9zTVPx8A0KSKFUAU/edit?usp=sharing" TargetMode="External"/><Relationship Id="rId5" Type="http://schemas.openxmlformats.org/officeDocument/2006/relationships/hyperlink" Target="https://drive.google.com/drive/folders/1v6RJBPPciyR4CUQ4azRT6bOn5vGySIYG?usp=sharing" TargetMode="External"/><Relationship Id="rId6" Type="http://schemas.openxmlformats.org/officeDocument/2006/relationships/hyperlink" Target="https://drive.google.com/drive/folders/1PG6tVu5MA4ciEwEkORX154jPpTveUdrP?usp=sharing" TargetMode="External"/><Relationship Id="rId29" Type="http://schemas.openxmlformats.org/officeDocument/2006/relationships/hyperlink" Target="https://docs.google.com/presentation/d/1NbWjx6eERiDm9dTkNLy3_q8vb_n9zTVPx8A0KSKFUAU/view" TargetMode="External"/><Relationship Id="rId7" Type="http://schemas.openxmlformats.org/officeDocument/2006/relationships/hyperlink" Target="https://drive.google.com/drive/folders/1GWcrAeYz47taJNKdauoVo4KLVnCamDFi?usp=sharing" TargetMode="External"/><Relationship Id="rId8" Type="http://schemas.openxmlformats.org/officeDocument/2006/relationships/hyperlink" Target="https://drive.google.com/drive/folders/10DAEZYU1XmG54x6GCK0CF-PKe1fY69QE?usp=sharing" TargetMode="External"/><Relationship Id="rId30" Type="http://schemas.openxmlformats.org/officeDocument/2006/relationships/hyperlink" Target="https://docs.google.com/presentation/d/1NbWjx6eERiDm9dTkNLy3_q8vb_n9zTVPx8A0KSKFUAU/htmlpresent" TargetMode="External"/><Relationship Id="rId11" Type="http://schemas.openxmlformats.org/officeDocument/2006/relationships/hyperlink" Target="https://drive.google.com/file/d/1MJAeTgbRP-3q0Wo8G0V2nch4Ocw3jfu2/view?usp=sharing" TargetMode="External"/><Relationship Id="rId10" Type="http://schemas.openxmlformats.org/officeDocument/2006/relationships/hyperlink" Target="https://drive.google.com/file/d/1DVtCh1W3mkrKOAp7voz2Kjlgboi73WbE/view?usp=sharing" TargetMode="External"/><Relationship Id="rId13" Type="http://schemas.openxmlformats.org/officeDocument/2006/relationships/hyperlink" Target="https://drive.google.com/file/d/1_MgA1gDAdHq1CruMb6VLaJqigTK8uz4c/view?usp=sharing" TargetMode="External"/><Relationship Id="rId12" Type="http://schemas.openxmlformats.org/officeDocument/2006/relationships/hyperlink" Target="https://drive.google.com/file/d/1mRf9kdwBmfb-_iLDyN4LELpyqCEj0xkQ/view?usp=sharing" TargetMode="External"/><Relationship Id="rId15" Type="http://schemas.openxmlformats.org/officeDocument/2006/relationships/hyperlink" Target="https://docs.google.com/spreadsheets/d/1TfFhHhmb5N9cwi4HND05SPaGFpwzXJr8P-WM7-pWGvQ/edit?usp=sharing" TargetMode="External"/><Relationship Id="rId14" Type="http://schemas.openxmlformats.org/officeDocument/2006/relationships/hyperlink" Target="https://drive.google.com/file/d/1Qbvzp2GcoSsT1bAp49s_un248g9FO9xx/view?usp=sharing" TargetMode="External"/><Relationship Id="rId17" Type="http://schemas.openxmlformats.org/officeDocument/2006/relationships/hyperlink" Target="https://docs.google.com/spreadsheets/d/1TfFhHhmb5N9cwi4HND05SPaGFpwzXJr8P-WM7-pWGvQ/pubhtml" TargetMode="External"/><Relationship Id="rId16" Type="http://schemas.openxmlformats.org/officeDocument/2006/relationships/hyperlink" Target="https://docs.google.com/spreadsheet/pub?key=1TfFhHhmb5N9cwi4HND05SPaGFpwzXJr8P-WM7-pWGvQ" TargetMode="External"/><Relationship Id="rId19" Type="http://schemas.openxmlformats.org/officeDocument/2006/relationships/hyperlink" Target="https://docs.google.com/spreadsheets/d/1TfFhHhmb5N9cwi4HND05SPaGFpwzXJr8P-WM7-pWGvQ/view" TargetMode="External"/><Relationship Id="rId18" Type="http://schemas.openxmlformats.org/officeDocument/2006/relationships/hyperlink" Target="https://docs.google.com/spreadsheets/d/1TfFhHhmb5N9cwi4HND05SPaGFpwzXJr8P-WM7-pWGvQ/pub"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0" Type="http://schemas.openxmlformats.org/officeDocument/2006/relationships/hyperlink" Target="https://docs.google.com/forms/d/19VXT1iFgOzaPdsP1hhZp0kyD1tBqK12Sa_rrGjfDbVY/edit?usp=sharing" TargetMode="External"/><Relationship Id="rId22" Type="http://schemas.openxmlformats.org/officeDocument/2006/relationships/hyperlink" Target="https://drive.google.com/file/d/1Ub_baxN1yIKa7z6PHbWKiQ5Hv3QmkYdb/view?usp=drivesdk" TargetMode="External"/><Relationship Id="rId21" Type="http://schemas.openxmlformats.org/officeDocument/2006/relationships/hyperlink" Target="https://docs.google.com/drawings/d/10d9Y8p5PwFL3I5bboWa3C1y3etVcyw0DO8TVIkKzu9g/edit?usp=sharing" TargetMode="External"/><Relationship Id="rId24" Type="http://schemas.openxmlformats.org/officeDocument/2006/relationships/hyperlink" Target="https://docs.google.com/document/d/1JyyKAB3ePLjxer3agp3fYSzVFgrdm_0WTnX2yQpemRk/edit?usp=sharing" TargetMode="External"/><Relationship Id="rId23" Type="http://schemas.openxmlformats.org/officeDocument/2006/relationships/hyperlink" Target="https://sites.google.com/view/culver-city-video-booth-rental/home" TargetMode="External"/><Relationship Id="rId1" Type="http://schemas.openxmlformats.org/officeDocument/2006/relationships/notesMaster" Target="../notesMasters/notesMaster1.xml"/><Relationship Id="rId2" Type="http://schemas.openxmlformats.org/officeDocument/2006/relationships/hyperlink" Target="https://sites.google.com/view/roamingphotoboothrentalat/roaming-digital-photo-booth-beverly-hills" TargetMode="External"/><Relationship Id="rId3" Type="http://schemas.openxmlformats.org/officeDocument/2006/relationships/hyperlink" Target="https://drive.google.com/drive/folders/1Lph-yWlAgUgP_uxC3gBPUaG20KEjlw-Z?usp=sharing" TargetMode="External"/><Relationship Id="rId4" Type="http://schemas.openxmlformats.org/officeDocument/2006/relationships/hyperlink" Target="https://news.google.com/rss/search?q=photobooth" TargetMode="External"/><Relationship Id="rId9" Type="http://schemas.openxmlformats.org/officeDocument/2006/relationships/hyperlink" Target="https://drive.google.com/file/d/1kWRAClu3MMOUC0Obv-Z71nDYQTPerzbO/view?usp=sharing" TargetMode="External"/><Relationship Id="rId26" Type="http://schemas.openxmlformats.org/officeDocument/2006/relationships/hyperlink" Target="https://docs.google.com/document/d/1JyyKAB3ePLjxer3agp3fYSzVFgrdm_0WTnX2yQpemRk/view" TargetMode="External"/><Relationship Id="rId25" Type="http://schemas.openxmlformats.org/officeDocument/2006/relationships/hyperlink" Target="https://docs.google.com/document/d/1JyyKAB3ePLjxer3agp3fYSzVFgrdm_0WTnX2yQpemRk/pub" TargetMode="External"/><Relationship Id="rId28" Type="http://schemas.openxmlformats.org/officeDocument/2006/relationships/hyperlink" Target="https://docs.google.com/presentation/d/1NbWjx6eERiDm9dTkNLy3_q8vb_n9zTVPx8A0KSKFUAU/pub?start=true&amp;loop=true&amp;delayms=3000" TargetMode="External"/><Relationship Id="rId27" Type="http://schemas.openxmlformats.org/officeDocument/2006/relationships/hyperlink" Target="https://docs.google.com/presentation/d/1NbWjx6eERiDm9dTkNLy3_q8vb_n9zTVPx8A0KSKFUAU/edit?usp=sharing" TargetMode="External"/><Relationship Id="rId5" Type="http://schemas.openxmlformats.org/officeDocument/2006/relationships/hyperlink" Target="https://drive.google.com/drive/folders/1v6RJBPPciyR4CUQ4azRT6bOn5vGySIYG?usp=sharing" TargetMode="External"/><Relationship Id="rId6" Type="http://schemas.openxmlformats.org/officeDocument/2006/relationships/hyperlink" Target="https://drive.google.com/drive/folders/1PG6tVu5MA4ciEwEkORX154jPpTveUdrP?usp=sharing" TargetMode="External"/><Relationship Id="rId29" Type="http://schemas.openxmlformats.org/officeDocument/2006/relationships/hyperlink" Target="https://docs.google.com/presentation/d/1NbWjx6eERiDm9dTkNLy3_q8vb_n9zTVPx8A0KSKFUAU/view" TargetMode="External"/><Relationship Id="rId7" Type="http://schemas.openxmlformats.org/officeDocument/2006/relationships/hyperlink" Target="https://drive.google.com/drive/folders/1GWcrAeYz47taJNKdauoVo4KLVnCamDFi?usp=sharing" TargetMode="External"/><Relationship Id="rId8" Type="http://schemas.openxmlformats.org/officeDocument/2006/relationships/hyperlink" Target="https://drive.google.com/drive/folders/10DAEZYU1XmG54x6GCK0CF-PKe1fY69QE?usp=sharing" TargetMode="External"/><Relationship Id="rId30" Type="http://schemas.openxmlformats.org/officeDocument/2006/relationships/hyperlink" Target="https://docs.google.com/presentation/d/1NbWjx6eERiDm9dTkNLy3_q8vb_n9zTVPx8A0KSKFUAU/htmlpresent" TargetMode="External"/><Relationship Id="rId11" Type="http://schemas.openxmlformats.org/officeDocument/2006/relationships/hyperlink" Target="https://drive.google.com/file/d/1MJAeTgbRP-3q0Wo8G0V2nch4Ocw3jfu2/view?usp=sharing" TargetMode="External"/><Relationship Id="rId10" Type="http://schemas.openxmlformats.org/officeDocument/2006/relationships/hyperlink" Target="https://drive.google.com/file/d/1DVtCh1W3mkrKOAp7voz2Kjlgboi73WbE/view?usp=sharing" TargetMode="External"/><Relationship Id="rId13" Type="http://schemas.openxmlformats.org/officeDocument/2006/relationships/hyperlink" Target="https://drive.google.com/file/d/1_MgA1gDAdHq1CruMb6VLaJqigTK8uz4c/view?usp=sharing" TargetMode="External"/><Relationship Id="rId12" Type="http://schemas.openxmlformats.org/officeDocument/2006/relationships/hyperlink" Target="https://drive.google.com/file/d/1mRf9kdwBmfb-_iLDyN4LELpyqCEj0xkQ/view?usp=sharing" TargetMode="External"/><Relationship Id="rId15" Type="http://schemas.openxmlformats.org/officeDocument/2006/relationships/hyperlink" Target="https://docs.google.com/spreadsheets/d/1TfFhHhmb5N9cwi4HND05SPaGFpwzXJr8P-WM7-pWGvQ/edit?usp=sharing" TargetMode="External"/><Relationship Id="rId14" Type="http://schemas.openxmlformats.org/officeDocument/2006/relationships/hyperlink" Target="https://drive.google.com/file/d/1Qbvzp2GcoSsT1bAp49s_un248g9FO9xx/view?usp=sharing" TargetMode="External"/><Relationship Id="rId17" Type="http://schemas.openxmlformats.org/officeDocument/2006/relationships/hyperlink" Target="https://docs.google.com/spreadsheets/d/1TfFhHhmb5N9cwi4HND05SPaGFpwzXJr8P-WM7-pWGvQ/pubhtml" TargetMode="External"/><Relationship Id="rId16" Type="http://schemas.openxmlformats.org/officeDocument/2006/relationships/hyperlink" Target="https://docs.google.com/spreadsheet/pub?key=1TfFhHhmb5N9cwi4HND05SPaGFpwzXJr8P-WM7-pWGvQ" TargetMode="External"/><Relationship Id="rId19" Type="http://schemas.openxmlformats.org/officeDocument/2006/relationships/hyperlink" Target="https://docs.google.com/spreadsheets/d/1TfFhHhmb5N9cwi4HND05SPaGFpwzXJr8P-WM7-pWGvQ/view" TargetMode="External"/><Relationship Id="rId18" Type="http://schemas.openxmlformats.org/officeDocument/2006/relationships/hyperlink" Target="https://docs.google.com/spreadsheets/d/1TfFhHhmb5N9cwi4HND05SPaGFpwzXJr8P-WM7-pWGvQ/pub"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213373440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213373440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https://sites.google.com/view/roamingphotoboothrentalat/roaming-digital-photo-booth-beverly-hills</a:t>
            </a:r>
            <a:endParaRPr sz="1000"/>
          </a:p>
          <a:p>
            <a:pPr indent="0" lvl="0" marL="0" rtl="0" algn="l">
              <a:spcBef>
                <a:spcPts val="0"/>
              </a:spcBef>
              <a:spcAft>
                <a:spcPts val="0"/>
              </a:spcAft>
              <a:buNone/>
            </a:pPr>
            <a:r>
              <a:rPr lang="en" sz="1000" u="sng">
                <a:solidFill>
                  <a:schemeClr val="hlink"/>
                </a:solidFill>
                <a:hlinkClick r:id="rId3"/>
              </a:rPr>
              <a:t>https://drive.google.com/drive/folders/1Lph-yWlAgUgP_uxC3gBPUaG20KEjlw-Z?usp=sharing</a:t>
            </a:r>
            <a:endParaRPr sz="1000"/>
          </a:p>
          <a:p>
            <a:pPr indent="0" lvl="0" marL="0" rtl="0" algn="l">
              <a:spcBef>
                <a:spcPts val="0"/>
              </a:spcBef>
              <a:spcAft>
                <a:spcPts val="0"/>
              </a:spcAft>
              <a:buNone/>
            </a:pPr>
            <a:r>
              <a:rPr lang="en" sz="1000" u="sng">
                <a:solidFill>
                  <a:schemeClr val="hlink"/>
                </a:solidFill>
                <a:hlinkClick r:id="rId4"/>
              </a:rPr>
              <a:t> https://news.google.com/rss/search?q=photobooth</a:t>
            </a:r>
            <a:endParaRPr sz="1000"/>
          </a:p>
          <a:p>
            <a:pPr indent="0" lvl="0" marL="0" rtl="0" algn="l">
              <a:spcBef>
                <a:spcPts val="0"/>
              </a:spcBef>
              <a:spcAft>
                <a:spcPts val="0"/>
              </a:spcAft>
              <a:buNone/>
            </a:pPr>
            <a:r>
              <a:rPr lang="en" sz="1000" u="sng">
                <a:solidFill>
                  <a:schemeClr val="hlink"/>
                </a:solidFill>
                <a:hlinkClick r:id="rId5"/>
              </a:rPr>
              <a:t>https://drive.google.com/drive/folders/1v6RJBPPciyR4CUQ4azRT6bOn5vGySIYG?usp=sharing</a:t>
            </a:r>
            <a:endParaRPr sz="1000"/>
          </a:p>
          <a:p>
            <a:pPr indent="0" lvl="0" marL="0" rtl="0" algn="l">
              <a:spcBef>
                <a:spcPts val="0"/>
              </a:spcBef>
              <a:spcAft>
                <a:spcPts val="0"/>
              </a:spcAft>
              <a:buNone/>
            </a:pPr>
            <a:r>
              <a:rPr lang="en" sz="1000" u="sng">
                <a:solidFill>
                  <a:schemeClr val="hlink"/>
                </a:solidFill>
                <a:hlinkClick r:id="rId6"/>
              </a:rPr>
              <a:t>https://drive.google.com/drive/folders/1PG6tVu5MA4ciEwEkORX154jPpTveUdrP?usp=sharing</a:t>
            </a:r>
            <a:endParaRPr sz="1000"/>
          </a:p>
          <a:p>
            <a:pPr indent="0" lvl="0" marL="0" rtl="0" algn="l">
              <a:spcBef>
                <a:spcPts val="0"/>
              </a:spcBef>
              <a:spcAft>
                <a:spcPts val="0"/>
              </a:spcAft>
              <a:buNone/>
            </a:pPr>
            <a:r>
              <a:rPr lang="en" sz="1000" u="sng">
                <a:solidFill>
                  <a:schemeClr val="hlink"/>
                </a:solidFill>
                <a:hlinkClick r:id="rId7"/>
              </a:rPr>
              <a:t>https://drive.google.com/drive/folders/1GWcrAeYz47taJNKdauoVo4KLVnCamDFi?usp=sharing</a:t>
            </a:r>
            <a:endParaRPr sz="1000"/>
          </a:p>
          <a:p>
            <a:pPr indent="0" lvl="0" marL="0" rtl="0" algn="l">
              <a:spcBef>
                <a:spcPts val="0"/>
              </a:spcBef>
              <a:spcAft>
                <a:spcPts val="0"/>
              </a:spcAft>
              <a:buNone/>
            </a:pPr>
            <a:r>
              <a:rPr lang="en" sz="1000" u="sng">
                <a:solidFill>
                  <a:schemeClr val="hlink"/>
                </a:solidFill>
                <a:hlinkClick r:id="rId8"/>
              </a:rPr>
              <a:t>https://drive.google.com/drive/folders/10DAEZYU1XmG54x6GCK0CF-PKe1fY69QE?usp=sharing</a:t>
            </a:r>
            <a:endParaRPr sz="1000"/>
          </a:p>
          <a:p>
            <a:pPr indent="0" lvl="0" marL="0" rtl="0" algn="l">
              <a:spcBef>
                <a:spcPts val="0"/>
              </a:spcBef>
              <a:spcAft>
                <a:spcPts val="0"/>
              </a:spcAft>
              <a:buNone/>
            </a:pPr>
            <a:r>
              <a:rPr lang="en" sz="1000" u="sng">
                <a:solidFill>
                  <a:schemeClr val="hlink"/>
                </a:solidFill>
                <a:hlinkClick r:id="rId9"/>
              </a:rPr>
              <a:t>https://drive.google.com/file/d/1kWRAClu3MMOUC0Obv-Z71nDYQTPerzbO/view?usp=sharing</a:t>
            </a:r>
            <a:endParaRPr sz="1000"/>
          </a:p>
          <a:p>
            <a:pPr indent="0" lvl="0" marL="0" rtl="0" algn="l">
              <a:spcBef>
                <a:spcPts val="0"/>
              </a:spcBef>
              <a:spcAft>
                <a:spcPts val="0"/>
              </a:spcAft>
              <a:buNone/>
            </a:pPr>
            <a:r>
              <a:rPr lang="en" sz="1000" u="sng">
                <a:solidFill>
                  <a:schemeClr val="hlink"/>
                </a:solidFill>
                <a:hlinkClick r:id="rId10"/>
              </a:rPr>
              <a:t>https://drive.google.com/file/d/1DVtCh1W3mkrKOAp7voz2Kjlgboi73WbE/view?usp=sharing</a:t>
            </a:r>
            <a:endParaRPr sz="1000"/>
          </a:p>
          <a:p>
            <a:pPr indent="0" lvl="0" marL="0" rtl="0" algn="l">
              <a:spcBef>
                <a:spcPts val="0"/>
              </a:spcBef>
              <a:spcAft>
                <a:spcPts val="0"/>
              </a:spcAft>
              <a:buNone/>
            </a:pPr>
            <a:r>
              <a:rPr lang="en" sz="1000" u="sng">
                <a:solidFill>
                  <a:schemeClr val="hlink"/>
                </a:solidFill>
                <a:hlinkClick r:id="rId11"/>
              </a:rPr>
              <a:t>https://drive.google.com/file/d/1MJAeTgbRP-3q0Wo8G0V2nch4Ocw3jfu2/view?usp=sharing</a:t>
            </a:r>
            <a:endParaRPr sz="1000"/>
          </a:p>
          <a:p>
            <a:pPr indent="0" lvl="0" marL="0" rtl="0" algn="l">
              <a:spcBef>
                <a:spcPts val="0"/>
              </a:spcBef>
              <a:spcAft>
                <a:spcPts val="0"/>
              </a:spcAft>
              <a:buNone/>
            </a:pPr>
            <a:r>
              <a:rPr lang="en" sz="1000" u="sng">
                <a:solidFill>
                  <a:schemeClr val="hlink"/>
                </a:solidFill>
                <a:hlinkClick r:id="rId12"/>
              </a:rPr>
              <a:t>https://drive.google.com/file/d/1mRf9kdwBmfb-_iLDyN4LELpyqCEj0xkQ/view?usp=sharing</a:t>
            </a:r>
            <a:endParaRPr sz="1000"/>
          </a:p>
          <a:p>
            <a:pPr indent="0" lvl="0" marL="0" rtl="0" algn="l">
              <a:spcBef>
                <a:spcPts val="0"/>
              </a:spcBef>
              <a:spcAft>
                <a:spcPts val="0"/>
              </a:spcAft>
              <a:buNone/>
            </a:pPr>
            <a:r>
              <a:rPr lang="en" sz="1000" u="sng">
                <a:solidFill>
                  <a:schemeClr val="hlink"/>
                </a:solidFill>
                <a:hlinkClick r:id="rId13"/>
              </a:rPr>
              <a:t>https://drive.google.com/file/d/1_MgA1gDAdHq1CruMb6VLaJqigTK8uz4c/view?usp=sharing</a:t>
            </a:r>
            <a:endParaRPr sz="1000"/>
          </a:p>
          <a:p>
            <a:pPr indent="0" lvl="0" marL="0" rtl="0" algn="l">
              <a:spcBef>
                <a:spcPts val="0"/>
              </a:spcBef>
              <a:spcAft>
                <a:spcPts val="0"/>
              </a:spcAft>
              <a:buNone/>
            </a:pPr>
            <a:r>
              <a:rPr lang="en" sz="1000" u="sng">
                <a:solidFill>
                  <a:schemeClr val="hlink"/>
                </a:solidFill>
                <a:hlinkClick r:id="rId14"/>
              </a:rPr>
              <a:t>https://drive.google.com/file/d/1Qbvzp2GcoSsT1bAp49s_un248g9FO9xx/view?usp=sharing</a:t>
            </a:r>
            <a:endParaRPr sz="1000"/>
          </a:p>
          <a:p>
            <a:pPr indent="0" lvl="0" marL="0" rtl="0" algn="l">
              <a:spcBef>
                <a:spcPts val="0"/>
              </a:spcBef>
              <a:spcAft>
                <a:spcPts val="0"/>
              </a:spcAft>
              <a:buNone/>
            </a:pPr>
            <a:r>
              <a:rPr lang="en" sz="1000" u="sng">
                <a:solidFill>
                  <a:schemeClr val="hlink"/>
                </a:solidFill>
                <a:hlinkClick r:id="rId15"/>
              </a:rPr>
              <a:t>https://docs.google.com/spreadsheets/d/1TfFhHhmb5N9cwi4HND05SPaGFpwzXJr8P-WM7-pWGvQ/edit?usp=sharing</a:t>
            </a:r>
            <a:endParaRPr sz="1000"/>
          </a:p>
          <a:p>
            <a:pPr indent="0" lvl="0" marL="0" rtl="0" algn="l">
              <a:spcBef>
                <a:spcPts val="0"/>
              </a:spcBef>
              <a:spcAft>
                <a:spcPts val="0"/>
              </a:spcAft>
              <a:buNone/>
            </a:pPr>
            <a:r>
              <a:rPr lang="en" sz="1000" u="sng">
                <a:solidFill>
                  <a:schemeClr val="hlink"/>
                </a:solidFill>
                <a:hlinkClick r:id="rId16"/>
              </a:rPr>
              <a:t>https://docs.google.com/spreadsheet/pub?key=1TfFhHhmb5N9cwi4HND05SPaGFpwzXJr8P-WM7-pWGvQ</a:t>
            </a:r>
            <a:endParaRPr sz="1000"/>
          </a:p>
          <a:p>
            <a:pPr indent="0" lvl="0" marL="0" rtl="0" algn="l">
              <a:spcBef>
                <a:spcPts val="0"/>
              </a:spcBef>
              <a:spcAft>
                <a:spcPts val="0"/>
              </a:spcAft>
              <a:buNone/>
            </a:pPr>
            <a:r>
              <a:rPr lang="en" sz="1000" u="sng">
                <a:solidFill>
                  <a:schemeClr val="hlink"/>
                </a:solidFill>
                <a:hlinkClick r:id="rId17"/>
              </a:rPr>
              <a:t>https://docs.google.com/spreadsheets/d/1TfFhHhmb5N9cwi4HND05SPaGFpwzXJr8P-WM7-pWGvQ/pubhtml</a:t>
            </a:r>
            <a:endParaRPr sz="1000"/>
          </a:p>
          <a:p>
            <a:pPr indent="0" lvl="0" marL="0" rtl="0" algn="l">
              <a:spcBef>
                <a:spcPts val="0"/>
              </a:spcBef>
              <a:spcAft>
                <a:spcPts val="0"/>
              </a:spcAft>
              <a:buNone/>
            </a:pPr>
            <a:r>
              <a:rPr lang="en" sz="1000" u="sng">
                <a:solidFill>
                  <a:schemeClr val="hlink"/>
                </a:solidFill>
                <a:hlinkClick r:id="rId18"/>
              </a:rPr>
              <a:t>https://docs.google.com/spreadsheets/d/1TfFhHhmb5N9cwi4HND05SPaGFpwzXJr8P-WM7-pWGvQ/pub</a:t>
            </a:r>
            <a:endParaRPr sz="1000"/>
          </a:p>
          <a:p>
            <a:pPr indent="0" lvl="0" marL="0" rtl="0" algn="l">
              <a:spcBef>
                <a:spcPts val="0"/>
              </a:spcBef>
              <a:spcAft>
                <a:spcPts val="0"/>
              </a:spcAft>
              <a:buNone/>
            </a:pPr>
            <a:r>
              <a:rPr lang="en" sz="1000" u="sng">
                <a:solidFill>
                  <a:schemeClr val="hlink"/>
                </a:solidFill>
                <a:hlinkClick r:id="rId19"/>
              </a:rPr>
              <a:t>https://docs.google.com/spreadsheets/d/1TfFhHhmb5N9cwi4HND05SPaGFpwzXJr8P-WM7-pWGvQ/view</a:t>
            </a:r>
            <a:endParaRPr sz="1000"/>
          </a:p>
          <a:p>
            <a:pPr indent="0" lvl="0" marL="0" rtl="0" algn="l">
              <a:spcBef>
                <a:spcPts val="0"/>
              </a:spcBef>
              <a:spcAft>
                <a:spcPts val="0"/>
              </a:spcAft>
              <a:buNone/>
            </a:pPr>
            <a:r>
              <a:rPr lang="en" sz="1000" u="sng">
                <a:solidFill>
                  <a:schemeClr val="hlink"/>
                </a:solidFill>
                <a:hlinkClick r:id="rId20"/>
              </a:rPr>
              <a:t>https://docs.google.com/forms/d/19VXT1iFgOzaPdsP1hhZp0kyD1tBqK12Sa_rrGjfDbVY/edit?usp=sharing</a:t>
            </a:r>
            <a:endParaRPr sz="1000"/>
          </a:p>
          <a:p>
            <a:pPr indent="0" lvl="0" marL="0" rtl="0" algn="l">
              <a:spcBef>
                <a:spcPts val="0"/>
              </a:spcBef>
              <a:spcAft>
                <a:spcPts val="0"/>
              </a:spcAft>
              <a:buNone/>
            </a:pPr>
            <a:r>
              <a:rPr lang="en" sz="1000" u="sng">
                <a:solidFill>
                  <a:schemeClr val="hlink"/>
                </a:solidFill>
                <a:hlinkClick r:id="rId21"/>
              </a:rPr>
              <a:t>https://docs.google.com/drawings/d/10d9Y8p5PwFL3I5bboWa3C1y3etVcyw0DO8TVIkKzu9g/edit?usp=sharing</a:t>
            </a:r>
            <a:endParaRPr sz="1000"/>
          </a:p>
          <a:p>
            <a:pPr indent="0" lvl="0" marL="0" rtl="0" algn="l">
              <a:spcBef>
                <a:spcPts val="0"/>
              </a:spcBef>
              <a:spcAft>
                <a:spcPts val="0"/>
              </a:spcAft>
              <a:buNone/>
            </a:pPr>
            <a:r>
              <a:rPr lang="en" sz="1000" u="sng">
                <a:solidFill>
                  <a:schemeClr val="hlink"/>
                </a:solidFill>
                <a:hlinkClick r:id="rId22"/>
              </a:rPr>
              <a:t>https://drive.google.com/file/d/1Ub_baxN1yIKa7z6PHbWKiQ5Hv3QmkYdb/view?usp=drivesdk</a:t>
            </a:r>
            <a:endParaRPr sz="1000"/>
          </a:p>
          <a:p>
            <a:pPr indent="0" lvl="0" marL="0" rtl="0" algn="l">
              <a:spcBef>
                <a:spcPts val="0"/>
              </a:spcBef>
              <a:spcAft>
                <a:spcPts val="0"/>
              </a:spcAft>
              <a:buNone/>
            </a:pPr>
            <a:r>
              <a:rPr lang="en" sz="1000" u="sng">
                <a:solidFill>
                  <a:schemeClr val="hlink"/>
                </a:solidFill>
                <a:hlinkClick r:id="rId23"/>
              </a:rPr>
              <a:t>https://sites.google.com/view/culver-city-video-booth-rental/home</a:t>
            </a:r>
            <a:endParaRPr sz="1000"/>
          </a:p>
          <a:p>
            <a:pPr indent="0" lvl="0" marL="0" rtl="0" algn="l">
              <a:spcBef>
                <a:spcPts val="0"/>
              </a:spcBef>
              <a:spcAft>
                <a:spcPts val="0"/>
              </a:spcAft>
              <a:buNone/>
            </a:pPr>
            <a:r>
              <a:rPr lang="en" sz="1000" u="sng">
                <a:solidFill>
                  <a:schemeClr val="hlink"/>
                </a:solidFill>
                <a:hlinkClick r:id="rId24"/>
              </a:rPr>
              <a:t>https://docs.google.com/document/d/1JyyKAB3ePLjxer3agp3fYSzVFgrdm_0WTnX2yQpemRk/edit?usp=sharing</a:t>
            </a:r>
            <a:endParaRPr sz="1000"/>
          </a:p>
          <a:p>
            <a:pPr indent="0" lvl="0" marL="0" rtl="0" algn="l">
              <a:spcBef>
                <a:spcPts val="0"/>
              </a:spcBef>
              <a:spcAft>
                <a:spcPts val="0"/>
              </a:spcAft>
              <a:buNone/>
            </a:pPr>
            <a:r>
              <a:rPr lang="en" sz="1000" u="sng">
                <a:solidFill>
                  <a:schemeClr val="hlink"/>
                </a:solidFill>
                <a:hlinkClick r:id="rId25"/>
              </a:rPr>
              <a:t>https://docs.google.com/document/d/1JyyKAB3ePLjxer3agp3fYSzVFgrdm_0WTnX2yQpemRk/pub</a:t>
            </a:r>
            <a:endParaRPr sz="1000"/>
          </a:p>
          <a:p>
            <a:pPr indent="0" lvl="0" marL="0" rtl="0" algn="l">
              <a:spcBef>
                <a:spcPts val="0"/>
              </a:spcBef>
              <a:spcAft>
                <a:spcPts val="0"/>
              </a:spcAft>
              <a:buNone/>
            </a:pPr>
            <a:r>
              <a:rPr lang="en" sz="1000" u="sng">
                <a:solidFill>
                  <a:schemeClr val="hlink"/>
                </a:solidFill>
                <a:hlinkClick r:id="rId26"/>
              </a:rPr>
              <a:t>https://docs.google.com/document/d/1JyyKAB3ePLjxer3agp3fYSzVFgrdm_0WTnX2yQpemRk/view</a:t>
            </a:r>
            <a:endParaRPr sz="1000"/>
          </a:p>
          <a:p>
            <a:pPr indent="0" lvl="0" marL="0" rtl="0" algn="l">
              <a:spcBef>
                <a:spcPts val="0"/>
              </a:spcBef>
              <a:spcAft>
                <a:spcPts val="0"/>
              </a:spcAft>
              <a:buNone/>
            </a:pPr>
            <a:r>
              <a:rPr lang="en" sz="1000" u="sng">
                <a:solidFill>
                  <a:schemeClr val="hlink"/>
                </a:solidFill>
                <a:hlinkClick r:id="rId27"/>
              </a:rPr>
              <a:t>https://docs.google.com/presentation/d/1NbWjx6eERiDm9dTkNLy3_q8vb_n9zTVPx8A0KSKFUAU/edit?usp=sharing</a:t>
            </a:r>
            <a:endParaRPr sz="1000"/>
          </a:p>
          <a:p>
            <a:pPr indent="0" lvl="0" marL="0" rtl="0" algn="l">
              <a:spcBef>
                <a:spcPts val="0"/>
              </a:spcBef>
              <a:spcAft>
                <a:spcPts val="0"/>
              </a:spcAft>
              <a:buNone/>
            </a:pPr>
            <a:r>
              <a:rPr lang="en" sz="1000" u="sng">
                <a:solidFill>
                  <a:schemeClr val="hlink"/>
                </a:solidFill>
                <a:hlinkClick r:id="rId28"/>
              </a:rPr>
              <a:t>https://docs.google.com/presentation/d/1NbWjx6eERiDm9dTkNLy3_q8vb_n9zTVPx8A0KSKFUAU/pub?start=true&amp;loop=true&amp;delayms=3000</a:t>
            </a:r>
            <a:endParaRPr sz="1000"/>
          </a:p>
          <a:p>
            <a:pPr indent="0" lvl="0" marL="0" rtl="0" algn="l">
              <a:spcBef>
                <a:spcPts val="0"/>
              </a:spcBef>
              <a:spcAft>
                <a:spcPts val="0"/>
              </a:spcAft>
              <a:buNone/>
            </a:pPr>
            <a:r>
              <a:rPr lang="en" sz="1000" u="sng">
                <a:solidFill>
                  <a:schemeClr val="hlink"/>
                </a:solidFill>
                <a:hlinkClick r:id="rId29"/>
              </a:rPr>
              <a:t>https://docs.google.com/presentation/d/1NbWjx6eERiDm9dTkNLy3_q8vb_n9zTVPx8A0KSKFUAU/view</a:t>
            </a:r>
            <a:endParaRPr sz="1000"/>
          </a:p>
          <a:p>
            <a:pPr indent="0" lvl="0" marL="0" rtl="0" algn="l">
              <a:spcBef>
                <a:spcPts val="0"/>
              </a:spcBef>
              <a:spcAft>
                <a:spcPts val="0"/>
              </a:spcAft>
              <a:buNone/>
            </a:pPr>
            <a:r>
              <a:rPr lang="en" sz="1000" u="sng">
                <a:solidFill>
                  <a:schemeClr val="hlink"/>
                </a:solidFill>
                <a:hlinkClick r:id="rId30"/>
              </a:rPr>
              <a:t>https://docs.google.com/presentation/d/1NbWjx6eERiDm9dTkNLy3_q8vb_n9zTVPx8A0KSKFUAU/htmlpresent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SLIDES_API2133734409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SLIDES_API2133734409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SLIDES_API2133734409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SLIDES_API2133734409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SLIDES_API2133734409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SLIDES_API2133734409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SLIDES_API2133734409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SLIDES_API2133734409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Roaming strolling photo booth PHOTO ACTIVATIONS Los Angeles</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SLIDES_API2133734409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SLIDES_API2133734409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SLIDES_API2133734409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SLIDES_API2133734409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Roaming strolling photo booth PHOTO ACTIVATIONS Los Angeles</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SLIDES_API2133734409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SLIDES_API2133734409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SLIDES_API2133734409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SLIDES_API2133734409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SLIDES_API2133734409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SLIDES_API2133734409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SLIDES_API2133734409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SLIDES_API2133734409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213373440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213373440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SLIDES_API2133734409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SLIDES_API2133734409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https://sites.google.com/view/roamingphotoboothrentalat/roaming-digital-photo-booth-beverly-hills</a:t>
            </a:r>
            <a:endParaRPr sz="1000"/>
          </a:p>
          <a:p>
            <a:pPr indent="0" lvl="0" marL="0" rtl="0" algn="l">
              <a:spcBef>
                <a:spcPts val="0"/>
              </a:spcBef>
              <a:spcAft>
                <a:spcPts val="0"/>
              </a:spcAft>
              <a:buNone/>
            </a:pPr>
            <a:r>
              <a:rPr lang="en" sz="1000" u="sng">
                <a:solidFill>
                  <a:schemeClr val="hlink"/>
                </a:solidFill>
                <a:hlinkClick r:id="rId3"/>
              </a:rPr>
              <a:t>https://drive.google.com/drive/folders/1Lph-yWlAgUgP_uxC3gBPUaG20KEjlw-Z?usp=sharing</a:t>
            </a:r>
            <a:endParaRPr sz="1000"/>
          </a:p>
          <a:p>
            <a:pPr indent="0" lvl="0" marL="0" rtl="0" algn="l">
              <a:spcBef>
                <a:spcPts val="0"/>
              </a:spcBef>
              <a:spcAft>
                <a:spcPts val="0"/>
              </a:spcAft>
              <a:buNone/>
            </a:pPr>
            <a:r>
              <a:rPr lang="en" sz="1000" u="sng">
                <a:solidFill>
                  <a:schemeClr val="hlink"/>
                </a:solidFill>
                <a:hlinkClick r:id="rId4"/>
              </a:rPr>
              <a:t> https://news.google.com/rss/search?q=photobooth</a:t>
            </a:r>
            <a:endParaRPr sz="1000"/>
          </a:p>
          <a:p>
            <a:pPr indent="0" lvl="0" marL="0" rtl="0" algn="l">
              <a:spcBef>
                <a:spcPts val="0"/>
              </a:spcBef>
              <a:spcAft>
                <a:spcPts val="0"/>
              </a:spcAft>
              <a:buNone/>
            </a:pPr>
            <a:r>
              <a:rPr lang="en" sz="1000" u="sng">
                <a:solidFill>
                  <a:schemeClr val="hlink"/>
                </a:solidFill>
                <a:hlinkClick r:id="rId5"/>
              </a:rPr>
              <a:t>https://drive.google.com/drive/folders/1v6RJBPPciyR4CUQ4azRT6bOn5vGySIYG?usp=sharing</a:t>
            </a:r>
            <a:endParaRPr sz="1000"/>
          </a:p>
          <a:p>
            <a:pPr indent="0" lvl="0" marL="0" rtl="0" algn="l">
              <a:spcBef>
                <a:spcPts val="0"/>
              </a:spcBef>
              <a:spcAft>
                <a:spcPts val="0"/>
              </a:spcAft>
              <a:buNone/>
            </a:pPr>
            <a:r>
              <a:rPr lang="en" sz="1000" u="sng">
                <a:solidFill>
                  <a:schemeClr val="hlink"/>
                </a:solidFill>
                <a:hlinkClick r:id="rId6"/>
              </a:rPr>
              <a:t>https://drive.google.com/drive/folders/1PG6tVu5MA4ciEwEkORX154jPpTveUdrP?usp=sharing</a:t>
            </a:r>
            <a:endParaRPr sz="1000"/>
          </a:p>
          <a:p>
            <a:pPr indent="0" lvl="0" marL="0" rtl="0" algn="l">
              <a:spcBef>
                <a:spcPts val="0"/>
              </a:spcBef>
              <a:spcAft>
                <a:spcPts val="0"/>
              </a:spcAft>
              <a:buNone/>
            </a:pPr>
            <a:r>
              <a:rPr lang="en" sz="1000" u="sng">
                <a:solidFill>
                  <a:schemeClr val="hlink"/>
                </a:solidFill>
                <a:hlinkClick r:id="rId7"/>
              </a:rPr>
              <a:t>https://drive.google.com/drive/folders/1GWcrAeYz47taJNKdauoVo4KLVnCamDFi?usp=sharing</a:t>
            </a:r>
            <a:endParaRPr sz="1000"/>
          </a:p>
          <a:p>
            <a:pPr indent="0" lvl="0" marL="0" rtl="0" algn="l">
              <a:spcBef>
                <a:spcPts val="0"/>
              </a:spcBef>
              <a:spcAft>
                <a:spcPts val="0"/>
              </a:spcAft>
              <a:buNone/>
            </a:pPr>
            <a:r>
              <a:rPr lang="en" sz="1000" u="sng">
                <a:solidFill>
                  <a:schemeClr val="hlink"/>
                </a:solidFill>
                <a:hlinkClick r:id="rId8"/>
              </a:rPr>
              <a:t>https://drive.google.com/drive/folders/10DAEZYU1XmG54x6GCK0CF-PKe1fY69QE?usp=sharing</a:t>
            </a:r>
            <a:endParaRPr sz="1000"/>
          </a:p>
          <a:p>
            <a:pPr indent="0" lvl="0" marL="0" rtl="0" algn="l">
              <a:spcBef>
                <a:spcPts val="0"/>
              </a:spcBef>
              <a:spcAft>
                <a:spcPts val="0"/>
              </a:spcAft>
              <a:buNone/>
            </a:pPr>
            <a:r>
              <a:rPr lang="en" sz="1000" u="sng">
                <a:solidFill>
                  <a:schemeClr val="hlink"/>
                </a:solidFill>
                <a:hlinkClick r:id="rId9"/>
              </a:rPr>
              <a:t>https://drive.google.com/file/d/1kWRAClu3MMOUC0Obv-Z71nDYQTPerzbO/view?usp=sharing</a:t>
            </a:r>
            <a:endParaRPr sz="1000"/>
          </a:p>
          <a:p>
            <a:pPr indent="0" lvl="0" marL="0" rtl="0" algn="l">
              <a:spcBef>
                <a:spcPts val="0"/>
              </a:spcBef>
              <a:spcAft>
                <a:spcPts val="0"/>
              </a:spcAft>
              <a:buNone/>
            </a:pPr>
            <a:r>
              <a:rPr lang="en" sz="1000" u="sng">
                <a:solidFill>
                  <a:schemeClr val="hlink"/>
                </a:solidFill>
                <a:hlinkClick r:id="rId10"/>
              </a:rPr>
              <a:t>https://drive.google.com/file/d/1DVtCh1W3mkrKOAp7voz2Kjlgboi73WbE/view?usp=sharing</a:t>
            </a:r>
            <a:endParaRPr sz="1000"/>
          </a:p>
          <a:p>
            <a:pPr indent="0" lvl="0" marL="0" rtl="0" algn="l">
              <a:spcBef>
                <a:spcPts val="0"/>
              </a:spcBef>
              <a:spcAft>
                <a:spcPts val="0"/>
              </a:spcAft>
              <a:buNone/>
            </a:pPr>
            <a:r>
              <a:rPr lang="en" sz="1000" u="sng">
                <a:solidFill>
                  <a:schemeClr val="hlink"/>
                </a:solidFill>
                <a:hlinkClick r:id="rId11"/>
              </a:rPr>
              <a:t>https://drive.google.com/file/d/1MJAeTgbRP-3q0Wo8G0V2nch4Ocw3jfu2/view?usp=sharing</a:t>
            </a:r>
            <a:endParaRPr sz="1000"/>
          </a:p>
          <a:p>
            <a:pPr indent="0" lvl="0" marL="0" rtl="0" algn="l">
              <a:spcBef>
                <a:spcPts val="0"/>
              </a:spcBef>
              <a:spcAft>
                <a:spcPts val="0"/>
              </a:spcAft>
              <a:buNone/>
            </a:pPr>
            <a:r>
              <a:rPr lang="en" sz="1000" u="sng">
                <a:solidFill>
                  <a:schemeClr val="hlink"/>
                </a:solidFill>
                <a:hlinkClick r:id="rId12"/>
              </a:rPr>
              <a:t>https://drive.google.com/file/d/1mRf9kdwBmfb-_iLDyN4LELpyqCEj0xkQ/view?usp=sharing</a:t>
            </a:r>
            <a:endParaRPr sz="1000"/>
          </a:p>
          <a:p>
            <a:pPr indent="0" lvl="0" marL="0" rtl="0" algn="l">
              <a:spcBef>
                <a:spcPts val="0"/>
              </a:spcBef>
              <a:spcAft>
                <a:spcPts val="0"/>
              </a:spcAft>
              <a:buNone/>
            </a:pPr>
            <a:r>
              <a:rPr lang="en" sz="1000" u="sng">
                <a:solidFill>
                  <a:schemeClr val="hlink"/>
                </a:solidFill>
                <a:hlinkClick r:id="rId13"/>
              </a:rPr>
              <a:t>https://drive.google.com/file/d/1_MgA1gDAdHq1CruMb6VLaJqigTK8uz4c/view?usp=sharing</a:t>
            </a:r>
            <a:endParaRPr sz="1000"/>
          </a:p>
          <a:p>
            <a:pPr indent="0" lvl="0" marL="0" rtl="0" algn="l">
              <a:spcBef>
                <a:spcPts val="0"/>
              </a:spcBef>
              <a:spcAft>
                <a:spcPts val="0"/>
              </a:spcAft>
              <a:buNone/>
            </a:pPr>
            <a:r>
              <a:rPr lang="en" sz="1000" u="sng">
                <a:solidFill>
                  <a:schemeClr val="hlink"/>
                </a:solidFill>
                <a:hlinkClick r:id="rId14"/>
              </a:rPr>
              <a:t>https://drive.google.com/file/d/1Qbvzp2GcoSsT1bAp49s_un248g9FO9xx/view?usp=sharing</a:t>
            </a:r>
            <a:endParaRPr sz="1000"/>
          </a:p>
          <a:p>
            <a:pPr indent="0" lvl="0" marL="0" rtl="0" algn="l">
              <a:spcBef>
                <a:spcPts val="0"/>
              </a:spcBef>
              <a:spcAft>
                <a:spcPts val="0"/>
              </a:spcAft>
              <a:buNone/>
            </a:pPr>
            <a:r>
              <a:rPr lang="en" sz="1000" u="sng">
                <a:solidFill>
                  <a:schemeClr val="hlink"/>
                </a:solidFill>
                <a:hlinkClick r:id="rId15"/>
              </a:rPr>
              <a:t>https://docs.google.com/spreadsheets/d/1TfFhHhmb5N9cwi4HND05SPaGFpwzXJr8P-WM7-pWGvQ/edit?usp=sharing</a:t>
            </a:r>
            <a:endParaRPr sz="1000"/>
          </a:p>
          <a:p>
            <a:pPr indent="0" lvl="0" marL="0" rtl="0" algn="l">
              <a:spcBef>
                <a:spcPts val="0"/>
              </a:spcBef>
              <a:spcAft>
                <a:spcPts val="0"/>
              </a:spcAft>
              <a:buNone/>
            </a:pPr>
            <a:r>
              <a:rPr lang="en" sz="1000" u="sng">
                <a:solidFill>
                  <a:schemeClr val="hlink"/>
                </a:solidFill>
                <a:hlinkClick r:id="rId16"/>
              </a:rPr>
              <a:t>https://docs.google.com/spreadsheet/pub?key=1TfFhHhmb5N9cwi4HND05SPaGFpwzXJr8P-WM7-pWGvQ</a:t>
            </a:r>
            <a:endParaRPr sz="1000"/>
          </a:p>
          <a:p>
            <a:pPr indent="0" lvl="0" marL="0" rtl="0" algn="l">
              <a:spcBef>
                <a:spcPts val="0"/>
              </a:spcBef>
              <a:spcAft>
                <a:spcPts val="0"/>
              </a:spcAft>
              <a:buNone/>
            </a:pPr>
            <a:r>
              <a:rPr lang="en" sz="1000" u="sng">
                <a:solidFill>
                  <a:schemeClr val="hlink"/>
                </a:solidFill>
                <a:hlinkClick r:id="rId17"/>
              </a:rPr>
              <a:t>https://docs.google.com/spreadsheets/d/1TfFhHhmb5N9cwi4HND05SPaGFpwzXJr8P-WM7-pWGvQ/pubhtml</a:t>
            </a:r>
            <a:endParaRPr sz="1000"/>
          </a:p>
          <a:p>
            <a:pPr indent="0" lvl="0" marL="0" rtl="0" algn="l">
              <a:spcBef>
                <a:spcPts val="0"/>
              </a:spcBef>
              <a:spcAft>
                <a:spcPts val="0"/>
              </a:spcAft>
              <a:buNone/>
            </a:pPr>
            <a:r>
              <a:rPr lang="en" sz="1000" u="sng">
                <a:solidFill>
                  <a:schemeClr val="hlink"/>
                </a:solidFill>
                <a:hlinkClick r:id="rId18"/>
              </a:rPr>
              <a:t>https://docs.google.com/spreadsheets/d/1TfFhHhmb5N9cwi4HND05SPaGFpwzXJr8P-WM7-pWGvQ/pub</a:t>
            </a:r>
            <a:endParaRPr sz="1000"/>
          </a:p>
          <a:p>
            <a:pPr indent="0" lvl="0" marL="0" rtl="0" algn="l">
              <a:spcBef>
                <a:spcPts val="0"/>
              </a:spcBef>
              <a:spcAft>
                <a:spcPts val="0"/>
              </a:spcAft>
              <a:buNone/>
            </a:pPr>
            <a:r>
              <a:rPr lang="en" sz="1000" u="sng">
                <a:solidFill>
                  <a:schemeClr val="hlink"/>
                </a:solidFill>
                <a:hlinkClick r:id="rId19"/>
              </a:rPr>
              <a:t>https://docs.google.com/spreadsheets/d/1TfFhHhmb5N9cwi4HND05SPaGFpwzXJr8P-WM7-pWGvQ/view</a:t>
            </a:r>
            <a:endParaRPr sz="1000"/>
          </a:p>
          <a:p>
            <a:pPr indent="0" lvl="0" marL="0" rtl="0" algn="l">
              <a:spcBef>
                <a:spcPts val="0"/>
              </a:spcBef>
              <a:spcAft>
                <a:spcPts val="0"/>
              </a:spcAft>
              <a:buNone/>
            </a:pPr>
            <a:r>
              <a:rPr lang="en" sz="1000" u="sng">
                <a:solidFill>
                  <a:schemeClr val="hlink"/>
                </a:solidFill>
                <a:hlinkClick r:id="rId20"/>
              </a:rPr>
              <a:t>https://docs.google.com/forms/d/19VXT1iFgOzaPdsP1hhZp0kyD1tBqK12Sa_rrGjfDbVY/edit?usp=sharing</a:t>
            </a:r>
            <a:endParaRPr sz="1000"/>
          </a:p>
          <a:p>
            <a:pPr indent="0" lvl="0" marL="0" rtl="0" algn="l">
              <a:spcBef>
                <a:spcPts val="0"/>
              </a:spcBef>
              <a:spcAft>
                <a:spcPts val="0"/>
              </a:spcAft>
              <a:buNone/>
            </a:pPr>
            <a:r>
              <a:rPr lang="en" sz="1000" u="sng">
                <a:solidFill>
                  <a:schemeClr val="hlink"/>
                </a:solidFill>
                <a:hlinkClick r:id="rId21"/>
              </a:rPr>
              <a:t>https://docs.google.com/drawings/d/10d9Y8p5PwFL3I5bboWa3C1y3etVcyw0DO8TVIkKzu9g/edit?usp=sharing</a:t>
            </a:r>
            <a:endParaRPr sz="1000"/>
          </a:p>
          <a:p>
            <a:pPr indent="0" lvl="0" marL="0" rtl="0" algn="l">
              <a:spcBef>
                <a:spcPts val="0"/>
              </a:spcBef>
              <a:spcAft>
                <a:spcPts val="0"/>
              </a:spcAft>
              <a:buNone/>
            </a:pPr>
            <a:r>
              <a:rPr lang="en" sz="1000" u="sng">
                <a:solidFill>
                  <a:schemeClr val="hlink"/>
                </a:solidFill>
                <a:hlinkClick r:id="rId22"/>
              </a:rPr>
              <a:t>https://drive.google.com/file/d/1Ub_baxN1yIKa7z6PHbWKiQ5Hv3QmkYdb/view?usp=drivesdk</a:t>
            </a:r>
            <a:endParaRPr sz="1000"/>
          </a:p>
          <a:p>
            <a:pPr indent="0" lvl="0" marL="0" rtl="0" algn="l">
              <a:spcBef>
                <a:spcPts val="0"/>
              </a:spcBef>
              <a:spcAft>
                <a:spcPts val="0"/>
              </a:spcAft>
              <a:buNone/>
            </a:pPr>
            <a:r>
              <a:rPr lang="en" sz="1000" u="sng">
                <a:solidFill>
                  <a:schemeClr val="hlink"/>
                </a:solidFill>
                <a:hlinkClick r:id="rId23"/>
              </a:rPr>
              <a:t>https://sites.google.com/view/culver-city-video-booth-rental/home</a:t>
            </a:r>
            <a:endParaRPr sz="1000"/>
          </a:p>
          <a:p>
            <a:pPr indent="0" lvl="0" marL="0" rtl="0" algn="l">
              <a:spcBef>
                <a:spcPts val="0"/>
              </a:spcBef>
              <a:spcAft>
                <a:spcPts val="0"/>
              </a:spcAft>
              <a:buNone/>
            </a:pPr>
            <a:r>
              <a:rPr lang="en" sz="1000" u="sng">
                <a:solidFill>
                  <a:schemeClr val="hlink"/>
                </a:solidFill>
                <a:hlinkClick r:id="rId24"/>
              </a:rPr>
              <a:t>https://docs.google.com/document/d/1JyyKAB3ePLjxer3agp3fYSzVFgrdm_0WTnX2yQpemRk/edit?usp=sharing</a:t>
            </a:r>
            <a:endParaRPr sz="1000"/>
          </a:p>
          <a:p>
            <a:pPr indent="0" lvl="0" marL="0" rtl="0" algn="l">
              <a:spcBef>
                <a:spcPts val="0"/>
              </a:spcBef>
              <a:spcAft>
                <a:spcPts val="0"/>
              </a:spcAft>
              <a:buNone/>
            </a:pPr>
            <a:r>
              <a:rPr lang="en" sz="1000" u="sng">
                <a:solidFill>
                  <a:schemeClr val="hlink"/>
                </a:solidFill>
                <a:hlinkClick r:id="rId25"/>
              </a:rPr>
              <a:t>https://docs.google.com/document/d/1JyyKAB3ePLjxer3agp3fYSzVFgrdm_0WTnX2yQpemRk/pub</a:t>
            </a:r>
            <a:endParaRPr sz="1000"/>
          </a:p>
          <a:p>
            <a:pPr indent="0" lvl="0" marL="0" rtl="0" algn="l">
              <a:spcBef>
                <a:spcPts val="0"/>
              </a:spcBef>
              <a:spcAft>
                <a:spcPts val="0"/>
              </a:spcAft>
              <a:buNone/>
            </a:pPr>
            <a:r>
              <a:rPr lang="en" sz="1000" u="sng">
                <a:solidFill>
                  <a:schemeClr val="hlink"/>
                </a:solidFill>
                <a:hlinkClick r:id="rId26"/>
              </a:rPr>
              <a:t>https://docs.google.com/document/d/1JyyKAB3ePLjxer3agp3fYSzVFgrdm_0WTnX2yQpemRk/view</a:t>
            </a:r>
            <a:endParaRPr sz="1000"/>
          </a:p>
          <a:p>
            <a:pPr indent="0" lvl="0" marL="0" rtl="0" algn="l">
              <a:spcBef>
                <a:spcPts val="0"/>
              </a:spcBef>
              <a:spcAft>
                <a:spcPts val="0"/>
              </a:spcAft>
              <a:buNone/>
            </a:pPr>
            <a:r>
              <a:rPr lang="en" sz="1000" u="sng">
                <a:solidFill>
                  <a:schemeClr val="hlink"/>
                </a:solidFill>
                <a:hlinkClick r:id="rId27"/>
              </a:rPr>
              <a:t>https://docs.google.com/presentation/d/1NbWjx6eERiDm9dTkNLy3_q8vb_n9zTVPx8A0KSKFUAU/edit?usp=sharing</a:t>
            </a:r>
            <a:endParaRPr sz="1000"/>
          </a:p>
          <a:p>
            <a:pPr indent="0" lvl="0" marL="0" rtl="0" algn="l">
              <a:spcBef>
                <a:spcPts val="0"/>
              </a:spcBef>
              <a:spcAft>
                <a:spcPts val="0"/>
              </a:spcAft>
              <a:buNone/>
            </a:pPr>
            <a:r>
              <a:rPr lang="en" sz="1000" u="sng">
                <a:solidFill>
                  <a:schemeClr val="hlink"/>
                </a:solidFill>
                <a:hlinkClick r:id="rId28"/>
              </a:rPr>
              <a:t>https://docs.google.com/presentation/d/1NbWjx6eERiDm9dTkNLy3_q8vb_n9zTVPx8A0KSKFUAU/pub?start=true&amp;loop=true&amp;delayms=3000</a:t>
            </a:r>
            <a:endParaRPr sz="1000"/>
          </a:p>
          <a:p>
            <a:pPr indent="0" lvl="0" marL="0" rtl="0" algn="l">
              <a:spcBef>
                <a:spcPts val="0"/>
              </a:spcBef>
              <a:spcAft>
                <a:spcPts val="0"/>
              </a:spcAft>
              <a:buNone/>
            </a:pPr>
            <a:r>
              <a:rPr lang="en" sz="1000" u="sng">
                <a:solidFill>
                  <a:schemeClr val="hlink"/>
                </a:solidFill>
                <a:hlinkClick r:id="rId29"/>
              </a:rPr>
              <a:t>https://docs.google.com/presentation/d/1NbWjx6eERiDm9dTkNLy3_q8vb_n9zTVPx8A0KSKFUAU/view</a:t>
            </a:r>
            <a:endParaRPr sz="1000"/>
          </a:p>
          <a:p>
            <a:pPr indent="0" lvl="0" marL="0" rtl="0" algn="l">
              <a:spcBef>
                <a:spcPts val="0"/>
              </a:spcBef>
              <a:spcAft>
                <a:spcPts val="0"/>
              </a:spcAft>
              <a:buNone/>
            </a:pPr>
            <a:r>
              <a:rPr lang="en" sz="1000" u="sng">
                <a:solidFill>
                  <a:schemeClr val="hlink"/>
                </a:solidFill>
                <a:hlinkClick r:id="rId30"/>
              </a:rPr>
              <a:t>https://docs.google.com/presentation/d/1NbWjx6eERiDm9dTkNLy3_q8vb_n9zTVPx8A0KSKFUAU/htmlpresent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SLIDES_API2133734409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SLIDES_API2133734409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Roaming strolling photo booth PHOTO ACTIVATIONS Los Angeles</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2133734409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2133734409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SLIDES_API2133734409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SLIDES_API2133734409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Roaming strolling photo booth PHOTO ACTIVATIONS Los Angeles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SLIDES_API2133734409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SLIDES_API2133734409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Photo Booth Rental Orange County15700 Belshire Ave, Norwalk, CA 90650(562) 303-9926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SLIDES_API2133734409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SLIDES_API2133734409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Photo Booth Rental Orange County15700 Belshire Ave, Norwalk, CA 90650(562) 303-9926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SLIDES_API2133734409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SLIDES_API2133734409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SLIDES_API2133734409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SLIDES_API2133734409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SLIDES_API2133734409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SLIDES_API2133734409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roamingphotoboothrentalat/roaming-digital-photo-booth-beverly-hill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sites.google.com/view/roamingphotoboothrentalat/roaming-digital-photo-booth-beverly-hills" TargetMode="External"/><Relationship Id="rId4" Type="http://schemas.openxmlformats.org/officeDocument/2006/relationships/image" Target="../media/image16.jpg"/><Relationship Id="rId5" Type="http://schemas.openxmlformats.org/officeDocument/2006/relationships/hyperlink" Target="https://docs.google.com/presentation/d/1NbWjx6eERiDm9dTkNLy3_q8vb_n9zTVPx8A0KSKFUAU/edit?usp=drivesdk" TargetMode="External"/><Relationship Id="rId6"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hyperlink" Target="https://sites.google.com/view/roamingphotoboothrentalat/roaming-digital-photo-booth-beverly-hills" TargetMode="External"/><Relationship Id="rId4" Type="http://schemas.openxmlformats.org/officeDocument/2006/relationships/image" Target="../media/image17.jpg"/><Relationship Id="rId5" Type="http://schemas.openxmlformats.org/officeDocument/2006/relationships/hyperlink" Target="https://docs.google.com/presentation/d/1NbWjx6eERiDm9dTkNLy3_q8vb_n9zTVPx8A0KSKFUAU/edit?usp=drivesdk" TargetMode="External"/><Relationship Id="rId6"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hyperlink" Target="https://sites.google.com/view/roamingphotoboothrentalat/roaming-digital-photo-booth-beverly-hills" TargetMode="External"/><Relationship Id="rId4" Type="http://schemas.openxmlformats.org/officeDocument/2006/relationships/image" Target="../media/image30.jpg"/><Relationship Id="rId5" Type="http://schemas.openxmlformats.org/officeDocument/2006/relationships/hyperlink" Target="https://docs.google.com/presentation/d/1NbWjx6eERiDm9dTkNLy3_q8vb_n9zTVPx8A0KSKFUAU/edit?usp=drivesdk" TargetMode="External"/><Relationship Id="rId6"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docs.google.com/presentation/d/1NbWjx6eERiDm9dTkNLy3_q8vb_n9zTVPx8A0KSKFUAU/edit?usp=drivesdk" TargetMode="Externa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0" Type="http://schemas.openxmlformats.org/officeDocument/2006/relationships/hyperlink" Target="https://docs.google.com/spreadsheets/d/1TfFhHhmb5N9cwi4HND05SPaGFpwzXJr8P-WM7-pWGvQ/view" TargetMode="External"/><Relationship Id="rId22" Type="http://schemas.openxmlformats.org/officeDocument/2006/relationships/hyperlink" Target="https://docs.google.com/drawings/d/10d9Y8p5PwFL3I5bboWa3C1y3etVcyw0DO8TVIkKzu9g/edit?usp=sharing" TargetMode="External"/><Relationship Id="rId21" Type="http://schemas.openxmlformats.org/officeDocument/2006/relationships/hyperlink" Target="https://docs.google.com/forms/d/19VXT1iFgOzaPdsP1hhZp0kyD1tBqK12Sa_rrGjfDbVY/edit?usp=sharing" TargetMode="External"/><Relationship Id="rId24" Type="http://schemas.openxmlformats.org/officeDocument/2006/relationships/hyperlink" Target="https://sites.google.com/view/culver-city-video-booth-rental/home" TargetMode="External"/><Relationship Id="rId23" Type="http://schemas.openxmlformats.org/officeDocument/2006/relationships/hyperlink" Target="https://drive.google.com/file/d/1Ub_baxN1yIKa7z6PHbWKiQ5Hv3QmkYdb/view?usp=drivesdk" TargetMode="External"/><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sites.google.com/view/roamingphotoboothrentalat/roaming-digital-photo-booth-beverly-hills" TargetMode="External"/><Relationship Id="rId4" Type="http://schemas.openxmlformats.org/officeDocument/2006/relationships/hyperlink" Target="https://drive.google.com/drive/folders/1Lph-yWlAgUgP_uxC3gBPUaG20KEjlw-Z?usp=sharing" TargetMode="External"/><Relationship Id="rId9" Type="http://schemas.openxmlformats.org/officeDocument/2006/relationships/hyperlink" Target="https://drive.google.com/drive/folders/10DAEZYU1XmG54x6GCK0CF-PKe1fY69QE?usp=sharing" TargetMode="External"/><Relationship Id="rId26" Type="http://schemas.openxmlformats.org/officeDocument/2006/relationships/hyperlink" Target="https://docs.google.com/document/d/1JyyKAB3ePLjxer3agp3fYSzVFgrdm_0WTnX2yQpemRk/pub" TargetMode="External"/><Relationship Id="rId25" Type="http://schemas.openxmlformats.org/officeDocument/2006/relationships/hyperlink" Target="https://docs.google.com/document/d/1JyyKAB3ePLjxer3agp3fYSzVFgrdm_0WTnX2yQpemRk/edit?usp=sharing" TargetMode="External"/><Relationship Id="rId28" Type="http://schemas.openxmlformats.org/officeDocument/2006/relationships/hyperlink" Target="https://docs.google.com/presentation/d/1NbWjx6eERiDm9dTkNLy3_q8vb_n9zTVPx8A0KSKFUAU/edit?usp=sharing" TargetMode="External"/><Relationship Id="rId27" Type="http://schemas.openxmlformats.org/officeDocument/2006/relationships/hyperlink" Target="https://docs.google.com/document/d/1JyyKAB3ePLjxer3agp3fYSzVFgrdm_0WTnX2yQpemRk/view" TargetMode="External"/><Relationship Id="rId5" Type="http://schemas.openxmlformats.org/officeDocument/2006/relationships/hyperlink" Target="https://news.google.com/rss/search?q=photobooth" TargetMode="External"/><Relationship Id="rId6" Type="http://schemas.openxmlformats.org/officeDocument/2006/relationships/hyperlink" Target="https://drive.google.com/drive/folders/1v6RJBPPciyR4CUQ4azRT6bOn5vGySIYG?usp=sharing" TargetMode="External"/><Relationship Id="rId29" Type="http://schemas.openxmlformats.org/officeDocument/2006/relationships/hyperlink" Target="https://docs.google.com/presentation/d/1NbWjx6eERiDm9dTkNLy3_q8vb_n9zTVPx8A0KSKFUAU/pub?start=true&amp;loop=true&amp;delayms=3000" TargetMode="External"/><Relationship Id="rId7" Type="http://schemas.openxmlformats.org/officeDocument/2006/relationships/hyperlink" Target="https://drive.google.com/drive/folders/1PG6tVu5MA4ciEwEkORX154jPpTveUdrP?usp=sharing" TargetMode="External"/><Relationship Id="rId8" Type="http://schemas.openxmlformats.org/officeDocument/2006/relationships/hyperlink" Target="https://drive.google.com/drive/folders/1GWcrAeYz47taJNKdauoVo4KLVnCamDFi?usp=sharing" TargetMode="External"/><Relationship Id="rId31" Type="http://schemas.openxmlformats.org/officeDocument/2006/relationships/hyperlink" Target="https://docs.google.com/presentation/d/1NbWjx6eERiDm9dTkNLy3_q8vb_n9zTVPx8A0KSKFUAU/htmlpresent" TargetMode="External"/><Relationship Id="rId30" Type="http://schemas.openxmlformats.org/officeDocument/2006/relationships/hyperlink" Target="https://docs.google.com/presentation/d/1NbWjx6eERiDm9dTkNLy3_q8vb_n9zTVPx8A0KSKFUAU/view" TargetMode="External"/><Relationship Id="rId11" Type="http://schemas.openxmlformats.org/officeDocument/2006/relationships/hyperlink" Target="https://drive.google.com/file/d/1DVtCh1W3mkrKOAp7voz2Kjlgboi73WbE/view?usp=sharing" TargetMode="External"/><Relationship Id="rId33" Type="http://schemas.openxmlformats.org/officeDocument/2006/relationships/image" Target="../media/image3.png"/><Relationship Id="rId10" Type="http://schemas.openxmlformats.org/officeDocument/2006/relationships/hyperlink" Target="https://drive.google.com/file/d/1kWRAClu3MMOUC0Obv-Z71nDYQTPerzbO/view?usp=sharing" TargetMode="External"/><Relationship Id="rId32" Type="http://schemas.openxmlformats.org/officeDocument/2006/relationships/hyperlink" Target="https://docs.google.com/presentation/d/1NbWjx6eERiDm9dTkNLy3_q8vb_n9zTVPx8A0KSKFUAU/edit?usp=drivesdk" TargetMode="External"/><Relationship Id="rId13" Type="http://schemas.openxmlformats.org/officeDocument/2006/relationships/hyperlink" Target="https://drive.google.com/file/d/1mRf9kdwBmfb-_iLDyN4LELpyqCEj0xkQ/view?usp=sharing" TargetMode="External"/><Relationship Id="rId12" Type="http://schemas.openxmlformats.org/officeDocument/2006/relationships/hyperlink" Target="https://drive.google.com/file/d/1MJAeTgbRP-3q0Wo8G0V2nch4Ocw3jfu2/view?usp=sharing" TargetMode="External"/><Relationship Id="rId15" Type="http://schemas.openxmlformats.org/officeDocument/2006/relationships/hyperlink" Target="https://drive.google.com/file/d/1Qbvzp2GcoSsT1bAp49s_un248g9FO9xx/view?usp=sharing" TargetMode="External"/><Relationship Id="rId14" Type="http://schemas.openxmlformats.org/officeDocument/2006/relationships/hyperlink" Target="https://drive.google.com/file/d/1_MgA1gDAdHq1CruMb6VLaJqigTK8uz4c/view?usp=sharing" TargetMode="External"/><Relationship Id="rId17" Type="http://schemas.openxmlformats.org/officeDocument/2006/relationships/hyperlink" Target="https://docs.google.com/spreadsheet/pub?key=1TfFhHhmb5N9cwi4HND05SPaGFpwzXJr8P-WM7-pWGvQ" TargetMode="External"/><Relationship Id="rId16" Type="http://schemas.openxmlformats.org/officeDocument/2006/relationships/hyperlink" Target="https://docs.google.com/spreadsheets/d/1TfFhHhmb5N9cwi4HND05SPaGFpwzXJr8P-WM7-pWGvQ/edit?usp=sharing" TargetMode="External"/><Relationship Id="rId19" Type="http://schemas.openxmlformats.org/officeDocument/2006/relationships/hyperlink" Target="https://docs.google.com/spreadsheets/d/1TfFhHhmb5N9cwi4HND05SPaGFpwzXJr8P-WM7-pWGvQ/pub" TargetMode="External"/><Relationship Id="rId18" Type="http://schemas.openxmlformats.org/officeDocument/2006/relationships/hyperlink" Target="https://docs.google.com/spreadsheets/d/1TfFhHhmb5N9cwi4HND05SPaGFpwzXJr8P-WM7-pWGvQ/pub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docs.google.com/presentation/d/1NbWjx6eERiDm9dTkNLy3_q8vb_n9zTVPx8A0KSKFUAU/edit?usp=drivesdk" TargetMode="Externa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hyperlink" Target="https://sites.google.com/view/roamingphotoboothrentalat/roaming-digital-photo-booth-beverly-hills" TargetMode="External"/><Relationship Id="rId4" Type="http://schemas.openxmlformats.org/officeDocument/2006/relationships/hyperlink" Target="http://www.youtube.com/watch?v=X7FlBrCfRIU" TargetMode="External"/><Relationship Id="rId5" Type="http://schemas.openxmlformats.org/officeDocument/2006/relationships/image" Target="../media/image27.jpg"/><Relationship Id="rId6" Type="http://schemas.openxmlformats.org/officeDocument/2006/relationships/hyperlink" Target="https://docs.google.com/presentation/d/1NbWjx6eERiDm9dTkNLy3_q8vb_n9zTVPx8A0KSKFUAU/edit?usp=drivesdk" TargetMode="External"/><Relationship Id="rId7"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hyperlink" Target="https://sites.google.com/view/roamingphotoboothrentalat/roaming-digital-photo-booth-beverly-hills" TargetMode="External"/><Relationship Id="rId4" Type="http://schemas.openxmlformats.org/officeDocument/2006/relationships/hyperlink" Target="http://www.youtube.com/watch?v=pwiqBbyeUjE" TargetMode="External"/><Relationship Id="rId5" Type="http://schemas.openxmlformats.org/officeDocument/2006/relationships/image" Target="../media/image25.jpg"/><Relationship Id="rId6" Type="http://schemas.openxmlformats.org/officeDocument/2006/relationships/hyperlink" Target="https://docs.google.com/presentation/d/1NbWjx6eERiDm9dTkNLy3_q8vb_n9zTVPx8A0KSKFUAU/edit?usp=drivesdk" TargetMode="External"/><Relationship Id="rId7"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hyperlink" Target="https://sites.google.com/view/roamingphotoboothrentalat/roaming-digital-photo-booth-beverly-hills" TargetMode="External"/><Relationship Id="rId4" Type="http://schemas.openxmlformats.org/officeDocument/2006/relationships/hyperlink" Target="http://www.youtube.com/watch?v=1-dEkZNtZHI" TargetMode="External"/><Relationship Id="rId5" Type="http://schemas.openxmlformats.org/officeDocument/2006/relationships/image" Target="../media/image20.jpg"/><Relationship Id="rId6" Type="http://schemas.openxmlformats.org/officeDocument/2006/relationships/hyperlink" Target="https://docs.google.com/presentation/d/1NbWjx6eERiDm9dTkNLy3_q8vb_n9zTVPx8A0KSKFUAU/edit?usp=drivesdk" TargetMode="External"/><Relationship Id="rId7"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hyperlink" Target="https://sites.google.com/view/roamingphotoboothrentalat/roaming-digital-photo-booth-beverly-hills" TargetMode="External"/><Relationship Id="rId4" Type="http://schemas.openxmlformats.org/officeDocument/2006/relationships/hyperlink" Target="http://www.youtube.com/watch?v=FPsGz17-j10" TargetMode="External"/><Relationship Id="rId5" Type="http://schemas.openxmlformats.org/officeDocument/2006/relationships/image" Target="../media/image21.jpg"/><Relationship Id="rId6" Type="http://schemas.openxmlformats.org/officeDocument/2006/relationships/hyperlink" Target="https://docs.google.com/presentation/d/1NbWjx6eERiDm9dTkNLy3_q8vb_n9zTVPx8A0KSKFUAU/edit?usp=drivesdk" TargetMode="External"/><Relationship Id="rId7"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sites.google.com/view/culver-city-video-booth-rental/home" TargetMode="External"/><Relationship Id="rId4" Type="http://schemas.openxmlformats.org/officeDocument/2006/relationships/image" Target="../media/image2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hyperlink" Target="https://sites.google.com/view/roamingphotoboothrentalat/roaming-digital-photo-booth-beverly-hills" TargetMode="External"/><Relationship Id="rId4" Type="http://schemas.openxmlformats.org/officeDocument/2006/relationships/hyperlink" Target="http://www.youtube.com/watch?v=EmCLBIu0R2I" TargetMode="External"/><Relationship Id="rId5" Type="http://schemas.openxmlformats.org/officeDocument/2006/relationships/image" Target="../media/image22.jpg"/><Relationship Id="rId6" Type="http://schemas.openxmlformats.org/officeDocument/2006/relationships/hyperlink" Target="https://docs.google.com/presentation/d/1NbWjx6eERiDm9dTkNLy3_q8vb_n9zTVPx8A0KSKFUAU/edit?usp=drivesdk" TargetMode="External"/><Relationship Id="rId7"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https://sites.google.com/view/roamingphotoboothrentalat/roaming-digital-photo-booth-beverly-hill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sites.google.com/view/roamingphotoboothrentalat/roaming-digital-photo-booth-beverly-hills"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ites.google.com/view/roamingphotoboothrentalat/roaming-digital-photo-booth-beverly-hills" TargetMode="External"/><Relationship Id="rId4" Type="http://schemas.openxmlformats.org/officeDocument/2006/relationships/hyperlink" Target="https://docs.google.com/presentation/d/1NbWjx6eERiDm9dTkNLy3_q8vb_n9zTVPx8A0KSKFUAU/edit?usp=drivesdk" TargetMode="External"/><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presentation/d/1NbWjx6eERiDm9dTkNLy3_q8vb_n9zTVPx8A0KSKFUAU/edit?usp=drivesdk"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presentation/d/1NbWjx6eERiDm9dTkNLy3_q8vb_n9zTVPx8A0KSKFUAU/edit?usp=drivesdk"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roamingphotoboothrentalat/roaming-digital-photo-booth-beverly-hills" TargetMode="External"/><Relationship Id="rId4" Type="http://schemas.openxmlformats.org/officeDocument/2006/relationships/image" Target="../media/image1.jpg"/><Relationship Id="rId5" Type="http://schemas.openxmlformats.org/officeDocument/2006/relationships/hyperlink" Target="https://docs.google.com/presentation/d/1NbWjx6eERiDm9dTkNLy3_q8vb_n9zTVPx8A0KSKFUAU/edit?usp=drivesdk" TargetMode="External"/><Relationship Id="rId6"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sites.google.com/view/roamingphotoboothrentalat/roaming-digital-photo-booth-beverly-hills" TargetMode="External"/><Relationship Id="rId4" Type="http://schemas.openxmlformats.org/officeDocument/2006/relationships/image" Target="../media/image5.jpg"/><Relationship Id="rId5" Type="http://schemas.openxmlformats.org/officeDocument/2006/relationships/hyperlink" Target="https://docs.google.com/presentation/d/1NbWjx6eERiDm9dTkNLy3_q8vb_n9zTVPx8A0KSKFUAU/edit?usp=drivesdk" TargetMode="External"/><Relationship Id="rId6"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sites.google.com/view/roamingphotoboothrentalat/roaming-digital-photo-booth-beverly-hills" TargetMode="External"/><Relationship Id="rId4" Type="http://schemas.openxmlformats.org/officeDocument/2006/relationships/image" Target="../media/image28.jpg"/><Relationship Id="rId5" Type="http://schemas.openxmlformats.org/officeDocument/2006/relationships/hyperlink" Target="https://docs.google.com/presentation/d/1NbWjx6eERiDm9dTkNLy3_q8vb_n9zTVPx8A0KSKFUAU/edit?usp=drivesdk" TargetMode="External"/><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Roaming strolling photo booth PHOTO ACTIVATIONS Los Angeles</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https://sites.google.com/view/roamingphotoboothrentalat/roaming-digital-photo-booth-beverly-hills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descr="A Roaming photographer will delight guests by capturing candid photo moments throughout your event with our roaming ring light photo booth rental. There's no need to stand in line or limit photography to a specific area at your wedding or your event. Your guests can now strike a pose wherever they are and instantly receive their photo or GIF via text message or email. We can also capture and deliver DSLR flash photography to your VIPs in real time, for a more upscale step-and-repeat look. There's no need to wait for a photo editor to send you a web gallery days after the event. Roaming photo booth rentals are ideal for almost any event, including: Corporate events, Activations for brands, Trade shows, Awards Nights, Festivals, Customized theme events, Weddings and private parties. Our roaming photo booths have powerful features such as: Take Photos, GIFs, burst GIFs, and boomerangs, then send Text messages and email delivery in real time. Photo overlays created by you or our in-house creative team&#10;" id="110" name="Google Shape;110;p22" title="Roaming strolling photo booth PHOTO ACTIVATIONS Los Angeles">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Roaming strolling photo booth PHOTO ACTIVATIONS Los Angeles" id="111" name="Google Shape;111;p22" title="Roaming strolling photo booth PHOTO ACTIVATIONS Los Angeles">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descr="A Roaming photographer will delight guests by capturing candid photo moments throughout your event with our roaming ring light photo booth rental. There's no need to stand in line or limit photography to a specific area at your wedding or your event. Your guests can now strike a pose wherever they are and instantly receive their photo or GIF via text message or email. We can also capture and deliver DSLR flash photography to your VIPs in real time, for a more upscale step-and-repeat look. There's no need to wait for a photo editor to send you a web gallery days after the event. Roaming photo booth rentals are ideal for almost any event, including: Corporate events, Activations for brands, Trade shows, Awards Nights, Festivals, Customized theme events, Weddings and private parties. Our roaming photo booths have powerful features such as: Take Photos, GIFs, burst GIFs, and boomerangs, then send Text messages and email delivery in real time. Photo overlays created by you or our in-house creative team&#10;" id="116" name="Google Shape;116;p23" title="Roaming strolling photo booth PHOTO ACTIVATIONS Los Angeles">
            <a:hlinkClick r:id="rId3"/>
          </p:cNvPr>
          <p:cNvPicPr preferRelativeResize="0"/>
          <p:nvPr/>
        </p:nvPicPr>
        <p:blipFill>
          <a:blip r:embed="rId4">
            <a:alphaModFix/>
          </a:blip>
          <a:stretch>
            <a:fillRect/>
          </a:stretch>
        </p:blipFill>
        <p:spPr>
          <a:xfrm>
            <a:off x="2753683" y="0"/>
            <a:ext cx="3636633" cy="5143500"/>
          </a:xfrm>
          <a:prstGeom prst="rect">
            <a:avLst/>
          </a:prstGeom>
          <a:noFill/>
          <a:ln>
            <a:noFill/>
          </a:ln>
        </p:spPr>
      </p:pic>
      <p:pic>
        <p:nvPicPr>
          <p:cNvPr descr="Roaming strolling photo booth PHOTO ACTIVATIONS Los Angeles" id="117" name="Google Shape;117;p23" title="Roaming strolling photo booth PHOTO ACTIVATIONS Los Angeles">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descr="A Roaming photographer will delight guests by capturing candid photo moments throughout your event with our roaming ring light photo booth rental. There's no need to stand in line or limit photography to a specific area at your wedding or your event. Your guests can now strike a pose wherever they are and instantly receive their photo or GIF via text message or email. We can also capture and deliver DSLR flash photography to your VIPs in real time, for a more upscale step-and-repeat look. There's no need to wait for a photo editor to send you a web gallery days after the event. Roaming photo booth rentals are ideal for almost any event, including: Corporate events, Activations for brands, Trade shows, Awards Nights, Festivals, Customized theme events, Weddings and private parties. Our roaming photo booths have powerful features such as: Take Photos, GIFs, burst GIFs, and boomerangs, then send Text messages and email delivery in real time. Photo overlays created by you or our in-house creative team&#10;" id="122" name="Google Shape;122;p24" title="Roaming strolling photo booth PHOTO ACTIVATIONS Los Angeles">
            <a:hlinkClick r:id="rId3"/>
          </p:cNvPr>
          <p:cNvPicPr preferRelativeResize="0"/>
          <p:nvPr/>
        </p:nvPicPr>
        <p:blipFill>
          <a:blip r:embed="rId4">
            <a:alphaModFix/>
          </a:blip>
          <a:stretch>
            <a:fillRect/>
          </a:stretch>
        </p:blipFill>
        <p:spPr>
          <a:xfrm>
            <a:off x="1714500" y="428625"/>
            <a:ext cx="5715000" cy="4286250"/>
          </a:xfrm>
          <a:prstGeom prst="rect">
            <a:avLst/>
          </a:prstGeom>
          <a:noFill/>
          <a:ln>
            <a:noFill/>
          </a:ln>
        </p:spPr>
      </p:pic>
      <p:pic>
        <p:nvPicPr>
          <p:cNvPr descr="Roaming strolling photo booth PHOTO ACTIVATIONS Los Angeles" id="123" name="Google Shape;123;p24" title="Roaming strolling photo booth PHOTO ACTIVATIONS Los Angeles">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129" name="Google Shape;129;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pic>
        <p:nvPicPr>
          <p:cNvPr descr="Roaming strolling photo booth PHOTO ACTIVATIONS Los Angeles" id="130" name="Google Shape;130;p25" title="Roaming strolling photo booth PHOTO ACTIVATIONS Los Angeles">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136" name="Google Shape;136;p2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target url</a:t>
            </a:r>
            <a:endParaRPr sz="700"/>
          </a:p>
          <a:p>
            <a:pPr indent="0" lvl="0" marL="0" rtl="0" algn="l">
              <a:lnSpc>
                <a:spcPct val="1000"/>
              </a:lnSpc>
              <a:spcBef>
                <a:spcPts val="1000"/>
              </a:spcBef>
              <a:spcAft>
                <a:spcPts val="0"/>
              </a:spcAft>
              <a:buNone/>
            </a:pPr>
            <a:r>
              <a:rPr lang="en" sz="700" u="sng">
                <a:solidFill>
                  <a:schemeClr val="hlink"/>
                </a:solidFill>
                <a:hlinkClick r:id="rId4"/>
              </a:rPr>
              <a:t>folder top</a:t>
            </a:r>
            <a:endParaRPr sz="700"/>
          </a:p>
          <a:p>
            <a:pPr indent="0" lvl="0" marL="0" rtl="0" algn="l">
              <a:lnSpc>
                <a:spcPct val="1000"/>
              </a:lnSpc>
              <a:spcBef>
                <a:spcPts val="1000"/>
              </a:spcBef>
              <a:spcAft>
                <a:spcPts val="0"/>
              </a:spcAft>
              <a:buNone/>
            </a:pPr>
            <a:r>
              <a:rPr lang="en" sz="700" u="sng">
                <a:solidFill>
                  <a:schemeClr val="hlink"/>
                </a:solidFill>
                <a:hlinkClick r:id="rId5"/>
              </a:rPr>
              <a:t>rss feed</a:t>
            </a:r>
            <a:endParaRPr sz="700"/>
          </a:p>
          <a:p>
            <a:pPr indent="0" lvl="0" marL="0" rtl="0" algn="l">
              <a:lnSpc>
                <a:spcPct val="1000"/>
              </a:lnSpc>
              <a:spcBef>
                <a:spcPts val="1000"/>
              </a:spcBef>
              <a:spcAft>
                <a:spcPts val="0"/>
              </a:spcAft>
              <a:buNone/>
            </a:pPr>
            <a:r>
              <a:rPr lang="en" sz="700" u="sng">
                <a:solidFill>
                  <a:schemeClr val="hlink"/>
                </a:solidFill>
                <a:hlinkClick r:id="rId6"/>
              </a:rPr>
              <a:t>folder articles</a:t>
            </a:r>
            <a:endParaRPr sz="700"/>
          </a:p>
          <a:p>
            <a:pPr indent="0" lvl="0" marL="0" rtl="0" algn="l">
              <a:lnSpc>
                <a:spcPct val="1000"/>
              </a:lnSpc>
              <a:spcBef>
                <a:spcPts val="1000"/>
              </a:spcBef>
              <a:spcAft>
                <a:spcPts val="0"/>
              </a:spcAft>
              <a:buNone/>
            </a:pPr>
            <a:r>
              <a:rPr lang="en" sz="700" u="sng">
                <a:solidFill>
                  <a:schemeClr val="hlink"/>
                </a:solidFill>
                <a:hlinkClick r:id="rId7"/>
              </a:rPr>
              <a:t>folder photos</a:t>
            </a:r>
            <a:endParaRPr sz="700"/>
          </a:p>
          <a:p>
            <a:pPr indent="0" lvl="0" marL="0" rtl="0" algn="l">
              <a:lnSpc>
                <a:spcPct val="1000"/>
              </a:lnSpc>
              <a:spcBef>
                <a:spcPts val="1000"/>
              </a:spcBef>
              <a:spcAft>
                <a:spcPts val="0"/>
              </a:spcAft>
              <a:buNone/>
            </a:pPr>
            <a:r>
              <a:rPr lang="en" sz="700" u="sng">
                <a:solidFill>
                  <a:schemeClr val="hlink"/>
                </a:solidFill>
                <a:hlinkClick r:id="rId8"/>
              </a:rPr>
              <a:t>folder pdfs</a:t>
            </a:r>
            <a:endParaRPr sz="700"/>
          </a:p>
          <a:p>
            <a:pPr indent="0" lvl="0" marL="0" rtl="0" algn="l">
              <a:lnSpc>
                <a:spcPct val="1000"/>
              </a:lnSpc>
              <a:spcBef>
                <a:spcPts val="1000"/>
              </a:spcBef>
              <a:spcAft>
                <a:spcPts val="0"/>
              </a:spcAft>
              <a:buNone/>
            </a:pPr>
            <a:r>
              <a:rPr lang="en" sz="700" u="sng">
                <a:solidFill>
                  <a:schemeClr val="hlink"/>
                </a:solidFill>
                <a:hlinkClick r:id="rId9"/>
              </a:rPr>
              <a:t>folder slides</a:t>
            </a:r>
            <a:endParaRPr sz="700"/>
          </a:p>
          <a:p>
            <a:pPr indent="0" lvl="0" marL="0" rtl="0" algn="l">
              <a:lnSpc>
                <a:spcPct val="1000"/>
              </a:lnSpc>
              <a:spcBef>
                <a:spcPts val="1000"/>
              </a:spcBef>
              <a:spcAft>
                <a:spcPts val="0"/>
              </a:spcAft>
              <a:buNone/>
            </a:pPr>
            <a:r>
              <a:rPr lang="en" sz="700" u="sng">
                <a:solidFill>
                  <a:schemeClr val="hlink"/>
                </a:solidFill>
                <a:hlinkClick r:id="rId10"/>
              </a:rPr>
              <a:t>photo</a:t>
            </a:r>
            <a:endParaRPr sz="700"/>
          </a:p>
          <a:p>
            <a:pPr indent="0" lvl="0" marL="0" rtl="0" algn="l">
              <a:lnSpc>
                <a:spcPct val="1000"/>
              </a:lnSpc>
              <a:spcBef>
                <a:spcPts val="1000"/>
              </a:spcBef>
              <a:spcAft>
                <a:spcPts val="0"/>
              </a:spcAft>
              <a:buNone/>
            </a:pPr>
            <a:r>
              <a:rPr lang="en" sz="700" u="sng">
                <a:solidFill>
                  <a:schemeClr val="hlink"/>
                </a:solidFill>
                <a:hlinkClick r:id="rId11"/>
              </a:rPr>
              <a:t>photo</a:t>
            </a:r>
            <a:endParaRPr sz="700"/>
          </a:p>
          <a:p>
            <a:pPr indent="0" lvl="0" marL="0" rtl="0" algn="l">
              <a:lnSpc>
                <a:spcPct val="1000"/>
              </a:lnSpc>
              <a:spcBef>
                <a:spcPts val="1000"/>
              </a:spcBef>
              <a:spcAft>
                <a:spcPts val="0"/>
              </a:spcAft>
              <a:buNone/>
            </a:pPr>
            <a:r>
              <a:rPr lang="en" sz="700" u="sng">
                <a:solidFill>
                  <a:schemeClr val="hlink"/>
                </a:solidFill>
                <a:hlinkClick r:id="rId12"/>
              </a:rPr>
              <a:t>photo</a:t>
            </a:r>
            <a:endParaRPr sz="700"/>
          </a:p>
          <a:p>
            <a:pPr indent="0" lvl="0" marL="0" rtl="0" algn="l">
              <a:lnSpc>
                <a:spcPct val="1000"/>
              </a:lnSpc>
              <a:spcBef>
                <a:spcPts val="1000"/>
              </a:spcBef>
              <a:spcAft>
                <a:spcPts val="0"/>
              </a:spcAft>
              <a:buNone/>
            </a:pPr>
            <a:r>
              <a:rPr lang="en" sz="700" u="sng">
                <a:solidFill>
                  <a:schemeClr val="hlink"/>
                </a:solidFill>
                <a:hlinkClick r:id="rId13"/>
              </a:rPr>
              <a:t>photo</a:t>
            </a:r>
            <a:endParaRPr sz="700"/>
          </a:p>
          <a:p>
            <a:pPr indent="0" lvl="0" marL="0" rtl="0" algn="l">
              <a:lnSpc>
                <a:spcPct val="1000"/>
              </a:lnSpc>
              <a:spcBef>
                <a:spcPts val="1000"/>
              </a:spcBef>
              <a:spcAft>
                <a:spcPts val="0"/>
              </a:spcAft>
              <a:buNone/>
            </a:pPr>
            <a:r>
              <a:rPr lang="en" sz="700" u="sng">
                <a:solidFill>
                  <a:schemeClr val="hlink"/>
                </a:solidFill>
                <a:hlinkClick r:id="rId14"/>
              </a:rPr>
              <a:t>photo</a:t>
            </a:r>
            <a:endParaRPr sz="700"/>
          </a:p>
          <a:p>
            <a:pPr indent="0" lvl="0" marL="0" rtl="0" algn="l">
              <a:lnSpc>
                <a:spcPct val="1000"/>
              </a:lnSpc>
              <a:spcBef>
                <a:spcPts val="1000"/>
              </a:spcBef>
              <a:spcAft>
                <a:spcPts val="0"/>
              </a:spcAft>
              <a:buNone/>
            </a:pPr>
            <a:r>
              <a:rPr lang="en" sz="700" u="sng">
                <a:solidFill>
                  <a:schemeClr val="hlink"/>
                </a:solidFill>
                <a:hlinkClick r:id="rId15"/>
              </a:rPr>
              <a:t>photo</a:t>
            </a:r>
            <a:endParaRPr sz="700"/>
          </a:p>
          <a:p>
            <a:pPr indent="0" lvl="0" marL="0" rtl="0" algn="l">
              <a:lnSpc>
                <a:spcPct val="1000"/>
              </a:lnSpc>
              <a:spcBef>
                <a:spcPts val="1000"/>
              </a:spcBef>
              <a:spcAft>
                <a:spcPts val="0"/>
              </a:spcAft>
              <a:buNone/>
            </a:pPr>
            <a:r>
              <a:rPr lang="en" sz="700" u="sng">
                <a:solidFill>
                  <a:schemeClr val="hlink"/>
                </a:solidFill>
                <a:hlinkClick r:id="rId16"/>
              </a:rPr>
              <a:t>spreadsheet</a:t>
            </a:r>
            <a:endParaRPr sz="700"/>
          </a:p>
          <a:p>
            <a:pPr indent="0" lvl="0" marL="0" rtl="0" algn="l">
              <a:lnSpc>
                <a:spcPct val="1000"/>
              </a:lnSpc>
              <a:spcBef>
                <a:spcPts val="1000"/>
              </a:spcBef>
              <a:spcAft>
                <a:spcPts val="0"/>
              </a:spcAft>
              <a:buNone/>
            </a:pPr>
            <a:r>
              <a:rPr lang="en" sz="700" u="sng">
                <a:solidFill>
                  <a:schemeClr val="hlink"/>
                </a:solidFill>
                <a:hlinkClick r:id="rId17"/>
              </a:rPr>
              <a:t>spreadsheet key</a:t>
            </a:r>
            <a:endParaRPr sz="700"/>
          </a:p>
          <a:p>
            <a:pPr indent="0" lvl="0" marL="0" rtl="0" algn="l">
              <a:lnSpc>
                <a:spcPct val="1000"/>
              </a:lnSpc>
              <a:spcBef>
                <a:spcPts val="1000"/>
              </a:spcBef>
              <a:spcAft>
                <a:spcPts val="0"/>
              </a:spcAft>
              <a:buNone/>
            </a:pPr>
            <a:r>
              <a:rPr lang="en" sz="700" u="sng">
                <a:solidFill>
                  <a:schemeClr val="hlink"/>
                </a:solidFill>
                <a:hlinkClick r:id="rId18"/>
              </a:rPr>
              <a:t>spreadsheet pubhtml</a:t>
            </a:r>
            <a:endParaRPr sz="700"/>
          </a:p>
          <a:p>
            <a:pPr indent="0" lvl="0" marL="0" rtl="0" algn="l">
              <a:lnSpc>
                <a:spcPct val="1000"/>
              </a:lnSpc>
              <a:spcBef>
                <a:spcPts val="1000"/>
              </a:spcBef>
              <a:spcAft>
                <a:spcPts val="0"/>
              </a:spcAft>
              <a:buNone/>
            </a:pPr>
            <a:r>
              <a:rPr lang="en" sz="700" u="sng">
                <a:solidFill>
                  <a:schemeClr val="hlink"/>
                </a:solidFill>
                <a:hlinkClick r:id="rId19"/>
              </a:rPr>
              <a:t>spreadsheet pub</a:t>
            </a:r>
            <a:endParaRPr sz="700"/>
          </a:p>
          <a:p>
            <a:pPr indent="0" lvl="0" marL="0" rtl="0" algn="l">
              <a:lnSpc>
                <a:spcPct val="1000"/>
              </a:lnSpc>
              <a:spcBef>
                <a:spcPts val="1000"/>
              </a:spcBef>
              <a:spcAft>
                <a:spcPts val="0"/>
              </a:spcAft>
              <a:buNone/>
            </a:pPr>
            <a:r>
              <a:rPr lang="en" sz="700" u="sng">
                <a:solidFill>
                  <a:schemeClr val="hlink"/>
                </a:solidFill>
                <a:hlinkClick r:id="rId20"/>
              </a:rPr>
              <a:t>spreadsheet view</a:t>
            </a:r>
            <a:endParaRPr sz="700"/>
          </a:p>
          <a:p>
            <a:pPr indent="0" lvl="0" marL="0" rtl="0" algn="l">
              <a:lnSpc>
                <a:spcPct val="1000"/>
              </a:lnSpc>
              <a:spcBef>
                <a:spcPts val="1000"/>
              </a:spcBef>
              <a:spcAft>
                <a:spcPts val="0"/>
              </a:spcAft>
              <a:buNone/>
            </a:pPr>
            <a:r>
              <a:rPr lang="en" sz="700" u="sng">
                <a:solidFill>
                  <a:schemeClr val="hlink"/>
                </a:solidFill>
                <a:hlinkClick r:id="rId21"/>
              </a:rPr>
              <a:t>form</a:t>
            </a:r>
            <a:endParaRPr sz="700"/>
          </a:p>
          <a:p>
            <a:pPr indent="0" lvl="0" marL="0" rtl="0" algn="l">
              <a:lnSpc>
                <a:spcPct val="1000"/>
              </a:lnSpc>
              <a:spcBef>
                <a:spcPts val="1000"/>
              </a:spcBef>
              <a:spcAft>
                <a:spcPts val="0"/>
              </a:spcAft>
              <a:buNone/>
            </a:pPr>
            <a:r>
              <a:rPr lang="en" sz="700" u="sng">
                <a:solidFill>
                  <a:schemeClr val="hlink"/>
                </a:solidFill>
                <a:hlinkClick r:id="rId22"/>
              </a:rPr>
              <a:t>drawing</a:t>
            </a:r>
            <a:endParaRPr sz="700"/>
          </a:p>
          <a:p>
            <a:pPr indent="0" lvl="0" marL="0" rtl="0" algn="l">
              <a:lnSpc>
                <a:spcPct val="1000"/>
              </a:lnSpc>
              <a:spcBef>
                <a:spcPts val="1000"/>
              </a:spcBef>
              <a:spcAft>
                <a:spcPts val="0"/>
              </a:spcAft>
              <a:buNone/>
            </a:pPr>
            <a:r>
              <a:rPr lang="en" sz="700" u="sng">
                <a:solidFill>
                  <a:schemeClr val="hlink"/>
                </a:solidFill>
                <a:hlinkClick r:id="rId23"/>
              </a:rPr>
              <a:t>image</a:t>
            </a:r>
            <a:endParaRPr sz="700"/>
          </a:p>
          <a:p>
            <a:pPr indent="0" lvl="0" marL="0" rtl="0" algn="l">
              <a:lnSpc>
                <a:spcPct val="1000"/>
              </a:lnSpc>
              <a:spcBef>
                <a:spcPts val="1000"/>
              </a:spcBef>
              <a:spcAft>
                <a:spcPts val="0"/>
              </a:spcAft>
              <a:buNone/>
            </a:pPr>
            <a:r>
              <a:rPr lang="en" sz="700" u="sng">
                <a:solidFill>
                  <a:schemeClr val="hlink"/>
                </a:solidFill>
                <a:hlinkClick r:id="rId24"/>
              </a:rPr>
              <a:t>image link</a:t>
            </a:r>
            <a:endParaRPr sz="700"/>
          </a:p>
          <a:p>
            <a:pPr indent="0" lvl="0" marL="0" rtl="0" algn="l">
              <a:lnSpc>
                <a:spcPct val="1000"/>
              </a:lnSpc>
              <a:spcBef>
                <a:spcPts val="1000"/>
              </a:spcBef>
              <a:spcAft>
                <a:spcPts val="1000"/>
              </a:spcAft>
              <a:buNone/>
            </a:pPr>
            <a:r>
              <a:t/>
            </a:r>
            <a:endParaRPr/>
          </a:p>
        </p:txBody>
      </p:sp>
      <p:sp>
        <p:nvSpPr>
          <p:cNvPr id="137" name="Google Shape;137;p2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document</a:t>
            </a:r>
            <a:endParaRPr sz="700"/>
          </a:p>
          <a:p>
            <a:pPr indent="0" lvl="0" marL="0" rtl="0" algn="l">
              <a:lnSpc>
                <a:spcPct val="1000"/>
              </a:lnSpc>
              <a:spcBef>
                <a:spcPts val="1000"/>
              </a:spcBef>
              <a:spcAft>
                <a:spcPts val="0"/>
              </a:spcAft>
              <a:buNone/>
            </a:pPr>
            <a:r>
              <a:rPr lang="en" sz="700" u="sng">
                <a:solidFill>
                  <a:schemeClr val="hlink"/>
                </a:solidFill>
                <a:hlinkClick r:id="rId26"/>
              </a:rPr>
              <a:t>document pub</a:t>
            </a:r>
            <a:endParaRPr sz="700"/>
          </a:p>
          <a:p>
            <a:pPr indent="0" lvl="0" marL="0" rtl="0" algn="l">
              <a:lnSpc>
                <a:spcPct val="1000"/>
              </a:lnSpc>
              <a:spcBef>
                <a:spcPts val="1000"/>
              </a:spcBef>
              <a:spcAft>
                <a:spcPts val="0"/>
              </a:spcAft>
              <a:buNone/>
            </a:pPr>
            <a:r>
              <a:rPr lang="en" sz="700" u="sng">
                <a:solidFill>
                  <a:schemeClr val="hlink"/>
                </a:solidFill>
                <a:hlinkClick r:id="rId27"/>
              </a:rPr>
              <a:t>document view</a:t>
            </a:r>
            <a:endParaRPr sz="700"/>
          </a:p>
          <a:p>
            <a:pPr indent="0" lvl="0" marL="0" rtl="0" algn="l">
              <a:lnSpc>
                <a:spcPct val="1000"/>
              </a:lnSpc>
              <a:spcBef>
                <a:spcPts val="1000"/>
              </a:spcBef>
              <a:spcAft>
                <a:spcPts val="0"/>
              </a:spcAft>
              <a:buNone/>
            </a:pPr>
            <a:r>
              <a:rPr lang="en" sz="700" u="sng">
                <a:solidFill>
                  <a:schemeClr val="hlink"/>
                </a:solidFill>
                <a:hlinkClick r:id="rId28"/>
              </a:rPr>
              <a:t>presentation</a:t>
            </a:r>
            <a:endParaRPr sz="700"/>
          </a:p>
          <a:p>
            <a:pPr indent="0" lvl="0" marL="0" rtl="0" algn="l">
              <a:lnSpc>
                <a:spcPct val="1000"/>
              </a:lnSpc>
              <a:spcBef>
                <a:spcPts val="1000"/>
              </a:spcBef>
              <a:spcAft>
                <a:spcPts val="0"/>
              </a:spcAft>
              <a:buNone/>
            </a:pPr>
            <a:r>
              <a:rPr lang="en" sz="700" u="sng">
                <a:solidFill>
                  <a:schemeClr val="hlink"/>
                </a:solidFill>
                <a:hlinkClick r:id="rId29"/>
              </a:rPr>
              <a:t>presentation pub</a:t>
            </a:r>
            <a:endParaRPr sz="700"/>
          </a:p>
          <a:p>
            <a:pPr indent="0" lvl="0" marL="0" rtl="0" algn="l">
              <a:lnSpc>
                <a:spcPct val="1000"/>
              </a:lnSpc>
              <a:spcBef>
                <a:spcPts val="1000"/>
              </a:spcBef>
              <a:spcAft>
                <a:spcPts val="0"/>
              </a:spcAft>
              <a:buNone/>
            </a:pPr>
            <a:r>
              <a:rPr lang="en" sz="700" u="sng">
                <a:solidFill>
                  <a:schemeClr val="hlink"/>
                </a:solidFill>
                <a:hlinkClick r:id="rId30"/>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31"/>
              </a:rPr>
              <a:t>presentation html</a:t>
            </a:r>
            <a:endParaRPr sz="700"/>
          </a:p>
          <a:p>
            <a:pPr indent="0" lvl="0" marL="0" rtl="0" algn="l">
              <a:lnSpc>
                <a:spcPct val="1000"/>
              </a:lnSpc>
              <a:spcBef>
                <a:spcPts val="1000"/>
              </a:spcBef>
              <a:spcAft>
                <a:spcPts val="1000"/>
              </a:spcAft>
              <a:buNone/>
            </a:pPr>
            <a:r>
              <a:t/>
            </a:r>
            <a:endParaRPr/>
          </a:p>
        </p:txBody>
      </p:sp>
      <p:pic>
        <p:nvPicPr>
          <p:cNvPr descr="Roaming strolling photo booth PHOTO ACTIVATIONS Los Angeles" id="138" name="Google Shape;138;p26" title="Roaming strolling photo booth PHOTO ACTIVATIONS Los Angeles">
            <a:hlinkClick r:id="rId32"/>
          </p:cNvPr>
          <p:cNvPicPr preferRelativeResize="0"/>
          <p:nvPr/>
        </p:nvPicPr>
        <p:blipFill>
          <a:blip r:embed="rId33">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Videos</a:t>
            </a:r>
            <a:endParaRPr b="1">
              <a:solidFill>
                <a:srgbClr val="A8D673"/>
              </a:solidFill>
              <a:latin typeface="Poppins"/>
              <a:ea typeface="Poppins"/>
              <a:cs typeface="Poppins"/>
              <a:sym typeface="Poppins"/>
            </a:endParaRPr>
          </a:p>
        </p:txBody>
      </p:sp>
      <p:sp>
        <p:nvSpPr>
          <p:cNvPr id="144" name="Google Shape;144;p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YouTube videos we recommend watching!</a:t>
            </a:r>
            <a:endParaRPr/>
          </a:p>
        </p:txBody>
      </p:sp>
      <p:pic>
        <p:nvPicPr>
          <p:cNvPr descr="Roaming strolling photo booth PHOTO ACTIVATIONS Los Angeles" id="145" name="Google Shape;145;p27" title="Roaming strolling photo booth PHOTO ACTIVATIONS Los Angeles">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https://sites.google.com/view/roamingphotoboothrentalat/roaming-digital-photo-booth-beverly-hills</a:t>
            </a:r>
            <a:endParaRPr/>
          </a:p>
        </p:txBody>
      </p:sp>
      <p:pic>
        <p:nvPicPr>
          <p:cNvPr id="151" name="Google Shape;151;p28">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Roaming strolling photo booth PHOTO ACTIVATIONS Los Angeles" id="152" name="Google Shape;152;p28" title="Roaming strolling photo booth PHOTO ACTIVATIONS Los Angeles">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https://sites.google.com/view/roamingphotoboothrentalat/roaming-digital-photo-booth-beverly-hills</a:t>
            </a:r>
            <a:endParaRPr/>
          </a:p>
        </p:txBody>
      </p:sp>
      <p:pic>
        <p:nvPicPr>
          <p:cNvPr id="158" name="Google Shape;158;p29">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Roaming strolling photo booth PHOTO ACTIVATIONS Los Angeles" id="159" name="Google Shape;159;p29" title="Roaming strolling photo booth PHOTO ACTIVATIONS Los Angeles">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https://sites.google.com/view/roamingphotoboothrentalat/roaming-digital-photo-booth-beverly-hills</a:t>
            </a:r>
            <a:endParaRPr/>
          </a:p>
        </p:txBody>
      </p:sp>
      <p:pic>
        <p:nvPicPr>
          <p:cNvPr id="165" name="Google Shape;165;p30">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Roaming strolling photo booth PHOTO ACTIVATIONS Los Angeles" id="166" name="Google Shape;166;p30" title="Roaming strolling photo booth PHOTO ACTIVATIONS Los Angeles">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https://sites.google.com/view/roamingphotoboothrentalat/roaming-digital-photo-booth-beverly-hills</a:t>
            </a:r>
            <a:endParaRPr/>
          </a:p>
        </p:txBody>
      </p:sp>
      <p:pic>
        <p:nvPicPr>
          <p:cNvPr id="172" name="Google Shape;172;p31">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Roaming strolling photo booth PHOTO ACTIVATIONS Los Angeles" id="173" name="Google Shape;173;p31" title="Roaming strolling photo booth PHOTO ACTIVATIONS Los Angeles">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Roaming strolling photo booth PHOTO ACTIVATIONS Los Angeles" id="60" name="Google Shape;60;p14" title="Roaming strolling photo booth PHOTO ACTIVATIONS Los Angeles">
            <a:hlinkClick r:id="rId3"/>
          </p:cNvPr>
          <p:cNvPicPr preferRelativeResize="0"/>
          <p:nvPr/>
        </p:nvPicPr>
        <p:blipFill>
          <a:blip r:embed="rId4">
            <a:alphaModFix/>
          </a:blip>
          <a:stretch>
            <a:fillRect/>
          </a:stretch>
        </p:blipFill>
        <p:spPr>
          <a:xfrm>
            <a:off x="1143001" y="1"/>
            <a:ext cx="6857999" cy="51434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https://sites.google.com/view/roamingphotoboothrentalat/roaming-digital-photo-booth-beverly-hills</a:t>
            </a:r>
            <a:endParaRPr/>
          </a:p>
        </p:txBody>
      </p:sp>
      <p:pic>
        <p:nvPicPr>
          <p:cNvPr id="179" name="Google Shape;179;p32">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Roaming strolling photo booth PHOTO ACTIVATIONS Los Angeles" id="180" name="Google Shape;180;p32" title="Roaming strolling photo booth PHOTO ACTIVATIONS Los Angeles">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Roaming strolling photo booth PHOTO ACTIVATIONS Los Angeles</a:t>
            </a:r>
            <a:endParaRPr b="1">
              <a:solidFill>
                <a:srgbClr val="A8D673"/>
              </a:solidFill>
              <a:latin typeface="Poppins"/>
              <a:ea typeface="Poppins"/>
              <a:cs typeface="Poppins"/>
              <a:sym typeface="Poppins"/>
            </a:endParaRPr>
          </a:p>
        </p:txBody>
      </p:sp>
      <p:sp>
        <p:nvSpPr>
          <p:cNvPr id="186" name="Google Shape;186;p3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https://sites.google.com/view/roamingphotoboothrentalat/roaming-digital-photo-booth-beverly-hills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descr="Roaming strolling photo booth PHOTO ACTIVATIONS Los Angeles" id="65" name="Google Shape;65;p15" title="Roaming strolling photo booth PHOTO ACTIVATIONS Los Angeles">
            <a:hlinkClick r:id="rId3"/>
          </p:cNvPr>
          <p:cNvPicPr preferRelativeResize="0"/>
          <p:nvPr/>
        </p:nvPicPr>
        <p:blipFill>
          <a:blip r:embed="rId4">
            <a:alphaModFix/>
          </a:blip>
          <a:stretch>
            <a:fillRect/>
          </a:stretch>
        </p:blipFill>
        <p:spPr>
          <a:xfrm>
            <a:off x="2190750" y="190500"/>
            <a:ext cx="4762500" cy="476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Roaming strolling photo booth PHOTO ACTIVATIONS Los Angeles</a:t>
            </a:r>
            <a:endParaRPr b="1">
              <a:solidFill>
                <a:srgbClr val="A8D673"/>
              </a:solidFill>
              <a:latin typeface="Poppins"/>
              <a:ea typeface="Poppins"/>
              <a:cs typeface="Poppins"/>
              <a:sym typeface="Poppins"/>
            </a:endParaRPr>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
        <p:nvSpPr>
          <p:cNvPr id="72" name="Google Shape;72;p16"/>
          <p:cNvSpPr txBox="1"/>
          <p:nvPr/>
        </p:nvSpPr>
        <p:spPr>
          <a:xfrm>
            <a:off x="12700" y="12700"/>
            <a:ext cx="10160100" cy="76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Tired of the same old photo booth sitting in the corner? Do you want more interaction with your guests?&amp;nbsp;We literally bring the photo booth to your guests with our Roaming Photo Booth! Our friendly mobile photographers will roam your event, photographing your guests and capture all the action.&amp;nbsp;Guests can continue to select from Photos, Gifs, and Boomerangs, and even make some videos. Our Portable Roamer Photo Booth runs on batteries and can easily move around your event. Our Portable Roamer is great for events indoors and out. The Roamer photo both can send a digital copy to each guest. Because it is extremely portable, we can provide global coverage. Photos and GIFs are customized to match the theme of your event. For an even more enjoyable photo experience, digital photo filters are available.</a:t>
            </a:r>
            <a:endParaRPr sz="800">
              <a:solidFill>
                <a:schemeClr val="dk2"/>
              </a:solidFill>
            </a:endParaRPr>
          </a:p>
          <a:p>
            <a:pPr indent="0" lvl="0" marL="0" rtl="0" algn="l">
              <a:spcBef>
                <a:spcPts val="0"/>
              </a:spcBef>
              <a:spcAft>
                <a:spcPts val="0"/>
              </a:spcAft>
              <a:buNone/>
            </a:pPr>
            <a:r>
              <a:rPr lang="en" sz="1000" u="sng">
                <a:solidFill>
                  <a:schemeClr val="hlink"/>
                </a:solidFill>
                <a:hlinkClick r:id="rId3"/>
              </a:rPr>
              <a:t>https://sites.google.com/view/roamingphotoboothrentalat/roaming-digital-photo-booth-beverly-hills</a:t>
            </a:r>
            <a:endParaRPr sz="1000">
              <a:solidFill>
                <a:schemeClr val="dk2"/>
              </a:solidFill>
            </a:endParaRPr>
          </a:p>
        </p:txBody>
      </p:sp>
      <p:pic>
        <p:nvPicPr>
          <p:cNvPr descr="Roaming strolling photo booth PHOTO ACTIVATIONS Los Angeles" id="73" name="Google Shape;73;p16" title="Roaming strolling photo booth PHOTO ACTIVATIONS Los Angeles">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Lucky Frog Photo Booth Photo Booth Rental Orange County</a:t>
            </a:r>
            <a:endParaRPr sz="1000"/>
          </a:p>
          <a:p>
            <a:pPr indent="0" lvl="0" marL="0" rtl="0" algn="l">
              <a:spcBef>
                <a:spcPts val="0"/>
              </a:spcBef>
              <a:spcAft>
                <a:spcPts val="0"/>
              </a:spcAft>
              <a:buNone/>
            </a:pPr>
            <a:r>
              <a:rPr lang="en" sz="1000"/>
              <a:t>15700 Belshire Ave, Norwalk, CA 90650</a:t>
            </a:r>
            <a:endParaRPr sz="1000"/>
          </a:p>
          <a:p>
            <a:pPr indent="0" lvl="0" marL="0" rtl="0" algn="l">
              <a:spcBef>
                <a:spcPts val="0"/>
              </a:spcBef>
              <a:spcAft>
                <a:spcPts val="0"/>
              </a:spcAft>
              <a:buNone/>
            </a:pPr>
            <a:r>
              <a:rPr lang="en" sz="1000"/>
              <a:t>(562) 303-9926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pic>
        <p:nvPicPr>
          <p:cNvPr descr="Roaming strolling photo booth PHOTO ACTIVATIONS Los Angeles" id="80" name="Google Shape;80;p17" title="Roaming strolling photo booth PHOTO ACTIVATIONS Los Angeles">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Roaming strolling photo booth PHOTO ACTIVATIONS Los Angeles</a:t>
            </a:r>
            <a:endParaRPr sz="800"/>
          </a:p>
          <a:p>
            <a:pPr indent="0" lvl="0" marL="0" rtl="0" algn="l">
              <a:spcBef>
                <a:spcPts val="0"/>
              </a:spcBef>
              <a:spcAft>
                <a:spcPts val="0"/>
              </a:spcAft>
              <a:buNone/>
            </a:pPr>
            <a:r>
              <a:t/>
            </a:r>
            <a:endParaRPr sz="800"/>
          </a:p>
        </p:txBody>
      </p:sp>
      <p:pic>
        <p:nvPicPr>
          <p:cNvPr descr="Roaming strolling photo booth PHOTO ACTIVATIONS Los Angeles" id="87" name="Google Shape;87;p18" title="Roaming strolling photo booth PHOTO ACTIVATIONS Los Angeles">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A Roaming photographer will delight guests by capturing candid photo moments throughout your event with our roaming ring light photo booth rental. There's no need to stand in line or limit photography to a specific area at your wedding or your event. Your guests can now strike a pose wherever they are and instantly receive their photo or GIF via text message or email. We can also capture and deliver DSLR flash photography to your VIPs in real time, for a more upscale step-and-repeat look. There's no need to wait for a photo editor to send you a web gallery days after the event. Roaming photo booth rentals are ideal for almost any event, including: Corporate events, Activations for brands, Trade shows, Awards Nights, Festivals, Customized theme events, Weddings and private parties. Our roaming photo booths have powerful features such as: Take Photos, GIFs, burst GIFs, and boomerangs, then send Text messages and email delivery in real time. Photo overlays created by you or our in-house creative team&#10;" id="92" name="Google Shape;92;p19" title="Roaming strolling photo booth PHOTO ACTIVATIONS Los Angeles">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Roaming strolling photo booth PHOTO ACTIVATIONS Los Angeles" id="93" name="Google Shape;93;p19" title="Roaming strolling photo booth PHOTO ACTIVATIONS Los Angeles">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A Roaming photographer will delight guests by capturing candid photo moments throughout your event with our roaming ring light photo booth rental. There's no need to stand in line or limit photography to a specific area at your wedding or your event. Your guests can now strike a pose wherever they are and instantly receive their photo or GIF via text message or email. We can also capture and deliver DSLR flash photography to your VIPs in real time, for a more upscale step-and-repeat look. There's no need to wait for a photo editor to send you a web gallery days after the event. Roaming photo booth rentals are ideal for almost any event, including: Corporate events, Activations for brands, Trade shows, Awards Nights, Festivals, Customized theme events, Weddings and private parties. Our roaming photo booths have powerful features such as: Take Photos, GIFs, burst GIFs, and boomerangs, then send Text messages and email delivery in real time. Photo overlays created by you or our in-house creative team&#10;" id="98" name="Google Shape;98;p20" title="Roaming strolling photo booth PHOTO ACTIVATIONS Los Angeles">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Roaming strolling photo booth PHOTO ACTIVATIONS Los Angeles" id="99" name="Google Shape;99;p20" title="Roaming strolling photo booth PHOTO ACTIVATIONS Los Angeles">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A Roaming photographer will delight guests by capturing candid photo moments throughout your event with our roaming ring light photo booth rental. There's no need to stand in line or limit photography to a specific area at your wedding or your event. Your guests can now strike a pose wherever they are and instantly receive their photo or GIF via text message or email. We can also capture and deliver DSLR flash photography to your VIPs in real time, for a more upscale step-and-repeat look. There's no need to wait for a photo editor to send you a web gallery days after the event. Roaming photo booth rentals are ideal for almost any event, including: Corporate events, Activations for brands, Trade shows, Awards Nights, Festivals, Customized theme events, Weddings and private parties. Our roaming photo booths have powerful features such as: Take Photos, GIFs, burst GIFs, and boomerangs, then send Text messages and email delivery in real time. Photo overlays created by you or our in-house creative team&#10;" id="104" name="Google Shape;104;p21" title="Roaming strolling photo booth PHOTO ACTIVATIONS Los Angeles">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Roaming strolling photo booth PHOTO ACTIVATIONS Los Angeles" id="105" name="Google Shape;105;p21" title="Roaming strolling photo booth PHOTO ACTIVATIONS Los Angeles">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