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oppi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oppins-regular.fntdata"/><Relationship Id="rId21" Type="http://schemas.openxmlformats.org/officeDocument/2006/relationships/slide" Target="slides/slide16.xml"/><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ocs.google.com/document/d/1x1DolVymYODjcVwoE-jiCF07U8QiCBnP7GlZADG6w7c/edit?usp=sharing" TargetMode="External"/><Relationship Id="rId22" Type="http://schemas.openxmlformats.org/officeDocument/2006/relationships/hyperlink" Target="https://docs.google.com/document/d/1x1DolVymYODjcVwoE-jiCF07U8QiCBnP7GlZADG6w7c/view" TargetMode="External"/><Relationship Id="rId21" Type="http://schemas.openxmlformats.org/officeDocument/2006/relationships/hyperlink" Target="https://docs.google.com/document/d/1x1DolVymYODjcVwoE-jiCF07U8QiCBnP7GlZADG6w7c/pub" TargetMode="External"/><Relationship Id="rId24" Type="http://schemas.openxmlformats.org/officeDocument/2006/relationships/hyperlink" Target="https://docs.google.com/presentation/d/1DYBKSgIPuhhGS9Ux-dvvuCZ8bPAH0BHbKYwwJ4jQj6o/pub?start=true&amp;loop=true&amp;delayms=3000" TargetMode="External"/><Relationship Id="rId23" Type="http://schemas.openxmlformats.org/officeDocument/2006/relationships/hyperlink" Target="https://docs.google.com/presentation/d/1DYBKSgIPuhhGS9Ux-dvvuCZ8bPAH0BHbKYwwJ4jQj6o/edit?usp=sharing" TargetMode="External"/><Relationship Id="rId1" Type="http://schemas.openxmlformats.org/officeDocument/2006/relationships/notesMaster" Target="../notesMasters/notesMaster1.xml"/><Relationship Id="rId2" Type="http://schemas.openxmlformats.org/officeDocument/2006/relationships/hyperlink" Target="https://sites.google.com/view/roaming-strolling-photo-booth/home" TargetMode="External"/><Relationship Id="rId3" Type="http://schemas.openxmlformats.org/officeDocument/2006/relationships/hyperlink" Target="https://drive.google.com/drive/folders/1EsaUTgVjWRM9vhfZCBPTCBsALcVJU-6U?usp=sharing" TargetMode="External"/><Relationship Id="rId4" Type="http://schemas.openxmlformats.org/officeDocument/2006/relationships/hyperlink" Target="https://news.google.com/rss/search?q=roamingbooth" TargetMode="External"/><Relationship Id="rId9" Type="http://schemas.openxmlformats.org/officeDocument/2006/relationships/hyperlink" Target="https://drive.google.com/file/d/1H8YIZxhBNIMkiinv4PTsAq9uFls3Cr55/view?usp=sharing" TargetMode="External"/><Relationship Id="rId26" Type="http://schemas.openxmlformats.org/officeDocument/2006/relationships/hyperlink" Target="https://docs.google.com/presentation/d/1DYBKSgIPuhhGS9Ux-dvvuCZ8bPAH0BHbKYwwJ4jQj6o/htmlpresent" TargetMode="External"/><Relationship Id="rId25" Type="http://schemas.openxmlformats.org/officeDocument/2006/relationships/hyperlink" Target="https://docs.google.com/presentation/d/1DYBKSgIPuhhGS9Ux-dvvuCZ8bPAH0BHbKYwwJ4jQj6o/view" TargetMode="External"/><Relationship Id="rId5" Type="http://schemas.openxmlformats.org/officeDocument/2006/relationships/hyperlink" Target="https://drive.google.com/drive/folders/1YrpTeHmF8AZrTDRgJ19kT25y0arbKAAm?usp=sharing" TargetMode="External"/><Relationship Id="rId6" Type="http://schemas.openxmlformats.org/officeDocument/2006/relationships/hyperlink" Target="https://drive.google.com/drive/folders/1L-fnliPvNiRwPDsbCKIrKASk2aFfvHqZ?usp=sharing" TargetMode="External"/><Relationship Id="rId7" Type="http://schemas.openxmlformats.org/officeDocument/2006/relationships/hyperlink" Target="https://drive.google.com/drive/folders/1GwgOx8nneBQX8GWIeWrsZ5NNG60ik08D?usp=sharing" TargetMode="External"/><Relationship Id="rId8" Type="http://schemas.openxmlformats.org/officeDocument/2006/relationships/hyperlink" Target="https://drive.google.com/drive/folders/1K9qMcd7xsLcaDH9RZV3TsUf38M-2ifhU?usp=sharing" TargetMode="External"/><Relationship Id="rId11" Type="http://schemas.openxmlformats.org/officeDocument/2006/relationships/hyperlink" Target="https://docs.google.com/spreadsheets/d/1zhoqNrTJ8MggWxVe4Tunfxf1Cy3XDIg_m5tFdvHtB7A/edit?usp=sharing" TargetMode="External"/><Relationship Id="rId10" Type="http://schemas.openxmlformats.org/officeDocument/2006/relationships/hyperlink" Target="https://drive.google.com/file/d/1q5JwGbAI_LehLAIiNIEQXYgmm1CynHEh/view?usp=sharing" TargetMode="External"/><Relationship Id="rId13" Type="http://schemas.openxmlformats.org/officeDocument/2006/relationships/hyperlink" Target="https://docs.google.com/spreadsheets/d/1zhoqNrTJ8MggWxVe4Tunfxf1Cy3XDIg_m5tFdvHtB7A/pubhtml" TargetMode="External"/><Relationship Id="rId12" Type="http://schemas.openxmlformats.org/officeDocument/2006/relationships/hyperlink" Target="https://docs.google.com/spreadsheet/pub?key=1zhoqNrTJ8MggWxVe4Tunfxf1Cy3XDIg_m5tFdvHtB7A" TargetMode="External"/><Relationship Id="rId15" Type="http://schemas.openxmlformats.org/officeDocument/2006/relationships/hyperlink" Target="https://docs.google.com/spreadsheets/d/1zhoqNrTJ8MggWxVe4Tunfxf1Cy3XDIg_m5tFdvHtB7A/view" TargetMode="External"/><Relationship Id="rId14" Type="http://schemas.openxmlformats.org/officeDocument/2006/relationships/hyperlink" Target="https://docs.google.com/spreadsheets/d/1zhoqNrTJ8MggWxVe4Tunfxf1Cy3XDIg_m5tFdvHtB7A/pub" TargetMode="External"/><Relationship Id="rId17" Type="http://schemas.openxmlformats.org/officeDocument/2006/relationships/hyperlink" Target="https://docs.google.com/drawings/d/1EmAWCt3j-g0YqPm34EYnuVv9gHH_ZXidmOXJs9AopM4/edit?usp=sharing" TargetMode="External"/><Relationship Id="rId16" Type="http://schemas.openxmlformats.org/officeDocument/2006/relationships/hyperlink" Target="https://docs.google.com/forms/d/1Y13jOkDd9vPBCVPLJ-KFOwUiBfqki4csmYALTuFzQsY/edit?usp=sharing" TargetMode="External"/><Relationship Id="rId19" Type="http://schemas.openxmlformats.org/officeDocument/2006/relationships/hyperlink" Target="https://sites.google.com/view/roaming-strolling-photo-booth/home" TargetMode="External"/><Relationship Id="rId18" Type="http://schemas.openxmlformats.org/officeDocument/2006/relationships/hyperlink" Target="https://drive.google.com/file/d/1GYmOSOlo4yQ_pS_0YEV3H-FwZ_N3dFKh/view?usp=drivesdk"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0" Type="http://schemas.openxmlformats.org/officeDocument/2006/relationships/hyperlink" Target="https://docs.google.com/document/d/1x1DolVymYODjcVwoE-jiCF07U8QiCBnP7GlZADG6w7c/edit?usp=sharing" TargetMode="External"/><Relationship Id="rId22" Type="http://schemas.openxmlformats.org/officeDocument/2006/relationships/hyperlink" Target="https://docs.google.com/document/d/1x1DolVymYODjcVwoE-jiCF07U8QiCBnP7GlZADG6w7c/view" TargetMode="External"/><Relationship Id="rId21" Type="http://schemas.openxmlformats.org/officeDocument/2006/relationships/hyperlink" Target="https://docs.google.com/document/d/1x1DolVymYODjcVwoE-jiCF07U8QiCBnP7GlZADG6w7c/pub" TargetMode="External"/><Relationship Id="rId24" Type="http://schemas.openxmlformats.org/officeDocument/2006/relationships/hyperlink" Target="https://docs.google.com/presentation/d/1DYBKSgIPuhhGS9Ux-dvvuCZ8bPAH0BHbKYwwJ4jQj6o/pub?start=true&amp;loop=true&amp;delayms=3000" TargetMode="External"/><Relationship Id="rId23" Type="http://schemas.openxmlformats.org/officeDocument/2006/relationships/hyperlink" Target="https://docs.google.com/presentation/d/1DYBKSgIPuhhGS9Ux-dvvuCZ8bPAH0BHbKYwwJ4jQj6o/edit?usp=sharing" TargetMode="External"/><Relationship Id="rId1" Type="http://schemas.openxmlformats.org/officeDocument/2006/relationships/notesMaster" Target="../notesMasters/notesMaster1.xml"/><Relationship Id="rId2" Type="http://schemas.openxmlformats.org/officeDocument/2006/relationships/hyperlink" Target="https://sites.google.com/view/roaming-strolling-photo-booth/home" TargetMode="External"/><Relationship Id="rId3" Type="http://schemas.openxmlformats.org/officeDocument/2006/relationships/hyperlink" Target="https://drive.google.com/drive/folders/1EsaUTgVjWRM9vhfZCBPTCBsALcVJU-6U?usp=sharing" TargetMode="External"/><Relationship Id="rId4" Type="http://schemas.openxmlformats.org/officeDocument/2006/relationships/hyperlink" Target="https://news.google.com/rss/search?q=roamingbooth" TargetMode="External"/><Relationship Id="rId9" Type="http://schemas.openxmlformats.org/officeDocument/2006/relationships/hyperlink" Target="https://drive.google.com/file/d/1H8YIZxhBNIMkiinv4PTsAq9uFls3Cr55/view?usp=sharing" TargetMode="External"/><Relationship Id="rId26" Type="http://schemas.openxmlformats.org/officeDocument/2006/relationships/hyperlink" Target="https://docs.google.com/presentation/d/1DYBKSgIPuhhGS9Ux-dvvuCZ8bPAH0BHbKYwwJ4jQj6o/htmlpresent" TargetMode="External"/><Relationship Id="rId25" Type="http://schemas.openxmlformats.org/officeDocument/2006/relationships/hyperlink" Target="https://docs.google.com/presentation/d/1DYBKSgIPuhhGS9Ux-dvvuCZ8bPAH0BHbKYwwJ4jQj6o/view" TargetMode="External"/><Relationship Id="rId5" Type="http://schemas.openxmlformats.org/officeDocument/2006/relationships/hyperlink" Target="https://drive.google.com/drive/folders/1YrpTeHmF8AZrTDRgJ19kT25y0arbKAAm?usp=sharing" TargetMode="External"/><Relationship Id="rId6" Type="http://schemas.openxmlformats.org/officeDocument/2006/relationships/hyperlink" Target="https://drive.google.com/drive/folders/1L-fnliPvNiRwPDsbCKIrKASk2aFfvHqZ?usp=sharing" TargetMode="External"/><Relationship Id="rId7" Type="http://schemas.openxmlformats.org/officeDocument/2006/relationships/hyperlink" Target="https://drive.google.com/drive/folders/1GwgOx8nneBQX8GWIeWrsZ5NNG60ik08D?usp=sharing" TargetMode="External"/><Relationship Id="rId8" Type="http://schemas.openxmlformats.org/officeDocument/2006/relationships/hyperlink" Target="https://drive.google.com/drive/folders/1K9qMcd7xsLcaDH9RZV3TsUf38M-2ifhU?usp=sharing" TargetMode="External"/><Relationship Id="rId11" Type="http://schemas.openxmlformats.org/officeDocument/2006/relationships/hyperlink" Target="https://docs.google.com/spreadsheets/d/1zhoqNrTJ8MggWxVe4Tunfxf1Cy3XDIg_m5tFdvHtB7A/edit?usp=sharing" TargetMode="External"/><Relationship Id="rId10" Type="http://schemas.openxmlformats.org/officeDocument/2006/relationships/hyperlink" Target="https://drive.google.com/file/d/1q5JwGbAI_LehLAIiNIEQXYgmm1CynHEh/view?usp=sharing" TargetMode="External"/><Relationship Id="rId13" Type="http://schemas.openxmlformats.org/officeDocument/2006/relationships/hyperlink" Target="https://docs.google.com/spreadsheets/d/1zhoqNrTJ8MggWxVe4Tunfxf1Cy3XDIg_m5tFdvHtB7A/pubhtml" TargetMode="External"/><Relationship Id="rId12" Type="http://schemas.openxmlformats.org/officeDocument/2006/relationships/hyperlink" Target="https://docs.google.com/spreadsheet/pub?key=1zhoqNrTJ8MggWxVe4Tunfxf1Cy3XDIg_m5tFdvHtB7A" TargetMode="External"/><Relationship Id="rId15" Type="http://schemas.openxmlformats.org/officeDocument/2006/relationships/hyperlink" Target="https://docs.google.com/spreadsheets/d/1zhoqNrTJ8MggWxVe4Tunfxf1Cy3XDIg_m5tFdvHtB7A/view" TargetMode="External"/><Relationship Id="rId14" Type="http://schemas.openxmlformats.org/officeDocument/2006/relationships/hyperlink" Target="https://docs.google.com/spreadsheets/d/1zhoqNrTJ8MggWxVe4Tunfxf1Cy3XDIg_m5tFdvHtB7A/pub" TargetMode="External"/><Relationship Id="rId17" Type="http://schemas.openxmlformats.org/officeDocument/2006/relationships/hyperlink" Target="https://docs.google.com/drawings/d/1EmAWCt3j-g0YqPm34EYnuVv9gHH_ZXidmOXJs9AopM4/edit?usp=sharing" TargetMode="External"/><Relationship Id="rId16" Type="http://schemas.openxmlformats.org/officeDocument/2006/relationships/hyperlink" Target="https://docs.google.com/forms/d/1Y13jOkDd9vPBCVPLJ-KFOwUiBfqki4csmYALTuFzQsY/edit?usp=sharing" TargetMode="External"/><Relationship Id="rId19" Type="http://schemas.openxmlformats.org/officeDocument/2006/relationships/hyperlink" Target="https://sites.google.com/view/roaming-strolling-photo-booth/home" TargetMode="External"/><Relationship Id="rId18" Type="http://schemas.openxmlformats.org/officeDocument/2006/relationships/hyperlink" Target="https://drive.google.com/file/d/1GYmOSOlo4yQ_pS_0YEV3H-FwZ_N3dFKh/view?usp=drivesdk"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212023314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212023314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https://sites.google.com/view/roaming-strolling-photo-booth/home</a:t>
            </a:r>
            <a:endParaRPr sz="1000"/>
          </a:p>
          <a:p>
            <a:pPr indent="0" lvl="0" marL="0" rtl="0" algn="l">
              <a:spcBef>
                <a:spcPts val="0"/>
              </a:spcBef>
              <a:spcAft>
                <a:spcPts val="0"/>
              </a:spcAft>
              <a:buNone/>
            </a:pPr>
            <a:r>
              <a:rPr lang="en" sz="1000" u="sng">
                <a:solidFill>
                  <a:schemeClr val="hlink"/>
                </a:solidFill>
                <a:hlinkClick r:id="rId3"/>
              </a:rPr>
              <a:t>https://drive.google.com/drive/folders/1EsaUTgVjWRM9vhfZCBPTCBsALcVJU-6U?usp=sharing</a:t>
            </a:r>
            <a:endParaRPr sz="1000"/>
          </a:p>
          <a:p>
            <a:pPr indent="0" lvl="0" marL="0" rtl="0" algn="l">
              <a:spcBef>
                <a:spcPts val="0"/>
              </a:spcBef>
              <a:spcAft>
                <a:spcPts val="0"/>
              </a:spcAft>
              <a:buNone/>
            </a:pPr>
            <a:r>
              <a:rPr lang="en" sz="1000" u="sng">
                <a:solidFill>
                  <a:schemeClr val="hlink"/>
                </a:solidFill>
                <a:hlinkClick r:id="rId4"/>
              </a:rPr>
              <a:t>https://news.google.com/rss/search?q=roamingbooth</a:t>
            </a:r>
            <a:endParaRPr sz="1000"/>
          </a:p>
          <a:p>
            <a:pPr indent="0" lvl="0" marL="0" rtl="0" algn="l">
              <a:spcBef>
                <a:spcPts val="0"/>
              </a:spcBef>
              <a:spcAft>
                <a:spcPts val="0"/>
              </a:spcAft>
              <a:buNone/>
            </a:pPr>
            <a:r>
              <a:rPr lang="en" sz="1000" u="sng">
                <a:solidFill>
                  <a:schemeClr val="hlink"/>
                </a:solidFill>
                <a:hlinkClick r:id="rId5"/>
              </a:rPr>
              <a:t>https://drive.google.com/drive/folders/1YrpTeHmF8AZrTDRgJ19kT25y0arbKAAm?usp=sharing</a:t>
            </a:r>
            <a:endParaRPr sz="1000"/>
          </a:p>
          <a:p>
            <a:pPr indent="0" lvl="0" marL="0" rtl="0" algn="l">
              <a:spcBef>
                <a:spcPts val="0"/>
              </a:spcBef>
              <a:spcAft>
                <a:spcPts val="0"/>
              </a:spcAft>
              <a:buNone/>
            </a:pPr>
            <a:r>
              <a:rPr lang="en" sz="1000" u="sng">
                <a:solidFill>
                  <a:schemeClr val="hlink"/>
                </a:solidFill>
                <a:hlinkClick r:id="rId6"/>
              </a:rPr>
              <a:t>https://drive.google.com/drive/folders/1L-fnliPvNiRwPDsbCKIrKASk2aFfvHqZ?usp=sharing</a:t>
            </a:r>
            <a:endParaRPr sz="1000"/>
          </a:p>
          <a:p>
            <a:pPr indent="0" lvl="0" marL="0" rtl="0" algn="l">
              <a:spcBef>
                <a:spcPts val="0"/>
              </a:spcBef>
              <a:spcAft>
                <a:spcPts val="0"/>
              </a:spcAft>
              <a:buNone/>
            </a:pPr>
            <a:r>
              <a:rPr lang="en" sz="1000" u="sng">
                <a:solidFill>
                  <a:schemeClr val="hlink"/>
                </a:solidFill>
                <a:hlinkClick r:id="rId7"/>
              </a:rPr>
              <a:t>https://drive.google.com/drive/folders/1GwgOx8nneBQX8GWIeWrsZ5NNG60ik08D?usp=sharing</a:t>
            </a:r>
            <a:endParaRPr sz="1000"/>
          </a:p>
          <a:p>
            <a:pPr indent="0" lvl="0" marL="0" rtl="0" algn="l">
              <a:spcBef>
                <a:spcPts val="0"/>
              </a:spcBef>
              <a:spcAft>
                <a:spcPts val="0"/>
              </a:spcAft>
              <a:buNone/>
            </a:pPr>
            <a:r>
              <a:rPr lang="en" sz="1000" u="sng">
                <a:solidFill>
                  <a:schemeClr val="hlink"/>
                </a:solidFill>
                <a:hlinkClick r:id="rId8"/>
              </a:rPr>
              <a:t>https://drive.google.com/drive/folders/1K9qMcd7xsLcaDH9RZV3TsUf38M-2ifhU?usp=sharing</a:t>
            </a:r>
            <a:endParaRPr sz="1000"/>
          </a:p>
          <a:p>
            <a:pPr indent="0" lvl="0" marL="0" rtl="0" algn="l">
              <a:spcBef>
                <a:spcPts val="0"/>
              </a:spcBef>
              <a:spcAft>
                <a:spcPts val="0"/>
              </a:spcAft>
              <a:buNone/>
            </a:pPr>
            <a:r>
              <a:rPr lang="en" sz="1000" u="sng">
                <a:solidFill>
                  <a:schemeClr val="hlink"/>
                </a:solidFill>
                <a:hlinkClick r:id="rId9"/>
              </a:rPr>
              <a:t>https://drive.google.com/file/d/1H8YIZxhBNIMkiinv4PTsAq9uFls3Cr55/view?usp=sharing</a:t>
            </a:r>
            <a:endParaRPr sz="1000"/>
          </a:p>
          <a:p>
            <a:pPr indent="0" lvl="0" marL="0" rtl="0" algn="l">
              <a:spcBef>
                <a:spcPts val="0"/>
              </a:spcBef>
              <a:spcAft>
                <a:spcPts val="0"/>
              </a:spcAft>
              <a:buNone/>
            </a:pPr>
            <a:r>
              <a:rPr lang="en" sz="1000" u="sng">
                <a:solidFill>
                  <a:schemeClr val="hlink"/>
                </a:solidFill>
                <a:hlinkClick r:id="rId10"/>
              </a:rPr>
              <a:t>https://drive.google.com/file/d/1q5JwGbAI_LehLAIiNIEQXYgmm1CynHEh/view?usp=sharing</a:t>
            </a:r>
            <a:endParaRPr sz="1000"/>
          </a:p>
          <a:p>
            <a:pPr indent="0" lvl="0" marL="0" rtl="0" algn="l">
              <a:spcBef>
                <a:spcPts val="0"/>
              </a:spcBef>
              <a:spcAft>
                <a:spcPts val="0"/>
              </a:spcAft>
              <a:buNone/>
            </a:pPr>
            <a:r>
              <a:rPr lang="en" sz="1000" u="sng">
                <a:solidFill>
                  <a:schemeClr val="hlink"/>
                </a:solidFill>
                <a:hlinkClick r:id="rId11"/>
              </a:rPr>
              <a:t>https://docs.google.com/spreadsheets/d/1zhoqNrTJ8MggWxVe4Tunfxf1Cy3XDIg_m5tFdvHtB7A/edit?usp=sharing</a:t>
            </a:r>
            <a:endParaRPr sz="1000"/>
          </a:p>
          <a:p>
            <a:pPr indent="0" lvl="0" marL="0" rtl="0" algn="l">
              <a:spcBef>
                <a:spcPts val="0"/>
              </a:spcBef>
              <a:spcAft>
                <a:spcPts val="0"/>
              </a:spcAft>
              <a:buNone/>
            </a:pPr>
            <a:r>
              <a:rPr lang="en" sz="1000" u="sng">
                <a:solidFill>
                  <a:schemeClr val="hlink"/>
                </a:solidFill>
                <a:hlinkClick r:id="rId12"/>
              </a:rPr>
              <a:t>https://docs.google.com/spreadsheet/pub?key=1zhoqNrTJ8MggWxVe4Tunfxf1Cy3XDIg_m5tFdvHtB7A</a:t>
            </a:r>
            <a:endParaRPr sz="1000"/>
          </a:p>
          <a:p>
            <a:pPr indent="0" lvl="0" marL="0" rtl="0" algn="l">
              <a:spcBef>
                <a:spcPts val="0"/>
              </a:spcBef>
              <a:spcAft>
                <a:spcPts val="0"/>
              </a:spcAft>
              <a:buNone/>
            </a:pPr>
            <a:r>
              <a:rPr lang="en" sz="1000" u="sng">
                <a:solidFill>
                  <a:schemeClr val="hlink"/>
                </a:solidFill>
                <a:hlinkClick r:id="rId13"/>
              </a:rPr>
              <a:t>https://docs.google.com/spreadsheets/d/1zhoqNrTJ8MggWxVe4Tunfxf1Cy3XDIg_m5tFdvHtB7A/pubhtml</a:t>
            </a:r>
            <a:endParaRPr sz="1000"/>
          </a:p>
          <a:p>
            <a:pPr indent="0" lvl="0" marL="0" rtl="0" algn="l">
              <a:spcBef>
                <a:spcPts val="0"/>
              </a:spcBef>
              <a:spcAft>
                <a:spcPts val="0"/>
              </a:spcAft>
              <a:buNone/>
            </a:pPr>
            <a:r>
              <a:rPr lang="en" sz="1000" u="sng">
                <a:solidFill>
                  <a:schemeClr val="hlink"/>
                </a:solidFill>
                <a:hlinkClick r:id="rId14"/>
              </a:rPr>
              <a:t>https://docs.google.com/spreadsheets/d/1zhoqNrTJ8MggWxVe4Tunfxf1Cy3XDIg_m5tFdvHtB7A/pub</a:t>
            </a:r>
            <a:endParaRPr sz="1000"/>
          </a:p>
          <a:p>
            <a:pPr indent="0" lvl="0" marL="0" rtl="0" algn="l">
              <a:spcBef>
                <a:spcPts val="0"/>
              </a:spcBef>
              <a:spcAft>
                <a:spcPts val="0"/>
              </a:spcAft>
              <a:buNone/>
            </a:pPr>
            <a:r>
              <a:rPr lang="en" sz="1000" u="sng">
                <a:solidFill>
                  <a:schemeClr val="hlink"/>
                </a:solidFill>
                <a:hlinkClick r:id="rId15"/>
              </a:rPr>
              <a:t>https://docs.google.com/spreadsheets/d/1zhoqNrTJ8MggWxVe4Tunfxf1Cy3XDIg_m5tFdvHtB7A/view</a:t>
            </a:r>
            <a:endParaRPr sz="1000"/>
          </a:p>
          <a:p>
            <a:pPr indent="0" lvl="0" marL="0" rtl="0" algn="l">
              <a:spcBef>
                <a:spcPts val="0"/>
              </a:spcBef>
              <a:spcAft>
                <a:spcPts val="0"/>
              </a:spcAft>
              <a:buNone/>
            </a:pPr>
            <a:r>
              <a:rPr lang="en" sz="1000" u="sng">
                <a:solidFill>
                  <a:schemeClr val="hlink"/>
                </a:solidFill>
                <a:hlinkClick r:id="rId16"/>
              </a:rPr>
              <a:t>https://docs.google.com/forms/d/1Y13jOkDd9vPBCVPLJ-KFOwUiBfqki4csmYALTuFzQsY/edit?usp=sharing</a:t>
            </a:r>
            <a:endParaRPr sz="1000"/>
          </a:p>
          <a:p>
            <a:pPr indent="0" lvl="0" marL="0" rtl="0" algn="l">
              <a:spcBef>
                <a:spcPts val="0"/>
              </a:spcBef>
              <a:spcAft>
                <a:spcPts val="0"/>
              </a:spcAft>
              <a:buNone/>
            </a:pPr>
            <a:r>
              <a:rPr lang="en" sz="1000" u="sng">
                <a:solidFill>
                  <a:schemeClr val="hlink"/>
                </a:solidFill>
                <a:hlinkClick r:id="rId17"/>
              </a:rPr>
              <a:t>https://docs.google.com/drawings/d/1EmAWCt3j-g0YqPm34EYnuVv9gHH_ZXidmOXJs9AopM4/edit?usp=sharing</a:t>
            </a:r>
            <a:endParaRPr sz="1000"/>
          </a:p>
          <a:p>
            <a:pPr indent="0" lvl="0" marL="0" rtl="0" algn="l">
              <a:spcBef>
                <a:spcPts val="0"/>
              </a:spcBef>
              <a:spcAft>
                <a:spcPts val="0"/>
              </a:spcAft>
              <a:buNone/>
            </a:pPr>
            <a:r>
              <a:rPr lang="en" sz="1000" u="sng">
                <a:solidFill>
                  <a:schemeClr val="hlink"/>
                </a:solidFill>
                <a:hlinkClick r:id="rId18"/>
              </a:rPr>
              <a:t>https://drive.google.com/file/d/1GYmOSOlo4yQ_pS_0YEV3H-FwZ_N3dFKh/view?usp=drivesdk</a:t>
            </a:r>
            <a:endParaRPr sz="1000"/>
          </a:p>
          <a:p>
            <a:pPr indent="0" lvl="0" marL="0" rtl="0" algn="l">
              <a:spcBef>
                <a:spcPts val="0"/>
              </a:spcBef>
              <a:spcAft>
                <a:spcPts val="0"/>
              </a:spcAft>
              <a:buNone/>
            </a:pPr>
            <a:r>
              <a:rPr lang="en" sz="1000" u="sng">
                <a:solidFill>
                  <a:schemeClr val="hlink"/>
                </a:solidFill>
                <a:hlinkClick r:id="rId19"/>
              </a:rPr>
              <a:t>https://sites.google.com/view/roaming-strolling-photo-booth/home</a:t>
            </a:r>
            <a:endParaRPr sz="1000"/>
          </a:p>
          <a:p>
            <a:pPr indent="0" lvl="0" marL="0" rtl="0" algn="l">
              <a:spcBef>
                <a:spcPts val="0"/>
              </a:spcBef>
              <a:spcAft>
                <a:spcPts val="0"/>
              </a:spcAft>
              <a:buNone/>
            </a:pPr>
            <a:r>
              <a:rPr lang="en" sz="1000" u="sng">
                <a:solidFill>
                  <a:schemeClr val="hlink"/>
                </a:solidFill>
                <a:hlinkClick r:id="rId20"/>
              </a:rPr>
              <a:t>https://docs.google.com/document/d/1x1DolVymYODjcVwoE-jiCF07U8QiCBnP7GlZADG6w7c/edit?usp=sharing</a:t>
            </a:r>
            <a:endParaRPr sz="1000"/>
          </a:p>
          <a:p>
            <a:pPr indent="0" lvl="0" marL="0" rtl="0" algn="l">
              <a:spcBef>
                <a:spcPts val="0"/>
              </a:spcBef>
              <a:spcAft>
                <a:spcPts val="0"/>
              </a:spcAft>
              <a:buNone/>
            </a:pPr>
            <a:r>
              <a:rPr lang="en" sz="1000" u="sng">
                <a:solidFill>
                  <a:schemeClr val="hlink"/>
                </a:solidFill>
                <a:hlinkClick r:id="rId21"/>
              </a:rPr>
              <a:t>https://docs.google.com/document/d/1x1DolVymYODjcVwoE-jiCF07U8QiCBnP7GlZADG6w7c/pub</a:t>
            </a:r>
            <a:endParaRPr sz="1000"/>
          </a:p>
          <a:p>
            <a:pPr indent="0" lvl="0" marL="0" rtl="0" algn="l">
              <a:spcBef>
                <a:spcPts val="0"/>
              </a:spcBef>
              <a:spcAft>
                <a:spcPts val="0"/>
              </a:spcAft>
              <a:buNone/>
            </a:pPr>
            <a:r>
              <a:rPr lang="en" sz="1000" u="sng">
                <a:solidFill>
                  <a:schemeClr val="hlink"/>
                </a:solidFill>
                <a:hlinkClick r:id="rId22"/>
              </a:rPr>
              <a:t>https://docs.google.com/document/d/1x1DolVymYODjcVwoE-jiCF07U8QiCBnP7GlZADG6w7c/view</a:t>
            </a:r>
            <a:endParaRPr sz="1000"/>
          </a:p>
          <a:p>
            <a:pPr indent="0" lvl="0" marL="0" rtl="0" algn="l">
              <a:spcBef>
                <a:spcPts val="0"/>
              </a:spcBef>
              <a:spcAft>
                <a:spcPts val="0"/>
              </a:spcAft>
              <a:buNone/>
            </a:pPr>
            <a:r>
              <a:rPr lang="en" sz="1000" u="sng">
                <a:solidFill>
                  <a:schemeClr val="hlink"/>
                </a:solidFill>
                <a:hlinkClick r:id="rId23"/>
              </a:rPr>
              <a:t>https://docs.google.com/presentation/d/1DYBKSgIPuhhGS9Ux-dvvuCZ8bPAH0BHbKYwwJ4jQj6o/edit?usp=sharing</a:t>
            </a:r>
            <a:endParaRPr sz="1000"/>
          </a:p>
          <a:p>
            <a:pPr indent="0" lvl="0" marL="0" rtl="0" algn="l">
              <a:spcBef>
                <a:spcPts val="0"/>
              </a:spcBef>
              <a:spcAft>
                <a:spcPts val="0"/>
              </a:spcAft>
              <a:buNone/>
            </a:pPr>
            <a:r>
              <a:rPr lang="en" sz="1000" u="sng">
                <a:solidFill>
                  <a:schemeClr val="hlink"/>
                </a:solidFill>
                <a:hlinkClick r:id="rId24"/>
              </a:rPr>
              <a:t>https://docs.google.com/presentation/d/1DYBKSgIPuhhGS9Ux-dvvuCZ8bPAH0BHbKYwwJ4jQj6o/pub?start=true&amp;loop=true&amp;delayms=3000</a:t>
            </a:r>
            <a:endParaRPr sz="1000"/>
          </a:p>
          <a:p>
            <a:pPr indent="0" lvl="0" marL="0" rtl="0" algn="l">
              <a:spcBef>
                <a:spcPts val="0"/>
              </a:spcBef>
              <a:spcAft>
                <a:spcPts val="0"/>
              </a:spcAft>
              <a:buNone/>
            </a:pPr>
            <a:r>
              <a:rPr lang="en" sz="1000" u="sng">
                <a:solidFill>
                  <a:schemeClr val="hlink"/>
                </a:solidFill>
                <a:hlinkClick r:id="rId25"/>
              </a:rPr>
              <a:t>https://docs.google.com/presentation/d/1DYBKSgIPuhhGS9Ux-dvvuCZ8bPAH0BHbKYwwJ4jQj6o/view</a:t>
            </a:r>
            <a:endParaRPr sz="1000"/>
          </a:p>
          <a:p>
            <a:pPr indent="0" lvl="0" marL="0" rtl="0" algn="l">
              <a:spcBef>
                <a:spcPts val="0"/>
              </a:spcBef>
              <a:spcAft>
                <a:spcPts val="0"/>
              </a:spcAft>
              <a:buNone/>
            </a:pPr>
            <a:r>
              <a:rPr lang="en" sz="1000" u="sng">
                <a:solidFill>
                  <a:schemeClr val="hlink"/>
                </a:solidFill>
                <a:hlinkClick r:id="rId26"/>
              </a:rPr>
              <a:t>https://docs.google.com/presentation/d/1DYBKSgIPuhhGS9Ux-dvvuCZ8bPAH0BHbKYwwJ4jQj6o/htmlpresent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SLIDES_API212023314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SLIDES_API212023314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SLIDES_API212023314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SLIDES_API212023314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Pasadena</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SLIDES_API212023314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SLIDES_API212023314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SLIDES_API212023314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SLIDES_API212023314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SLIDES_API212023314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SLIDES_API212023314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SLIDES_API212023314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SLIDES_API212023314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https://sites.google.com/view/roaming-strolling-photo-booth/home</a:t>
            </a:r>
            <a:endParaRPr sz="1000"/>
          </a:p>
          <a:p>
            <a:pPr indent="0" lvl="0" marL="0" rtl="0" algn="l">
              <a:spcBef>
                <a:spcPts val="0"/>
              </a:spcBef>
              <a:spcAft>
                <a:spcPts val="0"/>
              </a:spcAft>
              <a:buNone/>
            </a:pPr>
            <a:r>
              <a:rPr lang="en" sz="1000" u="sng">
                <a:solidFill>
                  <a:schemeClr val="hlink"/>
                </a:solidFill>
                <a:hlinkClick r:id="rId3"/>
              </a:rPr>
              <a:t>https://drive.google.com/drive/folders/1EsaUTgVjWRM9vhfZCBPTCBsALcVJU-6U?usp=sharing</a:t>
            </a:r>
            <a:endParaRPr sz="1000"/>
          </a:p>
          <a:p>
            <a:pPr indent="0" lvl="0" marL="0" rtl="0" algn="l">
              <a:spcBef>
                <a:spcPts val="0"/>
              </a:spcBef>
              <a:spcAft>
                <a:spcPts val="0"/>
              </a:spcAft>
              <a:buNone/>
            </a:pPr>
            <a:r>
              <a:rPr lang="en" sz="1000" u="sng">
                <a:solidFill>
                  <a:schemeClr val="hlink"/>
                </a:solidFill>
                <a:hlinkClick r:id="rId4"/>
              </a:rPr>
              <a:t>https://news.google.com/rss/search?q=roamingbooth</a:t>
            </a:r>
            <a:endParaRPr sz="1000"/>
          </a:p>
          <a:p>
            <a:pPr indent="0" lvl="0" marL="0" rtl="0" algn="l">
              <a:spcBef>
                <a:spcPts val="0"/>
              </a:spcBef>
              <a:spcAft>
                <a:spcPts val="0"/>
              </a:spcAft>
              <a:buNone/>
            </a:pPr>
            <a:r>
              <a:rPr lang="en" sz="1000" u="sng">
                <a:solidFill>
                  <a:schemeClr val="hlink"/>
                </a:solidFill>
                <a:hlinkClick r:id="rId5"/>
              </a:rPr>
              <a:t>https://drive.google.com/drive/folders/1YrpTeHmF8AZrTDRgJ19kT25y0arbKAAm?usp=sharing</a:t>
            </a:r>
            <a:endParaRPr sz="1000"/>
          </a:p>
          <a:p>
            <a:pPr indent="0" lvl="0" marL="0" rtl="0" algn="l">
              <a:spcBef>
                <a:spcPts val="0"/>
              </a:spcBef>
              <a:spcAft>
                <a:spcPts val="0"/>
              </a:spcAft>
              <a:buNone/>
            </a:pPr>
            <a:r>
              <a:rPr lang="en" sz="1000" u="sng">
                <a:solidFill>
                  <a:schemeClr val="hlink"/>
                </a:solidFill>
                <a:hlinkClick r:id="rId6"/>
              </a:rPr>
              <a:t>https://drive.google.com/drive/folders/1L-fnliPvNiRwPDsbCKIrKASk2aFfvHqZ?usp=sharing</a:t>
            </a:r>
            <a:endParaRPr sz="1000"/>
          </a:p>
          <a:p>
            <a:pPr indent="0" lvl="0" marL="0" rtl="0" algn="l">
              <a:spcBef>
                <a:spcPts val="0"/>
              </a:spcBef>
              <a:spcAft>
                <a:spcPts val="0"/>
              </a:spcAft>
              <a:buNone/>
            </a:pPr>
            <a:r>
              <a:rPr lang="en" sz="1000" u="sng">
                <a:solidFill>
                  <a:schemeClr val="hlink"/>
                </a:solidFill>
                <a:hlinkClick r:id="rId7"/>
              </a:rPr>
              <a:t>https://drive.google.com/drive/folders/1GwgOx8nneBQX8GWIeWrsZ5NNG60ik08D?usp=sharing</a:t>
            </a:r>
            <a:endParaRPr sz="1000"/>
          </a:p>
          <a:p>
            <a:pPr indent="0" lvl="0" marL="0" rtl="0" algn="l">
              <a:spcBef>
                <a:spcPts val="0"/>
              </a:spcBef>
              <a:spcAft>
                <a:spcPts val="0"/>
              </a:spcAft>
              <a:buNone/>
            </a:pPr>
            <a:r>
              <a:rPr lang="en" sz="1000" u="sng">
                <a:solidFill>
                  <a:schemeClr val="hlink"/>
                </a:solidFill>
                <a:hlinkClick r:id="rId8"/>
              </a:rPr>
              <a:t>https://drive.google.com/drive/folders/1K9qMcd7xsLcaDH9RZV3TsUf38M-2ifhU?usp=sharing</a:t>
            </a:r>
            <a:endParaRPr sz="1000"/>
          </a:p>
          <a:p>
            <a:pPr indent="0" lvl="0" marL="0" rtl="0" algn="l">
              <a:spcBef>
                <a:spcPts val="0"/>
              </a:spcBef>
              <a:spcAft>
                <a:spcPts val="0"/>
              </a:spcAft>
              <a:buNone/>
            </a:pPr>
            <a:r>
              <a:rPr lang="en" sz="1000" u="sng">
                <a:solidFill>
                  <a:schemeClr val="hlink"/>
                </a:solidFill>
                <a:hlinkClick r:id="rId9"/>
              </a:rPr>
              <a:t>https://drive.google.com/file/d/1H8YIZxhBNIMkiinv4PTsAq9uFls3Cr55/view?usp=sharing</a:t>
            </a:r>
            <a:endParaRPr sz="1000"/>
          </a:p>
          <a:p>
            <a:pPr indent="0" lvl="0" marL="0" rtl="0" algn="l">
              <a:spcBef>
                <a:spcPts val="0"/>
              </a:spcBef>
              <a:spcAft>
                <a:spcPts val="0"/>
              </a:spcAft>
              <a:buNone/>
            </a:pPr>
            <a:r>
              <a:rPr lang="en" sz="1000" u="sng">
                <a:solidFill>
                  <a:schemeClr val="hlink"/>
                </a:solidFill>
                <a:hlinkClick r:id="rId10"/>
              </a:rPr>
              <a:t>https://drive.google.com/file/d/1q5JwGbAI_LehLAIiNIEQXYgmm1CynHEh/view?usp=sharing</a:t>
            </a:r>
            <a:endParaRPr sz="1000"/>
          </a:p>
          <a:p>
            <a:pPr indent="0" lvl="0" marL="0" rtl="0" algn="l">
              <a:spcBef>
                <a:spcPts val="0"/>
              </a:spcBef>
              <a:spcAft>
                <a:spcPts val="0"/>
              </a:spcAft>
              <a:buNone/>
            </a:pPr>
            <a:r>
              <a:rPr lang="en" sz="1000" u="sng">
                <a:solidFill>
                  <a:schemeClr val="hlink"/>
                </a:solidFill>
                <a:hlinkClick r:id="rId11"/>
              </a:rPr>
              <a:t>https://docs.google.com/spreadsheets/d/1zhoqNrTJ8MggWxVe4Tunfxf1Cy3XDIg_m5tFdvHtB7A/edit?usp=sharing</a:t>
            </a:r>
            <a:endParaRPr sz="1000"/>
          </a:p>
          <a:p>
            <a:pPr indent="0" lvl="0" marL="0" rtl="0" algn="l">
              <a:spcBef>
                <a:spcPts val="0"/>
              </a:spcBef>
              <a:spcAft>
                <a:spcPts val="0"/>
              </a:spcAft>
              <a:buNone/>
            </a:pPr>
            <a:r>
              <a:rPr lang="en" sz="1000" u="sng">
                <a:solidFill>
                  <a:schemeClr val="hlink"/>
                </a:solidFill>
                <a:hlinkClick r:id="rId12"/>
              </a:rPr>
              <a:t>https://docs.google.com/spreadsheet/pub?key=1zhoqNrTJ8MggWxVe4Tunfxf1Cy3XDIg_m5tFdvHtB7A</a:t>
            </a:r>
            <a:endParaRPr sz="1000"/>
          </a:p>
          <a:p>
            <a:pPr indent="0" lvl="0" marL="0" rtl="0" algn="l">
              <a:spcBef>
                <a:spcPts val="0"/>
              </a:spcBef>
              <a:spcAft>
                <a:spcPts val="0"/>
              </a:spcAft>
              <a:buNone/>
            </a:pPr>
            <a:r>
              <a:rPr lang="en" sz="1000" u="sng">
                <a:solidFill>
                  <a:schemeClr val="hlink"/>
                </a:solidFill>
                <a:hlinkClick r:id="rId13"/>
              </a:rPr>
              <a:t>https://docs.google.com/spreadsheets/d/1zhoqNrTJ8MggWxVe4Tunfxf1Cy3XDIg_m5tFdvHtB7A/pubhtml</a:t>
            </a:r>
            <a:endParaRPr sz="1000"/>
          </a:p>
          <a:p>
            <a:pPr indent="0" lvl="0" marL="0" rtl="0" algn="l">
              <a:spcBef>
                <a:spcPts val="0"/>
              </a:spcBef>
              <a:spcAft>
                <a:spcPts val="0"/>
              </a:spcAft>
              <a:buNone/>
            </a:pPr>
            <a:r>
              <a:rPr lang="en" sz="1000" u="sng">
                <a:solidFill>
                  <a:schemeClr val="hlink"/>
                </a:solidFill>
                <a:hlinkClick r:id="rId14"/>
              </a:rPr>
              <a:t>https://docs.google.com/spreadsheets/d/1zhoqNrTJ8MggWxVe4Tunfxf1Cy3XDIg_m5tFdvHtB7A/pub</a:t>
            </a:r>
            <a:endParaRPr sz="1000"/>
          </a:p>
          <a:p>
            <a:pPr indent="0" lvl="0" marL="0" rtl="0" algn="l">
              <a:spcBef>
                <a:spcPts val="0"/>
              </a:spcBef>
              <a:spcAft>
                <a:spcPts val="0"/>
              </a:spcAft>
              <a:buNone/>
            </a:pPr>
            <a:r>
              <a:rPr lang="en" sz="1000" u="sng">
                <a:solidFill>
                  <a:schemeClr val="hlink"/>
                </a:solidFill>
                <a:hlinkClick r:id="rId15"/>
              </a:rPr>
              <a:t>https://docs.google.com/spreadsheets/d/1zhoqNrTJ8MggWxVe4Tunfxf1Cy3XDIg_m5tFdvHtB7A/view</a:t>
            </a:r>
            <a:endParaRPr sz="1000"/>
          </a:p>
          <a:p>
            <a:pPr indent="0" lvl="0" marL="0" rtl="0" algn="l">
              <a:spcBef>
                <a:spcPts val="0"/>
              </a:spcBef>
              <a:spcAft>
                <a:spcPts val="0"/>
              </a:spcAft>
              <a:buNone/>
            </a:pPr>
            <a:r>
              <a:rPr lang="en" sz="1000" u="sng">
                <a:solidFill>
                  <a:schemeClr val="hlink"/>
                </a:solidFill>
                <a:hlinkClick r:id="rId16"/>
              </a:rPr>
              <a:t>https://docs.google.com/forms/d/1Y13jOkDd9vPBCVPLJ-KFOwUiBfqki4csmYALTuFzQsY/edit?usp=sharing</a:t>
            </a:r>
            <a:endParaRPr sz="1000"/>
          </a:p>
          <a:p>
            <a:pPr indent="0" lvl="0" marL="0" rtl="0" algn="l">
              <a:spcBef>
                <a:spcPts val="0"/>
              </a:spcBef>
              <a:spcAft>
                <a:spcPts val="0"/>
              </a:spcAft>
              <a:buNone/>
            </a:pPr>
            <a:r>
              <a:rPr lang="en" sz="1000" u="sng">
                <a:solidFill>
                  <a:schemeClr val="hlink"/>
                </a:solidFill>
                <a:hlinkClick r:id="rId17"/>
              </a:rPr>
              <a:t>https://docs.google.com/drawings/d/1EmAWCt3j-g0YqPm34EYnuVv9gHH_ZXidmOXJs9AopM4/edit?usp=sharing</a:t>
            </a:r>
            <a:endParaRPr sz="1000"/>
          </a:p>
          <a:p>
            <a:pPr indent="0" lvl="0" marL="0" rtl="0" algn="l">
              <a:spcBef>
                <a:spcPts val="0"/>
              </a:spcBef>
              <a:spcAft>
                <a:spcPts val="0"/>
              </a:spcAft>
              <a:buNone/>
            </a:pPr>
            <a:r>
              <a:rPr lang="en" sz="1000" u="sng">
                <a:solidFill>
                  <a:schemeClr val="hlink"/>
                </a:solidFill>
                <a:hlinkClick r:id="rId18"/>
              </a:rPr>
              <a:t>https://drive.google.com/file/d/1GYmOSOlo4yQ_pS_0YEV3H-FwZ_N3dFKh/view?usp=drivesdk</a:t>
            </a:r>
            <a:endParaRPr sz="1000"/>
          </a:p>
          <a:p>
            <a:pPr indent="0" lvl="0" marL="0" rtl="0" algn="l">
              <a:spcBef>
                <a:spcPts val="0"/>
              </a:spcBef>
              <a:spcAft>
                <a:spcPts val="0"/>
              </a:spcAft>
              <a:buNone/>
            </a:pPr>
            <a:r>
              <a:rPr lang="en" sz="1000" u="sng">
                <a:solidFill>
                  <a:schemeClr val="hlink"/>
                </a:solidFill>
                <a:hlinkClick r:id="rId19"/>
              </a:rPr>
              <a:t>https://sites.google.com/view/roaming-strolling-photo-booth/home</a:t>
            </a:r>
            <a:endParaRPr sz="1000"/>
          </a:p>
          <a:p>
            <a:pPr indent="0" lvl="0" marL="0" rtl="0" algn="l">
              <a:spcBef>
                <a:spcPts val="0"/>
              </a:spcBef>
              <a:spcAft>
                <a:spcPts val="0"/>
              </a:spcAft>
              <a:buNone/>
            </a:pPr>
            <a:r>
              <a:rPr lang="en" sz="1000" u="sng">
                <a:solidFill>
                  <a:schemeClr val="hlink"/>
                </a:solidFill>
                <a:hlinkClick r:id="rId20"/>
              </a:rPr>
              <a:t>https://docs.google.com/document/d/1x1DolVymYODjcVwoE-jiCF07U8QiCBnP7GlZADG6w7c/edit?usp=sharing</a:t>
            </a:r>
            <a:endParaRPr sz="1000"/>
          </a:p>
          <a:p>
            <a:pPr indent="0" lvl="0" marL="0" rtl="0" algn="l">
              <a:spcBef>
                <a:spcPts val="0"/>
              </a:spcBef>
              <a:spcAft>
                <a:spcPts val="0"/>
              </a:spcAft>
              <a:buNone/>
            </a:pPr>
            <a:r>
              <a:rPr lang="en" sz="1000" u="sng">
                <a:solidFill>
                  <a:schemeClr val="hlink"/>
                </a:solidFill>
                <a:hlinkClick r:id="rId21"/>
              </a:rPr>
              <a:t>https://docs.google.com/document/d/1x1DolVymYODjcVwoE-jiCF07U8QiCBnP7GlZADG6w7c/pub</a:t>
            </a:r>
            <a:endParaRPr sz="1000"/>
          </a:p>
          <a:p>
            <a:pPr indent="0" lvl="0" marL="0" rtl="0" algn="l">
              <a:spcBef>
                <a:spcPts val="0"/>
              </a:spcBef>
              <a:spcAft>
                <a:spcPts val="0"/>
              </a:spcAft>
              <a:buNone/>
            </a:pPr>
            <a:r>
              <a:rPr lang="en" sz="1000" u="sng">
                <a:solidFill>
                  <a:schemeClr val="hlink"/>
                </a:solidFill>
                <a:hlinkClick r:id="rId22"/>
              </a:rPr>
              <a:t>https://docs.google.com/document/d/1x1DolVymYODjcVwoE-jiCF07U8QiCBnP7GlZADG6w7c/view</a:t>
            </a:r>
            <a:endParaRPr sz="1000"/>
          </a:p>
          <a:p>
            <a:pPr indent="0" lvl="0" marL="0" rtl="0" algn="l">
              <a:spcBef>
                <a:spcPts val="0"/>
              </a:spcBef>
              <a:spcAft>
                <a:spcPts val="0"/>
              </a:spcAft>
              <a:buNone/>
            </a:pPr>
            <a:r>
              <a:rPr lang="en" sz="1000" u="sng">
                <a:solidFill>
                  <a:schemeClr val="hlink"/>
                </a:solidFill>
                <a:hlinkClick r:id="rId23"/>
              </a:rPr>
              <a:t>https://docs.google.com/presentation/d/1DYBKSgIPuhhGS9Ux-dvvuCZ8bPAH0BHbKYwwJ4jQj6o/edit?usp=sharing</a:t>
            </a:r>
            <a:endParaRPr sz="1000"/>
          </a:p>
          <a:p>
            <a:pPr indent="0" lvl="0" marL="0" rtl="0" algn="l">
              <a:spcBef>
                <a:spcPts val="0"/>
              </a:spcBef>
              <a:spcAft>
                <a:spcPts val="0"/>
              </a:spcAft>
              <a:buNone/>
            </a:pPr>
            <a:r>
              <a:rPr lang="en" sz="1000" u="sng">
                <a:solidFill>
                  <a:schemeClr val="hlink"/>
                </a:solidFill>
                <a:hlinkClick r:id="rId24"/>
              </a:rPr>
              <a:t>https://docs.google.com/presentation/d/1DYBKSgIPuhhGS9Ux-dvvuCZ8bPAH0BHbKYwwJ4jQj6o/pub?start=true&amp;loop=true&amp;delayms=3000</a:t>
            </a:r>
            <a:endParaRPr sz="1000"/>
          </a:p>
          <a:p>
            <a:pPr indent="0" lvl="0" marL="0" rtl="0" algn="l">
              <a:spcBef>
                <a:spcPts val="0"/>
              </a:spcBef>
              <a:spcAft>
                <a:spcPts val="0"/>
              </a:spcAft>
              <a:buNone/>
            </a:pPr>
            <a:r>
              <a:rPr lang="en" sz="1000" u="sng">
                <a:solidFill>
                  <a:schemeClr val="hlink"/>
                </a:solidFill>
                <a:hlinkClick r:id="rId25"/>
              </a:rPr>
              <a:t>https://docs.google.com/presentation/d/1DYBKSgIPuhhGS9Ux-dvvuCZ8bPAH0BHbKYwwJ4jQj6o/view</a:t>
            </a:r>
            <a:endParaRPr sz="1000"/>
          </a:p>
          <a:p>
            <a:pPr indent="0" lvl="0" marL="0" rtl="0" algn="l">
              <a:spcBef>
                <a:spcPts val="0"/>
              </a:spcBef>
              <a:spcAft>
                <a:spcPts val="0"/>
              </a:spcAft>
              <a:buNone/>
            </a:pPr>
            <a:r>
              <a:rPr lang="en" sz="1000" u="sng">
                <a:solidFill>
                  <a:schemeClr val="hlink"/>
                </a:solidFill>
                <a:hlinkClick r:id="rId26"/>
              </a:rPr>
              <a:t>https://docs.google.com/presentation/d/1DYBKSgIPuhhGS9Ux-dvvuCZ8bPAH0BHbKYwwJ4jQj6o/htmlpresent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SLIDES_API212023314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SLIDES_API212023314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Pasadena</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212023314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212023314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212023314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212023314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212023314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212023314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Pasadena</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212023314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212023314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Video Booth Rental Los Angeles532 S Olive St, Los Angeles, CA 90013562-303-9926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212023314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212023314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Video Booth Rental Los Angeles532 S Olive St, Los Angeles, CA 90013562-303-9926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212023314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212023314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212023314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212023314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212023314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212023314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Pasadena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roaming-strolling-photo-booth/home" TargetMode="External"/></Relationships>
</file>

<file path=ppt/slides/_rels/slide10.xml.rels><?xml version="1.0" encoding="UTF-8" standalone="yes"?><Relationships xmlns="http://schemas.openxmlformats.org/package/2006/relationships"><Relationship Id="rId20" Type="http://schemas.openxmlformats.org/officeDocument/2006/relationships/hyperlink" Target="https://sites.google.com/view/roaming-strolling-photo-booth/home" TargetMode="External"/><Relationship Id="rId22" Type="http://schemas.openxmlformats.org/officeDocument/2006/relationships/hyperlink" Target="https://docs.google.com/document/d/1x1DolVymYODjcVwoE-jiCF07U8QiCBnP7GlZADG6w7c/pub" TargetMode="External"/><Relationship Id="rId21" Type="http://schemas.openxmlformats.org/officeDocument/2006/relationships/hyperlink" Target="https://docs.google.com/document/d/1x1DolVymYODjcVwoE-jiCF07U8QiCBnP7GlZADG6w7c/edit?usp=sharing" TargetMode="External"/><Relationship Id="rId24" Type="http://schemas.openxmlformats.org/officeDocument/2006/relationships/hyperlink" Target="https://docs.google.com/presentation/d/1DYBKSgIPuhhGS9Ux-dvvuCZ8bPAH0BHbKYwwJ4jQj6o/edit?usp=sharing" TargetMode="External"/><Relationship Id="rId23" Type="http://schemas.openxmlformats.org/officeDocument/2006/relationships/hyperlink" Target="https://docs.google.com/document/d/1x1DolVymYODjcVwoE-jiCF07U8QiCBnP7GlZADG6w7c/view" TargetMode="External"/><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sites.google.com/view/roaming-strolling-photo-booth/home" TargetMode="External"/><Relationship Id="rId4" Type="http://schemas.openxmlformats.org/officeDocument/2006/relationships/hyperlink" Target="https://drive.google.com/drive/folders/1EsaUTgVjWRM9vhfZCBPTCBsALcVJU-6U?usp=sharing" TargetMode="External"/><Relationship Id="rId9" Type="http://schemas.openxmlformats.org/officeDocument/2006/relationships/hyperlink" Target="https://drive.google.com/drive/folders/1K9qMcd7xsLcaDH9RZV3TsUf38M-2ifhU?usp=sharing" TargetMode="External"/><Relationship Id="rId26" Type="http://schemas.openxmlformats.org/officeDocument/2006/relationships/hyperlink" Target="https://docs.google.com/presentation/d/1DYBKSgIPuhhGS9Ux-dvvuCZ8bPAH0BHbKYwwJ4jQj6o/view" TargetMode="External"/><Relationship Id="rId25" Type="http://schemas.openxmlformats.org/officeDocument/2006/relationships/hyperlink" Target="https://docs.google.com/presentation/d/1DYBKSgIPuhhGS9Ux-dvvuCZ8bPAH0BHbKYwwJ4jQj6o/pub?start=true&amp;loop=true&amp;delayms=3000" TargetMode="External"/><Relationship Id="rId28" Type="http://schemas.openxmlformats.org/officeDocument/2006/relationships/hyperlink" Target="https://docs.google.com/presentation/d/1DYBKSgIPuhhGS9Ux-dvvuCZ8bPAH0BHbKYwwJ4jQj6o/edit?usp=drivesdk" TargetMode="External"/><Relationship Id="rId27" Type="http://schemas.openxmlformats.org/officeDocument/2006/relationships/hyperlink" Target="https://docs.google.com/presentation/d/1DYBKSgIPuhhGS9Ux-dvvuCZ8bPAH0BHbKYwwJ4jQj6o/htmlpresent" TargetMode="External"/><Relationship Id="rId5" Type="http://schemas.openxmlformats.org/officeDocument/2006/relationships/hyperlink" Target="https://news.google.com/rss/search?q=roamingbooth" TargetMode="External"/><Relationship Id="rId6" Type="http://schemas.openxmlformats.org/officeDocument/2006/relationships/hyperlink" Target="https://drive.google.com/drive/folders/1YrpTeHmF8AZrTDRgJ19kT25y0arbKAAm?usp=sharing" TargetMode="External"/><Relationship Id="rId29" Type="http://schemas.openxmlformats.org/officeDocument/2006/relationships/image" Target="../media/image7.png"/><Relationship Id="rId7" Type="http://schemas.openxmlformats.org/officeDocument/2006/relationships/hyperlink" Target="https://drive.google.com/drive/folders/1L-fnliPvNiRwPDsbCKIrKASk2aFfvHqZ?usp=sharing" TargetMode="External"/><Relationship Id="rId8" Type="http://schemas.openxmlformats.org/officeDocument/2006/relationships/hyperlink" Target="https://drive.google.com/drive/folders/1GwgOx8nneBQX8GWIeWrsZ5NNG60ik08D?usp=sharing" TargetMode="External"/><Relationship Id="rId11" Type="http://schemas.openxmlformats.org/officeDocument/2006/relationships/hyperlink" Target="https://drive.google.com/file/d/1q5JwGbAI_LehLAIiNIEQXYgmm1CynHEh/view?usp=sharing" TargetMode="External"/><Relationship Id="rId10" Type="http://schemas.openxmlformats.org/officeDocument/2006/relationships/hyperlink" Target="https://drive.google.com/file/d/1H8YIZxhBNIMkiinv4PTsAq9uFls3Cr55/view?usp=sharing" TargetMode="External"/><Relationship Id="rId13" Type="http://schemas.openxmlformats.org/officeDocument/2006/relationships/hyperlink" Target="https://docs.google.com/spreadsheet/pub?key=1zhoqNrTJ8MggWxVe4Tunfxf1Cy3XDIg_m5tFdvHtB7A" TargetMode="External"/><Relationship Id="rId12" Type="http://schemas.openxmlformats.org/officeDocument/2006/relationships/hyperlink" Target="https://docs.google.com/spreadsheets/d/1zhoqNrTJ8MggWxVe4Tunfxf1Cy3XDIg_m5tFdvHtB7A/edit?usp=sharing" TargetMode="External"/><Relationship Id="rId15" Type="http://schemas.openxmlformats.org/officeDocument/2006/relationships/hyperlink" Target="https://docs.google.com/spreadsheets/d/1zhoqNrTJ8MggWxVe4Tunfxf1Cy3XDIg_m5tFdvHtB7A/pub" TargetMode="External"/><Relationship Id="rId14" Type="http://schemas.openxmlformats.org/officeDocument/2006/relationships/hyperlink" Target="https://docs.google.com/spreadsheets/d/1zhoqNrTJ8MggWxVe4Tunfxf1Cy3XDIg_m5tFdvHtB7A/pubhtml" TargetMode="External"/><Relationship Id="rId17" Type="http://schemas.openxmlformats.org/officeDocument/2006/relationships/hyperlink" Target="https://docs.google.com/forms/d/1Y13jOkDd9vPBCVPLJ-KFOwUiBfqki4csmYALTuFzQsY/edit?usp=sharing" TargetMode="External"/><Relationship Id="rId16" Type="http://schemas.openxmlformats.org/officeDocument/2006/relationships/hyperlink" Target="https://docs.google.com/spreadsheets/d/1zhoqNrTJ8MggWxVe4Tunfxf1Cy3XDIg_m5tFdvHtB7A/view" TargetMode="External"/><Relationship Id="rId19" Type="http://schemas.openxmlformats.org/officeDocument/2006/relationships/hyperlink" Target="https://drive.google.com/file/d/1GYmOSOlo4yQ_pS_0YEV3H-FwZ_N3dFKh/view?usp=drivesdk" TargetMode="External"/><Relationship Id="rId18" Type="http://schemas.openxmlformats.org/officeDocument/2006/relationships/hyperlink" Target="https://docs.google.com/drawings/d/1EmAWCt3j-g0YqPm34EYnuVv9gHH_ZXidmOXJs9AopM4/edit?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DYBKSgIPuhhGS9Ux-dvvuCZ8bPAH0BHbKYwwJ4jQj6o/edit?usp=drivesdk"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s://sites.google.com/view/roaming-strolling-photo-booth/home" TargetMode="External"/><Relationship Id="rId4" Type="http://schemas.openxmlformats.org/officeDocument/2006/relationships/hyperlink" Target="http://www.youtube.com/watch?v=X1TO6qUKmbQ" TargetMode="External"/><Relationship Id="rId5" Type="http://schemas.openxmlformats.org/officeDocument/2006/relationships/image" Target="../media/image1.jpg"/><Relationship Id="rId6" Type="http://schemas.openxmlformats.org/officeDocument/2006/relationships/hyperlink" Target="https://docs.google.com/presentation/d/1DYBKSgIPuhhGS9Ux-dvvuCZ8bPAH0BHbKYwwJ4jQj6o/edit?usp=drivesdk" TargetMode="External"/><Relationship Id="rId7"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sites.google.com/view/roaming-strolling-photo-booth/home" TargetMode="External"/><Relationship Id="rId4" Type="http://schemas.openxmlformats.org/officeDocument/2006/relationships/hyperlink" Target="https://docs.google.com/presentation/d/1DYBKSgIPuhhGS9Ux-dvvuCZ8bPAH0BHbKYwwJ4jQj6o/edit?usp=drivesdk" TargetMode="External"/><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roaming-strolling-photo-booth/home" TargetMode="External"/><Relationship Id="rId4" Type="http://schemas.openxmlformats.org/officeDocument/2006/relationships/hyperlink" Target="http://www.youtube.com/watch?v=PGz2_DaCcro" TargetMode="External"/><Relationship Id="rId5" Type="http://schemas.openxmlformats.org/officeDocument/2006/relationships/image" Target="../media/image16.jpg"/><Relationship Id="rId6" Type="http://schemas.openxmlformats.org/officeDocument/2006/relationships/hyperlink" Target="https://docs.google.com/presentation/d/1DYBKSgIPuhhGS9Ux-dvvuCZ8bPAH0BHbKYwwJ4jQj6o/edit?usp=drivesdk" TargetMode="External"/><Relationship Id="rId7"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roaming-strolling-photo-booth/home" TargetMode="External"/><Relationship Id="rId4" Type="http://schemas.openxmlformats.org/officeDocument/2006/relationships/hyperlink" Target="http://www.youtube.com/watch?v=oeyJng7KI6I" TargetMode="External"/><Relationship Id="rId5" Type="http://schemas.openxmlformats.org/officeDocument/2006/relationships/image" Target="../media/image2.jpg"/><Relationship Id="rId6" Type="http://schemas.openxmlformats.org/officeDocument/2006/relationships/hyperlink" Target="https://docs.google.com/presentation/d/1DYBKSgIPuhhGS9Ux-dvvuCZ8bPAH0BHbKYwwJ4jQj6o/edit?usp=drivesdk" TargetMode="External"/><Relationship Id="rId7"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sites.google.com/view/roaming-strolling-photo-boot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roaming-strolling-photo-booth/home" TargetMode="External"/><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roaming-strolling-photo-booth/home"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roaming-strolling-photo-booth/home" TargetMode="External"/><Relationship Id="rId4" Type="http://schemas.openxmlformats.org/officeDocument/2006/relationships/hyperlink" Target="https://docs.google.com/presentation/d/1DYBKSgIPuhhGS9Ux-dvvuCZ8bPAH0BHbKYwwJ4jQj6o/edit?usp=drivesdk" TargetMode="External"/><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DYBKSgIPuhhGS9Ux-dvvuCZ8bPAH0BHbKYwwJ4jQj6o/edit?usp=drivesdk"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DYBKSgIPuhhGS9Ux-dvvuCZ8bPAH0BHbKYwwJ4jQj6o/edit?usp=drivesdk"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roaming-strolling-photo-booth/home" TargetMode="External"/><Relationship Id="rId4" Type="http://schemas.openxmlformats.org/officeDocument/2006/relationships/image" Target="../media/image18.jpg"/><Relationship Id="rId5" Type="http://schemas.openxmlformats.org/officeDocument/2006/relationships/hyperlink" Target="https://docs.google.com/presentation/d/1DYBKSgIPuhhGS9Ux-dvvuCZ8bPAH0BHbKYwwJ4jQj6o/edit?usp=drivesdk" TargetMode="External"/><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roaming-strolling-photo-booth/home" TargetMode="External"/><Relationship Id="rId4" Type="http://schemas.openxmlformats.org/officeDocument/2006/relationships/image" Target="../media/image17.jpg"/><Relationship Id="rId5" Type="http://schemas.openxmlformats.org/officeDocument/2006/relationships/hyperlink" Target="https://docs.google.com/presentation/d/1DYBKSgIPuhhGS9Ux-dvvuCZ8bPAH0BHbKYwwJ4jQj6o/edit?usp=drivesdk" TargetMode="External"/><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docs.google.com/presentation/d/1DYBKSgIPuhhGS9Ux-dvvuCZ8bPAH0BHbKYwwJ4jQj6o/edit?usp=drivesdk"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Pasadena</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https://sites.google.com/view/roaming-strolling-photo-booth/home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12" name="Google Shape;112;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spreadsheet</a:t>
            </a:r>
            <a:endParaRPr sz="700"/>
          </a:p>
          <a:p>
            <a:pPr indent="0" lvl="0" marL="0" rtl="0" algn="l">
              <a:lnSpc>
                <a:spcPct val="1000"/>
              </a:lnSpc>
              <a:spcBef>
                <a:spcPts val="1000"/>
              </a:spcBef>
              <a:spcAft>
                <a:spcPts val="0"/>
              </a:spcAft>
              <a:buNone/>
            </a:pPr>
            <a:r>
              <a:rPr lang="en" sz="700" u="sng">
                <a:solidFill>
                  <a:schemeClr val="hlink"/>
                </a:solidFill>
                <a:hlinkClick r:id="rId13"/>
              </a:rPr>
              <a:t>spreadsheet key</a:t>
            </a:r>
            <a:endParaRPr sz="700"/>
          </a:p>
          <a:p>
            <a:pPr indent="0" lvl="0" marL="0" rtl="0" algn="l">
              <a:lnSpc>
                <a:spcPct val="1000"/>
              </a:lnSpc>
              <a:spcBef>
                <a:spcPts val="1000"/>
              </a:spcBef>
              <a:spcAft>
                <a:spcPts val="0"/>
              </a:spcAft>
              <a:buNone/>
            </a:pPr>
            <a:r>
              <a:rPr lang="en" sz="700" u="sng">
                <a:solidFill>
                  <a:schemeClr val="hlink"/>
                </a:solidFill>
                <a:hlinkClick r:id="rId14"/>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5"/>
              </a:rPr>
              <a:t>spreadsheet pub</a:t>
            </a:r>
            <a:endParaRPr sz="700"/>
          </a:p>
          <a:p>
            <a:pPr indent="0" lvl="0" marL="0" rtl="0" algn="l">
              <a:lnSpc>
                <a:spcPct val="1000"/>
              </a:lnSpc>
              <a:spcBef>
                <a:spcPts val="1000"/>
              </a:spcBef>
              <a:spcAft>
                <a:spcPts val="0"/>
              </a:spcAft>
              <a:buNone/>
            </a:pPr>
            <a:r>
              <a:rPr lang="en" sz="700" u="sng">
                <a:solidFill>
                  <a:schemeClr val="hlink"/>
                </a:solidFill>
                <a:hlinkClick r:id="rId16"/>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7"/>
              </a:rPr>
              <a:t>form</a:t>
            </a:r>
            <a:endParaRPr sz="700"/>
          </a:p>
          <a:p>
            <a:pPr indent="0" lvl="0" marL="0" rtl="0" algn="l">
              <a:lnSpc>
                <a:spcPct val="1000"/>
              </a:lnSpc>
              <a:spcBef>
                <a:spcPts val="1000"/>
              </a:spcBef>
              <a:spcAft>
                <a:spcPts val="0"/>
              </a:spcAft>
              <a:buNone/>
            </a:pPr>
            <a:r>
              <a:rPr lang="en" sz="700" u="sng">
                <a:solidFill>
                  <a:schemeClr val="hlink"/>
                </a:solidFill>
                <a:hlinkClick r:id="rId18"/>
              </a:rPr>
              <a:t>drawing</a:t>
            </a:r>
            <a:endParaRPr sz="700"/>
          </a:p>
          <a:p>
            <a:pPr indent="0" lvl="0" marL="0" rtl="0" algn="l">
              <a:lnSpc>
                <a:spcPct val="1000"/>
              </a:lnSpc>
              <a:spcBef>
                <a:spcPts val="1000"/>
              </a:spcBef>
              <a:spcAft>
                <a:spcPts val="0"/>
              </a:spcAft>
              <a:buNone/>
            </a:pPr>
            <a:r>
              <a:rPr lang="en" sz="700" u="sng">
                <a:solidFill>
                  <a:schemeClr val="hlink"/>
                </a:solidFill>
                <a:hlinkClick r:id="rId19"/>
              </a:rPr>
              <a:t>image</a:t>
            </a:r>
            <a:endParaRPr sz="700"/>
          </a:p>
          <a:p>
            <a:pPr indent="0" lvl="0" marL="0" rtl="0" algn="l">
              <a:lnSpc>
                <a:spcPct val="1000"/>
              </a:lnSpc>
              <a:spcBef>
                <a:spcPts val="1000"/>
              </a:spcBef>
              <a:spcAft>
                <a:spcPts val="0"/>
              </a:spcAft>
              <a:buNone/>
            </a:pPr>
            <a:r>
              <a:rPr lang="en" sz="700" u="sng">
                <a:solidFill>
                  <a:schemeClr val="hlink"/>
                </a:solidFill>
                <a:hlinkClick r:id="rId20"/>
              </a:rPr>
              <a:t>image link</a:t>
            </a:r>
            <a:endParaRPr sz="700"/>
          </a:p>
          <a:p>
            <a:pPr indent="0" lvl="0" marL="0" rtl="0" algn="l">
              <a:lnSpc>
                <a:spcPct val="1000"/>
              </a:lnSpc>
              <a:spcBef>
                <a:spcPts val="1000"/>
              </a:spcBef>
              <a:spcAft>
                <a:spcPts val="0"/>
              </a:spcAft>
              <a:buNone/>
            </a:pPr>
            <a:r>
              <a:rPr lang="en" sz="700" u="sng">
                <a:solidFill>
                  <a:schemeClr val="hlink"/>
                </a:solidFill>
                <a:hlinkClick r:id="rId21"/>
              </a:rPr>
              <a:t>document</a:t>
            </a:r>
            <a:endParaRPr sz="700"/>
          </a:p>
          <a:p>
            <a:pPr indent="0" lvl="0" marL="0" rtl="0" algn="l">
              <a:lnSpc>
                <a:spcPct val="1000"/>
              </a:lnSpc>
              <a:spcBef>
                <a:spcPts val="1000"/>
              </a:spcBef>
              <a:spcAft>
                <a:spcPts val="0"/>
              </a:spcAft>
              <a:buNone/>
            </a:pPr>
            <a:r>
              <a:rPr lang="en" sz="700" u="sng">
                <a:solidFill>
                  <a:schemeClr val="hlink"/>
                </a:solidFill>
                <a:hlinkClick r:id="rId22"/>
              </a:rPr>
              <a:t>document pub</a:t>
            </a:r>
            <a:endParaRPr sz="700"/>
          </a:p>
          <a:p>
            <a:pPr indent="0" lvl="0" marL="0" rtl="0" algn="l">
              <a:lnSpc>
                <a:spcPct val="1000"/>
              </a:lnSpc>
              <a:spcBef>
                <a:spcPts val="1000"/>
              </a:spcBef>
              <a:spcAft>
                <a:spcPts val="0"/>
              </a:spcAft>
              <a:buNone/>
            </a:pPr>
            <a:r>
              <a:rPr lang="en" sz="700" u="sng">
                <a:solidFill>
                  <a:schemeClr val="hlink"/>
                </a:solidFill>
                <a:hlinkClick r:id="rId23"/>
              </a:rPr>
              <a:t>document view</a:t>
            </a:r>
            <a:endParaRPr sz="700"/>
          </a:p>
          <a:p>
            <a:pPr indent="0" lvl="0" marL="0" rtl="0" algn="l">
              <a:lnSpc>
                <a:spcPct val="1000"/>
              </a:lnSpc>
              <a:spcBef>
                <a:spcPts val="1000"/>
              </a:spcBef>
              <a:spcAft>
                <a:spcPts val="0"/>
              </a:spcAft>
              <a:buNone/>
            </a:pPr>
            <a:r>
              <a:rPr lang="en" sz="700" u="sng">
                <a:solidFill>
                  <a:schemeClr val="hlink"/>
                </a:solidFill>
                <a:hlinkClick r:id="rId24"/>
              </a:rPr>
              <a:t>presentation</a:t>
            </a:r>
            <a:endParaRPr sz="700"/>
          </a:p>
          <a:p>
            <a:pPr indent="0" lvl="0" marL="0" rtl="0" algn="l">
              <a:lnSpc>
                <a:spcPct val="1000"/>
              </a:lnSpc>
              <a:spcBef>
                <a:spcPts val="1000"/>
              </a:spcBef>
              <a:spcAft>
                <a:spcPts val="1000"/>
              </a:spcAft>
              <a:buNone/>
            </a:pPr>
            <a:r>
              <a:t/>
            </a:r>
            <a:endParaRPr/>
          </a:p>
        </p:txBody>
      </p:sp>
      <p:sp>
        <p:nvSpPr>
          <p:cNvPr id="113" name="Google Shape;113;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6"/>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7"/>
              </a:rPr>
              <a:t>presentation html</a:t>
            </a:r>
            <a:endParaRPr sz="700"/>
          </a:p>
          <a:p>
            <a:pPr indent="0" lvl="0" marL="0" rtl="0" algn="l">
              <a:lnSpc>
                <a:spcPct val="1000"/>
              </a:lnSpc>
              <a:spcBef>
                <a:spcPts val="1000"/>
              </a:spcBef>
              <a:spcAft>
                <a:spcPts val="1000"/>
              </a:spcAft>
              <a:buNone/>
            </a:pPr>
            <a:r>
              <a:t/>
            </a:r>
            <a:endParaRPr/>
          </a:p>
        </p:txBody>
      </p:sp>
      <p:pic>
        <p:nvPicPr>
          <p:cNvPr descr="Vogue Photobooth LED Enclosure rental Pasadena" id="114" name="Google Shape;114;p22" title="Vogue Photobooth LED Enclosure rental Pasadena">
            <a:hlinkClick r:id="rId28"/>
          </p:cNvPr>
          <p:cNvPicPr preferRelativeResize="0"/>
          <p:nvPr/>
        </p:nvPicPr>
        <p:blipFill>
          <a:blip r:embed="rId29">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20" name="Google Shape;120;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Vogue Photobooth LED Enclosure rental Pasadena" id="121" name="Google Shape;121;p23" title="Vogue Photobooth LED Enclosure rental Pasadena">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https://sites.google.com/view/roaming-strolling-photo-booth/home</a:t>
            </a:r>
            <a:endParaRPr/>
          </a:p>
        </p:txBody>
      </p:sp>
      <p:pic>
        <p:nvPicPr>
          <p:cNvPr id="127" name="Google Shape;127;p24">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ogue Photobooth LED Enclosure rental Pasadena" id="128" name="Google Shape;128;p24" title="Vogue Photobooth LED Enclosure rental Pasadena">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https://sites.google.com/view/roaming-strolling-photo-booth/home</a:t>
            </a:r>
            <a:endParaRPr/>
          </a:p>
        </p:txBody>
      </p:sp>
      <p:pic>
        <p:nvPicPr>
          <p:cNvPr descr="Vogue Photobooth LED Enclosure rental Pasadena" id="134" name="Google Shape;134;p25" title="Vogue Photobooth LED Enclosure rental Pasadena">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https://sites.google.com/view/roaming-strolling-photo-booth/home</a:t>
            </a:r>
            <a:endParaRPr/>
          </a:p>
        </p:txBody>
      </p:sp>
      <p:pic>
        <p:nvPicPr>
          <p:cNvPr id="140" name="Google Shape;140;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ogue Photobooth LED Enclosure rental Pasadena" id="141" name="Google Shape;141;p26" title="Vogue Photobooth LED Enclosure rental Pasadena">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https://sites.google.com/view/roaming-strolling-photo-booth/home</a:t>
            </a:r>
            <a:endParaRPr/>
          </a:p>
        </p:txBody>
      </p:sp>
      <p:pic>
        <p:nvPicPr>
          <p:cNvPr id="147" name="Google Shape;147;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ogue Photobooth LED Enclosure rental Pasadena" id="148" name="Google Shape;148;p27" title="Vogue Photobooth LED Enclosure rental Pasadena">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Pasadena</a:t>
            </a:r>
            <a:endParaRPr b="1">
              <a:solidFill>
                <a:srgbClr val="A8D673"/>
              </a:solidFill>
              <a:latin typeface="Poppins"/>
              <a:ea typeface="Poppins"/>
              <a:cs typeface="Poppins"/>
              <a:sym typeface="Poppins"/>
            </a:endParaRPr>
          </a:p>
        </p:txBody>
      </p:sp>
      <p:sp>
        <p:nvSpPr>
          <p:cNvPr id="154" name="Google Shape;154;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https://sites.google.com/view/roaming-strolling-photo-booth/home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ogue Photobooth LED Enclosure rental Pasadena" id="60" name="Google Shape;60;p14" title="Vogue Photobooth LED Enclosure rental Pasadena">
            <a:hlinkClick r:id="rId3"/>
          </p:cNvPr>
          <p:cNvPicPr preferRelativeResize="0"/>
          <p:nvPr/>
        </p:nvPicPr>
        <p:blipFill>
          <a:blip r:embed="rId4">
            <a:alphaModFix/>
          </a:blip>
          <a:stretch>
            <a:fillRect/>
          </a:stretch>
        </p:blipFill>
        <p:spPr>
          <a:xfrm>
            <a:off x="708338" y="0"/>
            <a:ext cx="772732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Vogue Photobooth LED Enclosure rental Pasadena" id="65" name="Google Shape;65;p15" title="Vogue Photobooth LED Enclosure rental Pasadena">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Pasadena</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When it comes to developing personalized activations, think of it as a picture booth. Your visitors are interested in your brand. As a result, we provide picture slideshows with complete custom wrappers, customized backdrops, on-screen branding, and promotional slides. We want our booth to attract people' attention and draw them into the experience in the same way as bees are drawn to the hues of flowers.	This extra attention to detail is what customers demand, and it helps us connect to the present moment. Don't worry, it's only getting cuter. Photo-All photo booth events are simple to set up. To snap a photo, stand in front of the camera and press the shutter button.&amp;nbsp;&amp;nbsp;Millions of photos have been taken using Polaroids, handheld cameras, mobile phones, and photo booths. So, what's the distinction? Our team collaborates with customers to produce unique photo designs for both print and digital distribution. 	Our open air photo booth provides visitors with a branded snapshot of the occasion. If so, consider this your selfie seal of approval. This is the ultimate snapshot of time spent with their favorite businesses. Physical takeaway is usually a good option for sharing. After the picture session, attendees may pick whatever photographs they want to share digitally.&amp;nbsp;You may then share your images on social media with your digital world. By publishing on several social platforms with recommended remarks and branded embed URLs, guests became active influencers. Like bees exchanging knowledge and honey with their colonies, digital sharing expanded quickly. Engagement marketers consider customers as active participants rather than passive receivers of communications. Experiential marketing campaigns should be actively involved in the creation and co-creation of marketing programs, as well as the development of connections with companies.</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https://sites.google.com/view/roaming-strolling-photo-booth/home</a:t>
            </a:r>
            <a:endParaRPr sz="1000">
              <a:solidFill>
                <a:schemeClr val="dk2"/>
              </a:solidFill>
            </a:endParaRPr>
          </a:p>
        </p:txBody>
      </p:sp>
      <p:pic>
        <p:nvPicPr>
          <p:cNvPr descr="Vogue Photobooth LED Enclosure rental Pasadena" id="73" name="Google Shape;73;p16" title="Vogue Photobooth LED Enclosure rental Pasadena">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 360 Video Booth Rental Los Angeles</a:t>
            </a:r>
            <a:endParaRPr sz="1000"/>
          </a:p>
          <a:p>
            <a:pPr indent="0" lvl="0" marL="0" rtl="0" algn="l">
              <a:spcBef>
                <a:spcPts val="0"/>
              </a:spcBef>
              <a:spcAft>
                <a:spcPts val="0"/>
              </a:spcAft>
              <a:buNone/>
            </a:pPr>
            <a:r>
              <a:rPr lang="en" sz="1000"/>
              <a:t>532 S Olive St, Los Angeles, CA 90013</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Vogue Photobooth LED Enclosure rental Pasadena" id="80" name="Google Shape;80;p17" title="Vogue Photobooth LED Enclosure rental Pasadena">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Vogue Photobooth LED Enclosure rental Pasadena</a:t>
            </a:r>
            <a:endParaRPr sz="800"/>
          </a:p>
          <a:p>
            <a:pPr indent="0" lvl="0" marL="0" rtl="0" algn="l">
              <a:spcBef>
                <a:spcPts val="0"/>
              </a:spcBef>
              <a:spcAft>
                <a:spcPts val="0"/>
              </a:spcAft>
              <a:buNone/>
            </a:pPr>
            <a:r>
              <a:t/>
            </a:r>
            <a:endParaRPr sz="800"/>
          </a:p>
        </p:txBody>
      </p:sp>
      <p:pic>
        <p:nvPicPr>
          <p:cNvPr descr="Vogue Photobooth LED Enclosure rental Pasadena" id="87" name="Google Shape;87;p18" title="Vogue Photobooth LED Enclosure rental Pasadena">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Furthermore, digital photo booths frequently include all-inclusive packages as well as customized choices such as custom backdrops and photo layouts, allowing you to provide your guests with a one-of-a-kind and personalized experience. A digital photo booth also gives your guests a one-of-a-kind and unforgettable experience. The interactive features and adjustable possibilities of a digital photo booth make it a fun and exciting addition to any event. To create a really remarkable experience, guests may take images, tweak them with interesting filters and effects, and share them on social media. In conclusion, digital photo booths are becoming increasingly popular because of their superior technology, ease and flexibility, low cost, and unique and unforgettable experiences. Kim Kardashian looks lovely in her photo booth photos, her skin flawless and her clean white background evoking elegance. The essentials to generating the most spectacular images are superb lighting, decent equipment, a skilled crew, and, of course, their beauty.  Furthermore, expert skins, smoothing, and filters work their magic to transform and improve every image. However, the situation is changing. A beautiful photo booth may be the answer if you also want to shoot celebrity-style images. Services that only superstars can afford are now available to ordinary folks like you and me. Add a gorgeous Kardashian-style photo booth to your event with an all-new premium service. Kim K-style images are no longer a distant memory. Take part in the magic. Get a close look at the enchantment. Every party requires a gorgeous photo booth for the ultimate Kardashian-style picture experience. When you want to add some Hollywood magic to your event, this is the ideal complement. Your visitors will be delighted for weeks by a picture booth. Our elegant photo booth will bring any occasion to life, whether it's a wedding, birthday, holiday party, business meeting, or coming-of-age ceremony. You may show off your professional-quality images and gain celebrity status. Rent it for your next event and add a new twist to the standard photo booth. How does a luxurious Kardashian-style photo booth work? Selected service providers install kiosks with high-quality backdrops on flat surfaces. You also require outlets and clear paths. When you and your guests enter the photobooth, the luxurious fun begins. The final image is smoothed with skin smoothing filters from a Hollywood studio. With the press of a button, you may download photographs or opt to get a digital co.&#10;" id="92" name="Google Shape;92;p19" title="Vogue Photobooth LED Enclosure rental Pasadena">
            <a:hlinkClick r:id="rId3"/>
          </p:cNvPr>
          <p:cNvPicPr preferRelativeResize="0"/>
          <p:nvPr/>
        </p:nvPicPr>
        <p:blipFill>
          <a:blip r:embed="rId4">
            <a:alphaModFix/>
          </a:blip>
          <a:stretch>
            <a:fillRect/>
          </a:stretch>
        </p:blipFill>
        <p:spPr>
          <a:xfrm>
            <a:off x="636250" y="-1"/>
            <a:ext cx="7871500" cy="5143501"/>
          </a:xfrm>
          <a:prstGeom prst="rect">
            <a:avLst/>
          </a:prstGeom>
          <a:noFill/>
          <a:ln>
            <a:noFill/>
          </a:ln>
        </p:spPr>
      </p:pic>
      <p:pic>
        <p:nvPicPr>
          <p:cNvPr descr="Vogue Photobooth LED Enclosure rental Pasadena" id="93" name="Google Shape;93;p19" title="Vogue Photobooth LED Enclosure rental Pasadena">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Furthermore, digital photo booths frequently include all-inclusive packages as well as customized choices such as custom backdrops and photo layouts, allowing you to provide your guests with a one-of-a-kind and personalized experience. A digital photo booth also gives your guests a one-of-a-kind and unforgettable experience. The interactive features and adjustable possibilities of a digital photo booth make it a fun and exciting addition to any event. To create a really remarkable experience, guests may take images, tweak them with interesting filters and effects, and share them on social media. In conclusion, digital photo booths are becoming increasingly popular because of their superior technology, ease and flexibility, low cost, and unique and unforgettable experiences. Kim Kardashian looks lovely in her photo booth photos, her skin flawless and her clean white background evoking elegance. The essentials to generating the most spectacular images are superb lighting, decent equipment, a skilled crew, and, of course, their beauty.  Furthermore, expert skins, smoothing, and filters work their magic to transform and improve every image. However, the situation is changing. A beautiful photo booth may be the answer if you also want to shoot celebrity-style images. Services that only superstars can afford are now available to ordinary folks like you and me. Add a gorgeous Kardashian-style photo booth to your event with an all-new premium service. Kim K-style images are no longer a distant memory. Take part in the magic. Get a close look at the enchantment. Every party requires a gorgeous photo booth for the ultimate Kardashian-style picture experience. When you want to add some Hollywood magic to your event, this is the ideal complement. Your visitors will be delighted for weeks by a picture booth. Our elegant photo booth will bring any occasion to life, whether it's a wedding, birthday, holiday party, business meeting, or coming-of-age ceremony. You may show off your professional-quality images and gain celebrity status. Rent it for your next event and add a new twist to the standard photo booth. How does a luxurious Kardashian-style photo booth work? Selected service providers install kiosks with high-quality backdrops on flat surfaces. You also require outlets and clear paths. When you and your guests enter the photobooth, the luxurious fun begins. The final image is smoothed with skin smoothing filters from a Hollywood studio. With the press of a button, you may download photographs or opt to get a digital co.&#10;" id="98" name="Google Shape;98;p20" title="Vogue Photobooth LED Enclosure rental Pasadena">
            <a:hlinkClick r:id="rId3"/>
          </p:cNvPr>
          <p:cNvPicPr preferRelativeResize="0"/>
          <p:nvPr/>
        </p:nvPicPr>
        <p:blipFill>
          <a:blip r:embed="rId4">
            <a:alphaModFix/>
          </a:blip>
          <a:stretch>
            <a:fillRect/>
          </a:stretch>
        </p:blipFill>
        <p:spPr>
          <a:xfrm>
            <a:off x="1714500" y="661988"/>
            <a:ext cx="5715000" cy="3819525"/>
          </a:xfrm>
          <a:prstGeom prst="rect">
            <a:avLst/>
          </a:prstGeom>
          <a:noFill/>
          <a:ln>
            <a:noFill/>
          </a:ln>
        </p:spPr>
      </p:pic>
      <p:pic>
        <p:nvPicPr>
          <p:cNvPr descr="Vogue Photobooth LED Enclosure rental Pasadena" id="99" name="Google Shape;99;p20" title="Vogue Photobooth LED Enclosure rental Pasadena">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05" name="Google Shape;105;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Vogue Photobooth LED Enclosure rental Pasadena" id="106" name="Google Shape;106;p21" title="Vogue Photobooth LED Enclosure rental Pasadena">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