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oppi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18Yz45SGOx_v70fDSLtY8n1sEPK9OKtU2ln5iZylgEg/edit?usp=sharing" TargetMode="External"/><Relationship Id="rId21" Type="http://schemas.openxmlformats.org/officeDocument/2006/relationships/hyperlink" Target="https://sites.google.com/view/newportbeachroamingphotobooth/home" TargetMode="External"/><Relationship Id="rId24" Type="http://schemas.openxmlformats.org/officeDocument/2006/relationships/hyperlink" Target="https://docs.google.com/document/d/118Yz45SGOx_v70fDSLtY8n1sEPK9OKtU2ln5iZylgEg/view" TargetMode="External"/><Relationship Id="rId23" Type="http://schemas.openxmlformats.org/officeDocument/2006/relationships/hyperlink" Target="https://docs.google.com/document/d/118Yz45SGOx_v70fDSLtY8n1sEPK9OKtU2ln5iZylgEg/pub" TargetMode="External"/><Relationship Id="rId1" Type="http://schemas.openxmlformats.org/officeDocument/2006/relationships/notesMaster" Target="../notesMasters/notesMaster1.xml"/><Relationship Id="rId2" Type="http://schemas.openxmlformats.org/officeDocument/2006/relationships/hyperlink" Target="https://sites.google.com/view/photoboothrentalslagunabeach" TargetMode="External"/><Relationship Id="rId3" Type="http://schemas.openxmlformats.org/officeDocument/2006/relationships/hyperlink" Target="https://drive.google.com/drive/folders/1-roS6fg4KeQRLr3OH2ay1oh2_56IzRek?usp=sharing" TargetMode="External"/><Relationship Id="rId4" Type="http://schemas.openxmlformats.org/officeDocument/2006/relationships/hyperlink" Target="https://news.google.com/rss/search?q=photobooth" TargetMode="External"/><Relationship Id="rId9" Type="http://schemas.openxmlformats.org/officeDocument/2006/relationships/hyperlink" Target="https://drive.google.com/file/d/1GMVzFjH4UhrGWzIyj-knzr46Nhf50c6j/view?usp=sharing" TargetMode="External"/><Relationship Id="rId26" Type="http://schemas.openxmlformats.org/officeDocument/2006/relationships/hyperlink" Target="https://docs.google.com/presentation/d/1oL0SZTAT21xHyMe-XEsrcLbx0A9oZnFl7AU0vME6f2E/pub?start=true&amp;loop=true&amp;delayms=3000" TargetMode="External"/><Relationship Id="rId25" Type="http://schemas.openxmlformats.org/officeDocument/2006/relationships/hyperlink" Target="https://docs.google.com/presentation/d/1oL0SZTAT21xHyMe-XEsrcLbx0A9oZnFl7AU0vME6f2E/edit?usp=sharing" TargetMode="External"/><Relationship Id="rId28" Type="http://schemas.openxmlformats.org/officeDocument/2006/relationships/hyperlink" Target="https://docs.google.com/presentation/d/1oL0SZTAT21xHyMe-XEsrcLbx0A9oZnFl7AU0vME6f2E/htmlpresent" TargetMode="External"/><Relationship Id="rId27" Type="http://schemas.openxmlformats.org/officeDocument/2006/relationships/hyperlink" Target="https://docs.google.com/presentation/d/1oL0SZTAT21xHyMe-XEsrcLbx0A9oZnFl7AU0vME6f2E/view" TargetMode="External"/><Relationship Id="rId5" Type="http://schemas.openxmlformats.org/officeDocument/2006/relationships/hyperlink" Target="https://drive.google.com/drive/folders/1bjHW2tBbbJBlbZB1goo5HdDjZ1-DPl1n?usp=sharing" TargetMode="External"/><Relationship Id="rId6" Type="http://schemas.openxmlformats.org/officeDocument/2006/relationships/hyperlink" Target="https://drive.google.com/drive/folders/1ZKRAPooVN2S1MutqN_g_5KYKMRHDstDi?usp=sharing" TargetMode="External"/><Relationship Id="rId7" Type="http://schemas.openxmlformats.org/officeDocument/2006/relationships/hyperlink" Target="https://drive.google.com/drive/folders/1eFD_6EPiDo6HTP60WJxeCT1OXkZ55liG?usp=sharing" TargetMode="External"/><Relationship Id="rId8" Type="http://schemas.openxmlformats.org/officeDocument/2006/relationships/hyperlink" Target="https://drive.google.com/drive/folders/1DB1hJEFG2haok1U2pR5Y4GL4DPJ1Vuqo?usp=sharing" TargetMode="External"/><Relationship Id="rId11" Type="http://schemas.openxmlformats.org/officeDocument/2006/relationships/hyperlink" Target="https://drive.google.com/file/d/11NBDZYXEtugzo4Nk2IVzxraBbvyMZ0ah/view?usp=sharing" TargetMode="External"/><Relationship Id="rId10" Type="http://schemas.openxmlformats.org/officeDocument/2006/relationships/hyperlink" Target="https://drive.google.com/file/d/1BpfWuX08Ay0wAN4HAyi57QTRoBAeFvLf/view?usp=sharing" TargetMode="External"/><Relationship Id="rId13" Type="http://schemas.openxmlformats.org/officeDocument/2006/relationships/hyperlink" Target="https://docs.google.com/spreadsheets/d/1rvs_Ng0GHL_FYFLe-0BkeuiZBZr-dSkgT3Eyvbl24ZE/edit?usp=sharing" TargetMode="External"/><Relationship Id="rId12" Type="http://schemas.openxmlformats.org/officeDocument/2006/relationships/hyperlink" Target="https://drive.google.com/file/d/1h-0WwlzECUOekf5ehDVQrdcieVX4BPke/view?usp=sharing" TargetMode="External"/><Relationship Id="rId15" Type="http://schemas.openxmlformats.org/officeDocument/2006/relationships/hyperlink" Target="https://docs.google.com/spreadsheets/d/1rvs_Ng0GHL_FYFLe-0BkeuiZBZr-dSkgT3Eyvbl24ZE/pubhtml" TargetMode="External"/><Relationship Id="rId14" Type="http://schemas.openxmlformats.org/officeDocument/2006/relationships/hyperlink" Target="https://docs.google.com/spreadsheet/pub?key=1rvs_Ng0GHL_FYFLe-0BkeuiZBZr-dSkgT3Eyvbl24ZE" TargetMode="External"/><Relationship Id="rId17" Type="http://schemas.openxmlformats.org/officeDocument/2006/relationships/hyperlink" Target="https://docs.google.com/spreadsheets/d/1rvs_Ng0GHL_FYFLe-0BkeuiZBZr-dSkgT3Eyvbl24ZE/view" TargetMode="External"/><Relationship Id="rId16" Type="http://schemas.openxmlformats.org/officeDocument/2006/relationships/hyperlink" Target="https://docs.google.com/spreadsheets/d/1rvs_Ng0GHL_FYFLe-0BkeuiZBZr-dSkgT3Eyvbl24ZE/pub" TargetMode="External"/><Relationship Id="rId19" Type="http://schemas.openxmlformats.org/officeDocument/2006/relationships/hyperlink" Target="https://docs.google.com/drawings/d/1GSXyWC6oN89Yiv5wUY3IB4tKAtsxvfqzu29X3BLS99s/edit?usp=sharing" TargetMode="External"/><Relationship Id="rId18" Type="http://schemas.openxmlformats.org/officeDocument/2006/relationships/hyperlink" Target="https://docs.google.com/forms/d/1U-nHK1F4nryDiHgoanoKzwDWLOrsYSFkBViSD3j2W8A/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18Yz45SGOx_v70fDSLtY8n1sEPK9OKtU2ln5iZylgEg/edit?usp=sharing" TargetMode="External"/><Relationship Id="rId21" Type="http://schemas.openxmlformats.org/officeDocument/2006/relationships/hyperlink" Target="https://sites.google.com/view/newportbeachroamingphotobooth/home" TargetMode="External"/><Relationship Id="rId24" Type="http://schemas.openxmlformats.org/officeDocument/2006/relationships/hyperlink" Target="https://docs.google.com/document/d/118Yz45SGOx_v70fDSLtY8n1sEPK9OKtU2ln5iZylgEg/view" TargetMode="External"/><Relationship Id="rId23" Type="http://schemas.openxmlformats.org/officeDocument/2006/relationships/hyperlink" Target="https://docs.google.com/document/d/118Yz45SGOx_v70fDSLtY8n1sEPK9OKtU2ln5iZylgEg/pub" TargetMode="External"/><Relationship Id="rId1" Type="http://schemas.openxmlformats.org/officeDocument/2006/relationships/notesMaster" Target="../notesMasters/notesMaster1.xml"/><Relationship Id="rId2" Type="http://schemas.openxmlformats.org/officeDocument/2006/relationships/hyperlink" Target="https://sites.google.com/view/photoboothrentalslagunabeach" TargetMode="External"/><Relationship Id="rId3" Type="http://schemas.openxmlformats.org/officeDocument/2006/relationships/hyperlink" Target="https://drive.google.com/drive/folders/1-roS6fg4KeQRLr3OH2ay1oh2_56IzRek?usp=sharing" TargetMode="External"/><Relationship Id="rId4" Type="http://schemas.openxmlformats.org/officeDocument/2006/relationships/hyperlink" Target="https://news.google.com/rss/search?q=photobooth" TargetMode="External"/><Relationship Id="rId9" Type="http://schemas.openxmlformats.org/officeDocument/2006/relationships/hyperlink" Target="https://drive.google.com/file/d/1GMVzFjH4UhrGWzIyj-knzr46Nhf50c6j/view?usp=sharing" TargetMode="External"/><Relationship Id="rId26" Type="http://schemas.openxmlformats.org/officeDocument/2006/relationships/hyperlink" Target="https://docs.google.com/presentation/d/1oL0SZTAT21xHyMe-XEsrcLbx0A9oZnFl7AU0vME6f2E/pub?start=true&amp;loop=true&amp;delayms=3000" TargetMode="External"/><Relationship Id="rId25" Type="http://schemas.openxmlformats.org/officeDocument/2006/relationships/hyperlink" Target="https://docs.google.com/presentation/d/1oL0SZTAT21xHyMe-XEsrcLbx0A9oZnFl7AU0vME6f2E/edit?usp=sharing" TargetMode="External"/><Relationship Id="rId28" Type="http://schemas.openxmlformats.org/officeDocument/2006/relationships/hyperlink" Target="https://docs.google.com/presentation/d/1oL0SZTAT21xHyMe-XEsrcLbx0A9oZnFl7AU0vME6f2E/htmlpresent" TargetMode="External"/><Relationship Id="rId27" Type="http://schemas.openxmlformats.org/officeDocument/2006/relationships/hyperlink" Target="https://docs.google.com/presentation/d/1oL0SZTAT21xHyMe-XEsrcLbx0A9oZnFl7AU0vME6f2E/view" TargetMode="External"/><Relationship Id="rId5" Type="http://schemas.openxmlformats.org/officeDocument/2006/relationships/hyperlink" Target="https://drive.google.com/drive/folders/1bjHW2tBbbJBlbZB1goo5HdDjZ1-DPl1n?usp=sharing" TargetMode="External"/><Relationship Id="rId6" Type="http://schemas.openxmlformats.org/officeDocument/2006/relationships/hyperlink" Target="https://drive.google.com/drive/folders/1ZKRAPooVN2S1MutqN_g_5KYKMRHDstDi?usp=sharing" TargetMode="External"/><Relationship Id="rId7" Type="http://schemas.openxmlformats.org/officeDocument/2006/relationships/hyperlink" Target="https://drive.google.com/drive/folders/1eFD_6EPiDo6HTP60WJxeCT1OXkZ55liG?usp=sharing" TargetMode="External"/><Relationship Id="rId8" Type="http://schemas.openxmlformats.org/officeDocument/2006/relationships/hyperlink" Target="https://drive.google.com/drive/folders/1DB1hJEFG2haok1U2pR5Y4GL4DPJ1Vuqo?usp=sharing" TargetMode="External"/><Relationship Id="rId11" Type="http://schemas.openxmlformats.org/officeDocument/2006/relationships/hyperlink" Target="https://drive.google.com/file/d/11NBDZYXEtugzo4Nk2IVzxraBbvyMZ0ah/view?usp=sharing" TargetMode="External"/><Relationship Id="rId10" Type="http://schemas.openxmlformats.org/officeDocument/2006/relationships/hyperlink" Target="https://drive.google.com/file/d/1BpfWuX08Ay0wAN4HAyi57QTRoBAeFvLf/view?usp=sharing" TargetMode="External"/><Relationship Id="rId13" Type="http://schemas.openxmlformats.org/officeDocument/2006/relationships/hyperlink" Target="https://docs.google.com/spreadsheets/d/1rvs_Ng0GHL_FYFLe-0BkeuiZBZr-dSkgT3Eyvbl24ZE/edit?usp=sharing" TargetMode="External"/><Relationship Id="rId12" Type="http://schemas.openxmlformats.org/officeDocument/2006/relationships/hyperlink" Target="https://drive.google.com/file/d/1h-0WwlzECUOekf5ehDVQrdcieVX4BPke/view?usp=sharing" TargetMode="External"/><Relationship Id="rId15" Type="http://schemas.openxmlformats.org/officeDocument/2006/relationships/hyperlink" Target="https://docs.google.com/spreadsheets/d/1rvs_Ng0GHL_FYFLe-0BkeuiZBZr-dSkgT3Eyvbl24ZE/pubhtml" TargetMode="External"/><Relationship Id="rId14" Type="http://schemas.openxmlformats.org/officeDocument/2006/relationships/hyperlink" Target="https://docs.google.com/spreadsheet/pub?key=1rvs_Ng0GHL_FYFLe-0BkeuiZBZr-dSkgT3Eyvbl24ZE" TargetMode="External"/><Relationship Id="rId17" Type="http://schemas.openxmlformats.org/officeDocument/2006/relationships/hyperlink" Target="https://docs.google.com/spreadsheets/d/1rvs_Ng0GHL_FYFLe-0BkeuiZBZr-dSkgT3Eyvbl24ZE/view" TargetMode="External"/><Relationship Id="rId16" Type="http://schemas.openxmlformats.org/officeDocument/2006/relationships/hyperlink" Target="https://docs.google.com/spreadsheets/d/1rvs_Ng0GHL_FYFLe-0BkeuiZBZr-dSkgT3Eyvbl24ZE/pub" TargetMode="External"/><Relationship Id="rId19" Type="http://schemas.openxmlformats.org/officeDocument/2006/relationships/hyperlink" Target="https://docs.google.com/drawings/d/1GSXyWC6oN89Yiv5wUY3IB4tKAtsxvfqzu29X3BLS99s/edit?usp=sharing" TargetMode="External"/><Relationship Id="rId18" Type="http://schemas.openxmlformats.org/officeDocument/2006/relationships/hyperlink" Target="https://docs.google.com/forms/d/1U-nHK1F4nryDiHgoanoKzwDWLOrsYSFkBViSD3j2W8A/edit?usp=sharing"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12250297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12250297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https://sites.google.com/view/photoboothrentalslagunabeach</a:t>
            </a:r>
            <a:endParaRPr sz="1000"/>
          </a:p>
          <a:p>
            <a:pPr indent="0" lvl="0" marL="0" rtl="0" algn="l">
              <a:spcBef>
                <a:spcPts val="0"/>
              </a:spcBef>
              <a:spcAft>
                <a:spcPts val="0"/>
              </a:spcAft>
              <a:buNone/>
            </a:pPr>
            <a:r>
              <a:rPr lang="en" sz="1000" u="sng">
                <a:solidFill>
                  <a:schemeClr val="hlink"/>
                </a:solidFill>
                <a:hlinkClick r:id="rId3"/>
              </a:rPr>
              <a:t>https://drive.google.com/drive/folders/1-roS6fg4KeQRLr3OH2ay1oh2_56IzRek?usp=sharing</a:t>
            </a:r>
            <a:endParaRPr sz="1000"/>
          </a:p>
          <a:p>
            <a:pPr indent="0" lvl="0" marL="0" rtl="0" algn="l">
              <a:spcBef>
                <a:spcPts val="0"/>
              </a:spcBef>
              <a:spcAft>
                <a:spcPts val="0"/>
              </a:spcAft>
              <a:buNone/>
            </a:pPr>
            <a:r>
              <a:rPr lang="en" sz="1000" u="sng">
                <a:solidFill>
                  <a:schemeClr val="hlink"/>
                </a:solidFill>
                <a:hlinkClick r:id="rId4"/>
              </a:rPr>
              <a:t>https://news.google.com/rss/search?q=photobooth</a:t>
            </a:r>
            <a:endParaRPr sz="1000"/>
          </a:p>
          <a:p>
            <a:pPr indent="0" lvl="0" marL="0" rtl="0" algn="l">
              <a:spcBef>
                <a:spcPts val="0"/>
              </a:spcBef>
              <a:spcAft>
                <a:spcPts val="0"/>
              </a:spcAft>
              <a:buNone/>
            </a:pPr>
            <a:r>
              <a:rPr lang="en" sz="1000" u="sng">
                <a:solidFill>
                  <a:schemeClr val="hlink"/>
                </a:solidFill>
                <a:hlinkClick r:id="rId5"/>
              </a:rPr>
              <a:t>https://drive.google.com/drive/folders/1bjHW2tBbbJBlbZB1goo5HdDjZ1-DPl1n?usp=sharing</a:t>
            </a:r>
            <a:endParaRPr sz="1000"/>
          </a:p>
          <a:p>
            <a:pPr indent="0" lvl="0" marL="0" rtl="0" algn="l">
              <a:spcBef>
                <a:spcPts val="0"/>
              </a:spcBef>
              <a:spcAft>
                <a:spcPts val="0"/>
              </a:spcAft>
              <a:buNone/>
            </a:pPr>
            <a:r>
              <a:rPr lang="en" sz="1000" u="sng">
                <a:solidFill>
                  <a:schemeClr val="hlink"/>
                </a:solidFill>
                <a:hlinkClick r:id="rId6"/>
              </a:rPr>
              <a:t>https://drive.google.com/drive/folders/1ZKRAPooVN2S1MutqN_g_5KYKMRHDstDi?usp=sharing</a:t>
            </a:r>
            <a:endParaRPr sz="1000"/>
          </a:p>
          <a:p>
            <a:pPr indent="0" lvl="0" marL="0" rtl="0" algn="l">
              <a:spcBef>
                <a:spcPts val="0"/>
              </a:spcBef>
              <a:spcAft>
                <a:spcPts val="0"/>
              </a:spcAft>
              <a:buNone/>
            </a:pPr>
            <a:r>
              <a:rPr lang="en" sz="1000" u="sng">
                <a:solidFill>
                  <a:schemeClr val="hlink"/>
                </a:solidFill>
                <a:hlinkClick r:id="rId7"/>
              </a:rPr>
              <a:t>https://drive.google.com/drive/folders/1eFD_6EPiDo6HTP60WJxeCT1OXkZ55liG?usp=sharing</a:t>
            </a:r>
            <a:endParaRPr sz="1000"/>
          </a:p>
          <a:p>
            <a:pPr indent="0" lvl="0" marL="0" rtl="0" algn="l">
              <a:spcBef>
                <a:spcPts val="0"/>
              </a:spcBef>
              <a:spcAft>
                <a:spcPts val="0"/>
              </a:spcAft>
              <a:buNone/>
            </a:pPr>
            <a:r>
              <a:rPr lang="en" sz="1000" u="sng">
                <a:solidFill>
                  <a:schemeClr val="hlink"/>
                </a:solidFill>
                <a:hlinkClick r:id="rId8"/>
              </a:rPr>
              <a:t>https://drive.google.com/drive/folders/1DB1hJEFG2haok1U2pR5Y4GL4DPJ1Vuqo?usp=sharing</a:t>
            </a:r>
            <a:endParaRPr sz="1000"/>
          </a:p>
          <a:p>
            <a:pPr indent="0" lvl="0" marL="0" rtl="0" algn="l">
              <a:spcBef>
                <a:spcPts val="0"/>
              </a:spcBef>
              <a:spcAft>
                <a:spcPts val="0"/>
              </a:spcAft>
              <a:buNone/>
            </a:pPr>
            <a:r>
              <a:rPr lang="en" sz="1000" u="sng">
                <a:solidFill>
                  <a:schemeClr val="hlink"/>
                </a:solidFill>
                <a:hlinkClick r:id="rId9"/>
              </a:rPr>
              <a:t>https://drive.google.com/file/d/1GMVzFjH4UhrGWzIyj-knzr46Nhf50c6j/view?usp=sharing</a:t>
            </a:r>
            <a:endParaRPr sz="1000"/>
          </a:p>
          <a:p>
            <a:pPr indent="0" lvl="0" marL="0" rtl="0" algn="l">
              <a:spcBef>
                <a:spcPts val="0"/>
              </a:spcBef>
              <a:spcAft>
                <a:spcPts val="0"/>
              </a:spcAft>
              <a:buNone/>
            </a:pPr>
            <a:r>
              <a:rPr lang="en" sz="1000" u="sng">
                <a:solidFill>
                  <a:schemeClr val="hlink"/>
                </a:solidFill>
                <a:hlinkClick r:id="rId10"/>
              </a:rPr>
              <a:t>https://drive.google.com/file/d/1BpfWuX08Ay0wAN4HAyi57QTRoBAeFvLf/view?usp=sharing</a:t>
            </a:r>
            <a:endParaRPr sz="1000"/>
          </a:p>
          <a:p>
            <a:pPr indent="0" lvl="0" marL="0" rtl="0" algn="l">
              <a:spcBef>
                <a:spcPts val="0"/>
              </a:spcBef>
              <a:spcAft>
                <a:spcPts val="0"/>
              </a:spcAft>
              <a:buNone/>
            </a:pPr>
            <a:r>
              <a:rPr lang="en" sz="1000" u="sng">
                <a:solidFill>
                  <a:schemeClr val="hlink"/>
                </a:solidFill>
                <a:hlinkClick r:id="rId11"/>
              </a:rPr>
              <a:t>https://drive.google.com/file/d/11NBDZYXEtugzo4Nk2IVzxraBbvyMZ0ah/view?usp=sharing</a:t>
            </a:r>
            <a:endParaRPr sz="1000"/>
          </a:p>
          <a:p>
            <a:pPr indent="0" lvl="0" marL="0" rtl="0" algn="l">
              <a:spcBef>
                <a:spcPts val="0"/>
              </a:spcBef>
              <a:spcAft>
                <a:spcPts val="0"/>
              </a:spcAft>
              <a:buNone/>
            </a:pPr>
            <a:r>
              <a:rPr lang="en" sz="1000" u="sng">
                <a:solidFill>
                  <a:schemeClr val="hlink"/>
                </a:solidFill>
                <a:hlinkClick r:id="rId12"/>
              </a:rPr>
              <a:t>https://drive.google.com/file/d/1h-0WwlzECUOekf5ehDVQrdcieVX4BPke/view?usp=sharing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https://docs.google.com/spreadsheets/d/1rvs_Ng0GHL_FYFLe-0BkeuiZBZr-dSkgT3Eyvbl24ZE/edit?usp=sharing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https://docs.google.com/spreadsheet/pub?key=1rvs_Ng0GHL_FYFLe-0BkeuiZBZr-dSkgT3Eyvbl24ZE</a:t>
            </a:r>
            <a:endParaRPr sz="1000"/>
          </a:p>
          <a:p>
            <a:pPr indent="0" lvl="0" marL="0" rtl="0" algn="l">
              <a:spcBef>
                <a:spcPts val="0"/>
              </a:spcBef>
              <a:spcAft>
                <a:spcPts val="0"/>
              </a:spcAft>
              <a:buNone/>
            </a:pPr>
            <a:r>
              <a:rPr lang="en" sz="1000" u="sng">
                <a:solidFill>
                  <a:schemeClr val="hlink"/>
                </a:solidFill>
                <a:hlinkClick r:id="rId15"/>
              </a:rPr>
              <a:t>https://docs.google.com/spreadsheets/d/1rvs_Ng0GHL_FYFLe-0BkeuiZBZr-dSkgT3Eyvbl24ZE/pubhtml</a:t>
            </a:r>
            <a:endParaRPr sz="1000"/>
          </a:p>
          <a:p>
            <a:pPr indent="0" lvl="0" marL="0" rtl="0" algn="l">
              <a:spcBef>
                <a:spcPts val="0"/>
              </a:spcBef>
              <a:spcAft>
                <a:spcPts val="0"/>
              </a:spcAft>
              <a:buNone/>
            </a:pPr>
            <a:r>
              <a:rPr lang="en" sz="1000" u="sng">
                <a:solidFill>
                  <a:schemeClr val="hlink"/>
                </a:solidFill>
                <a:hlinkClick r:id="rId16"/>
              </a:rPr>
              <a:t>https://docs.google.com/spreadsheets/d/1rvs_Ng0GHL_FYFLe-0BkeuiZBZr-dSkgT3Eyvbl24ZE/pub</a:t>
            </a:r>
            <a:endParaRPr sz="1000"/>
          </a:p>
          <a:p>
            <a:pPr indent="0" lvl="0" marL="0" rtl="0" algn="l">
              <a:spcBef>
                <a:spcPts val="0"/>
              </a:spcBef>
              <a:spcAft>
                <a:spcPts val="0"/>
              </a:spcAft>
              <a:buNone/>
            </a:pPr>
            <a:r>
              <a:rPr lang="en" sz="1000" u="sng">
                <a:solidFill>
                  <a:schemeClr val="hlink"/>
                </a:solidFill>
                <a:hlinkClick r:id="rId17"/>
              </a:rPr>
              <a:t>https://docs.google.com/spreadsheets/d/1rvs_Ng0GHL_FYFLe-0BkeuiZBZr-dSkgT3Eyvbl24ZE/view</a:t>
            </a:r>
            <a:endParaRPr sz="1000"/>
          </a:p>
          <a:p>
            <a:pPr indent="0" lvl="0" marL="0" rtl="0" algn="l">
              <a:spcBef>
                <a:spcPts val="0"/>
              </a:spcBef>
              <a:spcAft>
                <a:spcPts val="0"/>
              </a:spcAft>
              <a:buNone/>
            </a:pPr>
            <a:r>
              <a:rPr lang="en" sz="1000" u="sng">
                <a:solidFill>
                  <a:schemeClr val="hlink"/>
                </a:solidFill>
                <a:hlinkClick r:id="rId18"/>
              </a:rPr>
              <a:t>https://docs.google.com/forms/d/1U-nHK1F4nryDiHgoanoKzwDWLOrsYSFkBViSD3j2W8A/edit?usp=sharing</a:t>
            </a:r>
            <a:endParaRPr sz="1000"/>
          </a:p>
          <a:p>
            <a:pPr indent="0" lvl="0" marL="0" rtl="0" algn="l">
              <a:spcBef>
                <a:spcPts val="0"/>
              </a:spcBef>
              <a:spcAft>
                <a:spcPts val="0"/>
              </a:spcAft>
              <a:buNone/>
            </a:pPr>
            <a:r>
              <a:rPr lang="en" sz="1000" u="sng">
                <a:solidFill>
                  <a:schemeClr val="hlink"/>
                </a:solidFill>
                <a:hlinkClick r:id="rId19"/>
              </a:rPr>
              <a:t>https://docs.google.com/drawings/d/1GSXyWC6oN89Yiv5wUY3IB4tKAtsxvfqzu29X3BLS99s/edit?usp=sharing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https://sites.google.com/view/newportbeachroamingphotobooth/home</a:t>
            </a:r>
            <a:endParaRPr sz="1000"/>
          </a:p>
          <a:p>
            <a:pPr indent="0" lvl="0" marL="0" rtl="0" algn="l">
              <a:spcBef>
                <a:spcPts val="0"/>
              </a:spcBef>
              <a:spcAft>
                <a:spcPts val="0"/>
              </a:spcAft>
              <a:buNone/>
            </a:pPr>
            <a:r>
              <a:rPr lang="en" sz="1000" u="sng">
                <a:solidFill>
                  <a:schemeClr val="hlink"/>
                </a:solidFill>
                <a:hlinkClick r:id="rId22"/>
              </a:rPr>
              <a:t>https://docs.google.com/document/d/118Yz45SGOx_v70fDSLtY8n1sEPK9OKtU2ln5iZylgEg/edit?usp=sharing</a:t>
            </a:r>
            <a:endParaRPr sz="1000"/>
          </a:p>
          <a:p>
            <a:pPr indent="0" lvl="0" marL="0" rtl="0" algn="l">
              <a:spcBef>
                <a:spcPts val="0"/>
              </a:spcBef>
              <a:spcAft>
                <a:spcPts val="0"/>
              </a:spcAft>
              <a:buNone/>
            </a:pPr>
            <a:r>
              <a:rPr lang="en" sz="1000" u="sng">
                <a:solidFill>
                  <a:schemeClr val="hlink"/>
                </a:solidFill>
                <a:hlinkClick r:id="rId23"/>
              </a:rPr>
              <a:t>https://docs.google.com/document/d/118Yz45SGOx_v70fDSLtY8n1sEPK9OKtU2ln5iZylgEg/pub</a:t>
            </a:r>
            <a:endParaRPr sz="1000"/>
          </a:p>
          <a:p>
            <a:pPr indent="0" lvl="0" marL="0" rtl="0" algn="l">
              <a:spcBef>
                <a:spcPts val="0"/>
              </a:spcBef>
              <a:spcAft>
                <a:spcPts val="0"/>
              </a:spcAft>
              <a:buNone/>
            </a:pPr>
            <a:r>
              <a:rPr lang="en" sz="1000" u="sng">
                <a:solidFill>
                  <a:schemeClr val="hlink"/>
                </a:solidFill>
                <a:hlinkClick r:id="rId24"/>
              </a:rPr>
              <a:t>https://docs.google.com/document/d/118Yz45SGOx_v70fDSLtY8n1sEPK9OKtU2ln5iZylgEg/view</a:t>
            </a:r>
            <a:endParaRPr sz="1000"/>
          </a:p>
          <a:p>
            <a:pPr indent="0" lvl="0" marL="0" rtl="0" algn="l">
              <a:spcBef>
                <a:spcPts val="0"/>
              </a:spcBef>
              <a:spcAft>
                <a:spcPts val="0"/>
              </a:spcAft>
              <a:buNone/>
            </a:pPr>
            <a:r>
              <a:rPr lang="en" sz="1000" u="sng">
                <a:solidFill>
                  <a:schemeClr val="hlink"/>
                </a:solidFill>
                <a:hlinkClick r:id="rId25"/>
              </a:rPr>
              <a:t>https://docs.google.com/presentation/d/1oL0SZTAT21xHyMe-XEsrcLbx0A9oZnFl7AU0vME6f2E/edit?usp=sharing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https://docs.google.com/presentation/d/1oL0SZTAT21xHyMe-XEsrcLbx0A9oZnFl7AU0vME6f2E/pub?start=true&amp;loop=true&amp;delayms=3000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https://docs.google.com/presentation/d/1oL0SZTAT21xHyMe-XEsrcLbx0A9oZnFl7AU0vME6f2E/view</a:t>
            </a:r>
            <a:endParaRPr sz="1000"/>
          </a:p>
          <a:p>
            <a:pPr indent="0" lvl="0" marL="0" rtl="0" algn="l">
              <a:spcBef>
                <a:spcPts val="0"/>
              </a:spcBef>
              <a:spcAft>
                <a:spcPts val="0"/>
              </a:spcAft>
              <a:buNone/>
            </a:pPr>
            <a:r>
              <a:rPr lang="en" sz="1000" u="sng">
                <a:solidFill>
                  <a:schemeClr val="hlink"/>
                </a:solidFill>
                <a:hlinkClick r:id="rId28"/>
              </a:rPr>
              <a:t>https://docs.google.com/presentation/d/1oL0SZTAT21xHyMe-XEsrcLbx0A9oZnFl7AU0vME6f2E/htmlpresent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SLIDES_API122502974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SLIDES_API122502974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SLIDES_API122502974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SLIDES_API122502974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Dana Point photo booth company</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SLIDES_API122502974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SLIDES_API122502974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SLIDES_API122502974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SLIDES_API122502974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Dana Point photo booth company</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SLIDES_API122502974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SLIDES_API122502974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SLIDES_API122502974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SLIDES_API122502974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SLIDES_API122502974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SLIDES_API122502974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SLIDES_API122502974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SLIDES_API122502974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SLIDES_API122502974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SLIDES_API122502974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https://sites.google.com/view/photoboothrentalslagunabeach</a:t>
            </a:r>
            <a:endParaRPr sz="1000"/>
          </a:p>
          <a:p>
            <a:pPr indent="0" lvl="0" marL="0" rtl="0" algn="l">
              <a:spcBef>
                <a:spcPts val="0"/>
              </a:spcBef>
              <a:spcAft>
                <a:spcPts val="0"/>
              </a:spcAft>
              <a:buNone/>
            </a:pPr>
            <a:r>
              <a:rPr lang="en" sz="1000" u="sng">
                <a:solidFill>
                  <a:schemeClr val="hlink"/>
                </a:solidFill>
                <a:hlinkClick r:id="rId3"/>
              </a:rPr>
              <a:t>https://drive.google.com/drive/folders/1-roS6fg4KeQRLr3OH2ay1oh2_56IzRek?usp=sharing</a:t>
            </a:r>
            <a:endParaRPr sz="1000"/>
          </a:p>
          <a:p>
            <a:pPr indent="0" lvl="0" marL="0" rtl="0" algn="l">
              <a:spcBef>
                <a:spcPts val="0"/>
              </a:spcBef>
              <a:spcAft>
                <a:spcPts val="0"/>
              </a:spcAft>
              <a:buNone/>
            </a:pPr>
            <a:r>
              <a:rPr lang="en" sz="1000" u="sng">
                <a:solidFill>
                  <a:schemeClr val="hlink"/>
                </a:solidFill>
                <a:hlinkClick r:id="rId4"/>
              </a:rPr>
              <a:t>https://news.google.com/rss/search?q=photobooth</a:t>
            </a:r>
            <a:endParaRPr sz="1000"/>
          </a:p>
          <a:p>
            <a:pPr indent="0" lvl="0" marL="0" rtl="0" algn="l">
              <a:spcBef>
                <a:spcPts val="0"/>
              </a:spcBef>
              <a:spcAft>
                <a:spcPts val="0"/>
              </a:spcAft>
              <a:buNone/>
            </a:pPr>
            <a:r>
              <a:rPr lang="en" sz="1000" u="sng">
                <a:solidFill>
                  <a:schemeClr val="hlink"/>
                </a:solidFill>
                <a:hlinkClick r:id="rId5"/>
              </a:rPr>
              <a:t>https://drive.google.com/drive/folders/1bjHW2tBbbJBlbZB1goo5HdDjZ1-DPl1n?usp=sharing</a:t>
            </a:r>
            <a:endParaRPr sz="1000"/>
          </a:p>
          <a:p>
            <a:pPr indent="0" lvl="0" marL="0" rtl="0" algn="l">
              <a:spcBef>
                <a:spcPts val="0"/>
              </a:spcBef>
              <a:spcAft>
                <a:spcPts val="0"/>
              </a:spcAft>
              <a:buNone/>
            </a:pPr>
            <a:r>
              <a:rPr lang="en" sz="1000" u="sng">
                <a:solidFill>
                  <a:schemeClr val="hlink"/>
                </a:solidFill>
                <a:hlinkClick r:id="rId6"/>
              </a:rPr>
              <a:t>https://drive.google.com/drive/folders/1ZKRAPooVN2S1MutqN_g_5KYKMRHDstDi?usp=sharing</a:t>
            </a:r>
            <a:endParaRPr sz="1000"/>
          </a:p>
          <a:p>
            <a:pPr indent="0" lvl="0" marL="0" rtl="0" algn="l">
              <a:spcBef>
                <a:spcPts val="0"/>
              </a:spcBef>
              <a:spcAft>
                <a:spcPts val="0"/>
              </a:spcAft>
              <a:buNone/>
            </a:pPr>
            <a:r>
              <a:rPr lang="en" sz="1000" u="sng">
                <a:solidFill>
                  <a:schemeClr val="hlink"/>
                </a:solidFill>
                <a:hlinkClick r:id="rId7"/>
              </a:rPr>
              <a:t>https://drive.google.com/drive/folders/1eFD_6EPiDo6HTP60WJxeCT1OXkZ55liG?usp=sharing</a:t>
            </a:r>
            <a:endParaRPr sz="1000"/>
          </a:p>
          <a:p>
            <a:pPr indent="0" lvl="0" marL="0" rtl="0" algn="l">
              <a:spcBef>
                <a:spcPts val="0"/>
              </a:spcBef>
              <a:spcAft>
                <a:spcPts val="0"/>
              </a:spcAft>
              <a:buNone/>
            </a:pPr>
            <a:r>
              <a:rPr lang="en" sz="1000" u="sng">
                <a:solidFill>
                  <a:schemeClr val="hlink"/>
                </a:solidFill>
                <a:hlinkClick r:id="rId8"/>
              </a:rPr>
              <a:t>https://drive.google.com/drive/folders/1DB1hJEFG2haok1U2pR5Y4GL4DPJ1Vuqo?usp=sharing</a:t>
            </a:r>
            <a:endParaRPr sz="1000"/>
          </a:p>
          <a:p>
            <a:pPr indent="0" lvl="0" marL="0" rtl="0" algn="l">
              <a:spcBef>
                <a:spcPts val="0"/>
              </a:spcBef>
              <a:spcAft>
                <a:spcPts val="0"/>
              </a:spcAft>
              <a:buNone/>
            </a:pPr>
            <a:r>
              <a:rPr lang="en" sz="1000" u="sng">
                <a:solidFill>
                  <a:schemeClr val="hlink"/>
                </a:solidFill>
                <a:hlinkClick r:id="rId9"/>
              </a:rPr>
              <a:t>https://drive.google.com/file/d/1GMVzFjH4UhrGWzIyj-knzr46Nhf50c6j/view?usp=sharing</a:t>
            </a:r>
            <a:endParaRPr sz="1000"/>
          </a:p>
          <a:p>
            <a:pPr indent="0" lvl="0" marL="0" rtl="0" algn="l">
              <a:spcBef>
                <a:spcPts val="0"/>
              </a:spcBef>
              <a:spcAft>
                <a:spcPts val="0"/>
              </a:spcAft>
              <a:buNone/>
            </a:pPr>
            <a:r>
              <a:rPr lang="en" sz="1000" u="sng">
                <a:solidFill>
                  <a:schemeClr val="hlink"/>
                </a:solidFill>
                <a:hlinkClick r:id="rId10"/>
              </a:rPr>
              <a:t>https://drive.google.com/file/d/1BpfWuX08Ay0wAN4HAyi57QTRoBAeFvLf/view?usp=sharing</a:t>
            </a:r>
            <a:endParaRPr sz="1000"/>
          </a:p>
          <a:p>
            <a:pPr indent="0" lvl="0" marL="0" rtl="0" algn="l">
              <a:spcBef>
                <a:spcPts val="0"/>
              </a:spcBef>
              <a:spcAft>
                <a:spcPts val="0"/>
              </a:spcAft>
              <a:buNone/>
            </a:pPr>
            <a:r>
              <a:rPr lang="en" sz="1000" u="sng">
                <a:solidFill>
                  <a:schemeClr val="hlink"/>
                </a:solidFill>
                <a:hlinkClick r:id="rId11"/>
              </a:rPr>
              <a:t>https://drive.google.com/file/d/11NBDZYXEtugzo4Nk2IVzxraBbvyMZ0ah/view?usp=sharing</a:t>
            </a:r>
            <a:endParaRPr sz="1000"/>
          </a:p>
          <a:p>
            <a:pPr indent="0" lvl="0" marL="0" rtl="0" algn="l">
              <a:spcBef>
                <a:spcPts val="0"/>
              </a:spcBef>
              <a:spcAft>
                <a:spcPts val="0"/>
              </a:spcAft>
              <a:buNone/>
            </a:pPr>
            <a:r>
              <a:rPr lang="en" sz="1000" u="sng">
                <a:solidFill>
                  <a:schemeClr val="hlink"/>
                </a:solidFill>
                <a:hlinkClick r:id="rId12"/>
              </a:rPr>
              <a:t>https://drive.google.com/file/d/1h-0WwlzECUOekf5ehDVQrdcieVX4BPke/view?usp=sharing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https://docs.google.com/spreadsheets/d/1rvs_Ng0GHL_FYFLe-0BkeuiZBZr-dSkgT3Eyvbl24ZE/edit?usp=sharing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https://docs.google.com/spreadsheet/pub?key=1rvs_Ng0GHL_FYFLe-0BkeuiZBZr-dSkgT3Eyvbl24ZE</a:t>
            </a:r>
            <a:endParaRPr sz="1000"/>
          </a:p>
          <a:p>
            <a:pPr indent="0" lvl="0" marL="0" rtl="0" algn="l">
              <a:spcBef>
                <a:spcPts val="0"/>
              </a:spcBef>
              <a:spcAft>
                <a:spcPts val="0"/>
              </a:spcAft>
              <a:buNone/>
            </a:pPr>
            <a:r>
              <a:rPr lang="en" sz="1000" u="sng">
                <a:solidFill>
                  <a:schemeClr val="hlink"/>
                </a:solidFill>
                <a:hlinkClick r:id="rId15"/>
              </a:rPr>
              <a:t>https://docs.google.com/spreadsheets/d/1rvs_Ng0GHL_FYFLe-0BkeuiZBZr-dSkgT3Eyvbl24ZE/pubhtml</a:t>
            </a:r>
            <a:endParaRPr sz="1000"/>
          </a:p>
          <a:p>
            <a:pPr indent="0" lvl="0" marL="0" rtl="0" algn="l">
              <a:spcBef>
                <a:spcPts val="0"/>
              </a:spcBef>
              <a:spcAft>
                <a:spcPts val="0"/>
              </a:spcAft>
              <a:buNone/>
            </a:pPr>
            <a:r>
              <a:rPr lang="en" sz="1000" u="sng">
                <a:solidFill>
                  <a:schemeClr val="hlink"/>
                </a:solidFill>
                <a:hlinkClick r:id="rId16"/>
              </a:rPr>
              <a:t>https://docs.google.com/spreadsheets/d/1rvs_Ng0GHL_FYFLe-0BkeuiZBZr-dSkgT3Eyvbl24ZE/pub</a:t>
            </a:r>
            <a:endParaRPr sz="1000"/>
          </a:p>
          <a:p>
            <a:pPr indent="0" lvl="0" marL="0" rtl="0" algn="l">
              <a:spcBef>
                <a:spcPts val="0"/>
              </a:spcBef>
              <a:spcAft>
                <a:spcPts val="0"/>
              </a:spcAft>
              <a:buNone/>
            </a:pPr>
            <a:r>
              <a:rPr lang="en" sz="1000" u="sng">
                <a:solidFill>
                  <a:schemeClr val="hlink"/>
                </a:solidFill>
                <a:hlinkClick r:id="rId17"/>
              </a:rPr>
              <a:t>https://docs.google.com/spreadsheets/d/1rvs_Ng0GHL_FYFLe-0BkeuiZBZr-dSkgT3Eyvbl24ZE/view</a:t>
            </a:r>
            <a:endParaRPr sz="1000"/>
          </a:p>
          <a:p>
            <a:pPr indent="0" lvl="0" marL="0" rtl="0" algn="l">
              <a:spcBef>
                <a:spcPts val="0"/>
              </a:spcBef>
              <a:spcAft>
                <a:spcPts val="0"/>
              </a:spcAft>
              <a:buNone/>
            </a:pPr>
            <a:r>
              <a:rPr lang="en" sz="1000" u="sng">
                <a:solidFill>
                  <a:schemeClr val="hlink"/>
                </a:solidFill>
                <a:hlinkClick r:id="rId18"/>
              </a:rPr>
              <a:t>https://docs.google.com/forms/d/1U-nHK1F4nryDiHgoanoKzwDWLOrsYSFkBViSD3j2W8A/edit?usp=sharing</a:t>
            </a:r>
            <a:endParaRPr sz="1000"/>
          </a:p>
          <a:p>
            <a:pPr indent="0" lvl="0" marL="0" rtl="0" algn="l">
              <a:spcBef>
                <a:spcPts val="0"/>
              </a:spcBef>
              <a:spcAft>
                <a:spcPts val="0"/>
              </a:spcAft>
              <a:buNone/>
            </a:pPr>
            <a:r>
              <a:rPr lang="en" sz="1000" u="sng">
                <a:solidFill>
                  <a:schemeClr val="hlink"/>
                </a:solidFill>
                <a:hlinkClick r:id="rId19"/>
              </a:rPr>
              <a:t>https://docs.google.com/drawings/d/1GSXyWC6oN89Yiv5wUY3IB4tKAtsxvfqzu29X3BLS99s/edit?usp=sharing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https://sites.google.com/view/newportbeachroamingphotobooth/home</a:t>
            </a:r>
            <a:endParaRPr sz="1000"/>
          </a:p>
          <a:p>
            <a:pPr indent="0" lvl="0" marL="0" rtl="0" algn="l">
              <a:spcBef>
                <a:spcPts val="0"/>
              </a:spcBef>
              <a:spcAft>
                <a:spcPts val="0"/>
              </a:spcAft>
              <a:buNone/>
            </a:pPr>
            <a:r>
              <a:rPr lang="en" sz="1000" u="sng">
                <a:solidFill>
                  <a:schemeClr val="hlink"/>
                </a:solidFill>
                <a:hlinkClick r:id="rId22"/>
              </a:rPr>
              <a:t>https://docs.google.com/document/d/118Yz45SGOx_v70fDSLtY8n1sEPK9OKtU2ln5iZylgEg/edit?usp=sharing</a:t>
            </a:r>
            <a:endParaRPr sz="1000"/>
          </a:p>
          <a:p>
            <a:pPr indent="0" lvl="0" marL="0" rtl="0" algn="l">
              <a:spcBef>
                <a:spcPts val="0"/>
              </a:spcBef>
              <a:spcAft>
                <a:spcPts val="0"/>
              </a:spcAft>
              <a:buNone/>
            </a:pPr>
            <a:r>
              <a:rPr lang="en" sz="1000" u="sng">
                <a:solidFill>
                  <a:schemeClr val="hlink"/>
                </a:solidFill>
                <a:hlinkClick r:id="rId23"/>
              </a:rPr>
              <a:t>https://docs.google.com/document/d/118Yz45SGOx_v70fDSLtY8n1sEPK9OKtU2ln5iZylgEg/pub</a:t>
            </a:r>
            <a:endParaRPr sz="1000"/>
          </a:p>
          <a:p>
            <a:pPr indent="0" lvl="0" marL="0" rtl="0" algn="l">
              <a:spcBef>
                <a:spcPts val="0"/>
              </a:spcBef>
              <a:spcAft>
                <a:spcPts val="0"/>
              </a:spcAft>
              <a:buNone/>
            </a:pPr>
            <a:r>
              <a:rPr lang="en" sz="1000" u="sng">
                <a:solidFill>
                  <a:schemeClr val="hlink"/>
                </a:solidFill>
                <a:hlinkClick r:id="rId24"/>
              </a:rPr>
              <a:t>https://docs.google.com/document/d/118Yz45SGOx_v70fDSLtY8n1sEPK9OKtU2ln5iZylgEg/view</a:t>
            </a:r>
            <a:endParaRPr sz="1000"/>
          </a:p>
          <a:p>
            <a:pPr indent="0" lvl="0" marL="0" rtl="0" algn="l">
              <a:spcBef>
                <a:spcPts val="0"/>
              </a:spcBef>
              <a:spcAft>
                <a:spcPts val="0"/>
              </a:spcAft>
              <a:buNone/>
            </a:pPr>
            <a:r>
              <a:rPr lang="en" sz="1000" u="sng">
                <a:solidFill>
                  <a:schemeClr val="hlink"/>
                </a:solidFill>
                <a:hlinkClick r:id="rId25"/>
              </a:rPr>
              <a:t>https://docs.google.com/presentation/d/1oL0SZTAT21xHyMe-XEsrcLbx0A9oZnFl7AU0vME6f2E/edit?usp=sharing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https://docs.google.com/presentation/d/1oL0SZTAT21xHyMe-XEsrcLbx0A9oZnFl7AU0vME6f2E/pub?start=true&amp;loop=true&amp;delayms=3000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https://docs.google.com/presentation/d/1oL0SZTAT21xHyMe-XEsrcLbx0A9oZnFl7AU0vME6f2E/view</a:t>
            </a:r>
            <a:endParaRPr sz="1000"/>
          </a:p>
          <a:p>
            <a:pPr indent="0" lvl="0" marL="0" rtl="0" algn="l">
              <a:spcBef>
                <a:spcPts val="0"/>
              </a:spcBef>
              <a:spcAft>
                <a:spcPts val="0"/>
              </a:spcAft>
              <a:buNone/>
            </a:pPr>
            <a:r>
              <a:rPr lang="en" sz="1000" u="sng">
                <a:solidFill>
                  <a:schemeClr val="hlink"/>
                </a:solidFill>
                <a:hlinkClick r:id="rId28"/>
              </a:rPr>
              <a:t>https://docs.google.com/presentation/d/1oL0SZTAT21xHyMe-XEsrcLbx0A9oZnFl7AU0vME6f2E/htmlpresent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SLIDES_API122502974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SLIDES_API122502974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Dana Point photo booth company</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12250297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12250297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12250297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12250297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12250297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12250297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Dana Point photo booth company</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12250297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12250297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SLIDES_API12250297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SLIDES_API12250297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12250297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12250297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12250297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12250297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SLIDES_API12250297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SLIDES_API12250297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photoboothrentalslagunabeach"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sites.google.com/view/photoboothrentalslagunabeach" TargetMode="External"/><Relationship Id="rId4" Type="http://schemas.openxmlformats.org/officeDocument/2006/relationships/image" Target="../media/image14.jpg"/><Relationship Id="rId5" Type="http://schemas.openxmlformats.org/officeDocument/2006/relationships/hyperlink" Target="https://docs.google.com/presentation/d/1oL0SZTAT21xHyMe-XEsrcLbx0A9oZnFl7AU0vME6f2E/edit?usp=drivesdk" TargetMode="External"/><Relationship Id="rId6"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docs.google.com/presentation/d/1oL0SZTAT21xHyMe-XEsrcLbx0A9oZnFl7AU0vME6f2E/edit?usp=drivesdk" TargetMode="Externa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0" Type="http://schemas.openxmlformats.org/officeDocument/2006/relationships/hyperlink" Target="https://docs.google.com/drawings/d/1GSXyWC6oN89Yiv5wUY3IB4tKAtsxvfqzu29X3BLS99s/edit?usp=sharing" TargetMode="External"/><Relationship Id="rId22" Type="http://schemas.openxmlformats.org/officeDocument/2006/relationships/hyperlink" Target="https://sites.google.com/view/newportbeachroamingphotobooth/home" TargetMode="External"/><Relationship Id="rId21" Type="http://schemas.openxmlformats.org/officeDocument/2006/relationships/hyperlink" Target="https://drive.google.com/file/d/1tpnxuW89TUi11jKtDR9JDr08CDxHmMk0/view?usp=drivesdk" TargetMode="External"/><Relationship Id="rId24" Type="http://schemas.openxmlformats.org/officeDocument/2006/relationships/hyperlink" Target="https://docs.google.com/document/d/118Yz45SGOx_v70fDSLtY8n1sEPK9OKtU2ln5iZylgEg/pub" TargetMode="External"/><Relationship Id="rId23" Type="http://schemas.openxmlformats.org/officeDocument/2006/relationships/hyperlink" Target="https://docs.google.com/document/d/118Yz45SGOx_v70fDSLtY8n1sEPK9OKtU2ln5iZylgEg/edit?usp=sharing" TargetMode="External"/><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sites.google.com/view/photoboothrentalslagunabeach" TargetMode="External"/><Relationship Id="rId4" Type="http://schemas.openxmlformats.org/officeDocument/2006/relationships/hyperlink" Target="https://drive.google.com/drive/folders/1-roS6fg4KeQRLr3OH2ay1oh2_56IzRek?usp=sharing" TargetMode="External"/><Relationship Id="rId9" Type="http://schemas.openxmlformats.org/officeDocument/2006/relationships/hyperlink" Target="https://drive.google.com/drive/folders/1DB1hJEFG2haok1U2pR5Y4GL4DPJ1Vuqo?usp=sharing" TargetMode="External"/><Relationship Id="rId26" Type="http://schemas.openxmlformats.org/officeDocument/2006/relationships/hyperlink" Target="https://docs.google.com/presentation/d/1oL0SZTAT21xHyMe-XEsrcLbx0A9oZnFl7AU0vME6f2E/edit?usp=sharing" TargetMode="External"/><Relationship Id="rId25" Type="http://schemas.openxmlformats.org/officeDocument/2006/relationships/hyperlink" Target="https://docs.google.com/document/d/118Yz45SGOx_v70fDSLtY8n1sEPK9OKtU2ln5iZylgEg/view" TargetMode="External"/><Relationship Id="rId28" Type="http://schemas.openxmlformats.org/officeDocument/2006/relationships/hyperlink" Target="https://docs.google.com/presentation/d/1oL0SZTAT21xHyMe-XEsrcLbx0A9oZnFl7AU0vME6f2E/view" TargetMode="External"/><Relationship Id="rId27" Type="http://schemas.openxmlformats.org/officeDocument/2006/relationships/hyperlink" Target="https://docs.google.com/presentation/d/1oL0SZTAT21xHyMe-XEsrcLbx0A9oZnFl7AU0vME6f2E/pub?start=true&amp;loop=true&amp;delayms=3000" TargetMode="External"/><Relationship Id="rId5" Type="http://schemas.openxmlformats.org/officeDocument/2006/relationships/hyperlink" Target="https://news.google.com/rss/search?q=photobooth" TargetMode="External"/><Relationship Id="rId6" Type="http://schemas.openxmlformats.org/officeDocument/2006/relationships/hyperlink" Target="https://drive.google.com/drive/folders/1bjHW2tBbbJBlbZB1goo5HdDjZ1-DPl1n?usp=sharing" TargetMode="External"/><Relationship Id="rId29" Type="http://schemas.openxmlformats.org/officeDocument/2006/relationships/hyperlink" Target="https://docs.google.com/presentation/d/1oL0SZTAT21xHyMe-XEsrcLbx0A9oZnFl7AU0vME6f2E/htmlpresent" TargetMode="External"/><Relationship Id="rId7" Type="http://schemas.openxmlformats.org/officeDocument/2006/relationships/hyperlink" Target="https://drive.google.com/drive/folders/1ZKRAPooVN2S1MutqN_g_5KYKMRHDstDi?usp=sharing" TargetMode="External"/><Relationship Id="rId8" Type="http://schemas.openxmlformats.org/officeDocument/2006/relationships/hyperlink" Target="https://drive.google.com/drive/folders/1eFD_6EPiDo6HTP60WJxeCT1OXkZ55liG?usp=sharing" TargetMode="External"/><Relationship Id="rId31" Type="http://schemas.openxmlformats.org/officeDocument/2006/relationships/image" Target="../media/image16.png"/><Relationship Id="rId30" Type="http://schemas.openxmlformats.org/officeDocument/2006/relationships/hyperlink" Target="https://docs.google.com/presentation/d/1oL0SZTAT21xHyMe-XEsrcLbx0A9oZnFl7AU0vME6f2E/edit?usp=drivesdk" TargetMode="External"/><Relationship Id="rId11" Type="http://schemas.openxmlformats.org/officeDocument/2006/relationships/hyperlink" Target="https://drive.google.com/file/d/1BpfWuX08Ay0wAN4HAyi57QTRoBAeFvLf/view?usp=sharing" TargetMode="External"/><Relationship Id="rId10" Type="http://schemas.openxmlformats.org/officeDocument/2006/relationships/hyperlink" Target="https://drive.google.com/file/d/1GMVzFjH4UhrGWzIyj-knzr46Nhf50c6j/view?usp=sharing" TargetMode="External"/><Relationship Id="rId13" Type="http://schemas.openxmlformats.org/officeDocument/2006/relationships/hyperlink" Target="https://drive.google.com/file/d/1h-0WwlzECUOekf5ehDVQrdcieVX4BPke/view?usp=sharing" TargetMode="External"/><Relationship Id="rId12" Type="http://schemas.openxmlformats.org/officeDocument/2006/relationships/hyperlink" Target="https://drive.google.com/file/d/11NBDZYXEtugzo4Nk2IVzxraBbvyMZ0ah/view?usp=sharing" TargetMode="External"/><Relationship Id="rId15" Type="http://schemas.openxmlformats.org/officeDocument/2006/relationships/hyperlink" Target="https://docs.google.com/spreadsheet/pub?key=1rvs_Ng0GHL_FYFLe-0BkeuiZBZr-dSkgT3Eyvbl24ZE" TargetMode="External"/><Relationship Id="rId14" Type="http://schemas.openxmlformats.org/officeDocument/2006/relationships/hyperlink" Target="https://docs.google.com/spreadsheets/d/1rvs_Ng0GHL_FYFLe-0BkeuiZBZr-dSkgT3Eyvbl24ZE/edit?usp=sharing" TargetMode="External"/><Relationship Id="rId17" Type="http://schemas.openxmlformats.org/officeDocument/2006/relationships/hyperlink" Target="https://docs.google.com/spreadsheets/d/1rvs_Ng0GHL_FYFLe-0BkeuiZBZr-dSkgT3Eyvbl24ZE/pub" TargetMode="External"/><Relationship Id="rId16" Type="http://schemas.openxmlformats.org/officeDocument/2006/relationships/hyperlink" Target="https://docs.google.com/spreadsheets/d/1rvs_Ng0GHL_FYFLe-0BkeuiZBZr-dSkgT3Eyvbl24ZE/pubhtml" TargetMode="External"/><Relationship Id="rId19" Type="http://schemas.openxmlformats.org/officeDocument/2006/relationships/hyperlink" Target="https://docs.google.com/forms/d/1U-nHK1F4nryDiHgoanoKzwDWLOrsYSFkBViSD3j2W8A/edit?usp=sharing" TargetMode="External"/><Relationship Id="rId18" Type="http://schemas.openxmlformats.org/officeDocument/2006/relationships/hyperlink" Target="https://docs.google.com/spreadsheets/d/1rvs_Ng0GHL_FYFLe-0BkeuiZBZr-dSkgT3Eyvbl24ZE/vie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docs.google.com/presentation/d/1oL0SZTAT21xHyMe-XEsrcLbx0A9oZnFl7AU0vME6f2E/edit?usp=drivesdk" TargetMode="Externa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sites.google.com/view/photoboothrentalslagunabeach" TargetMode="External"/><Relationship Id="rId4" Type="http://schemas.openxmlformats.org/officeDocument/2006/relationships/hyperlink" Target="http://www.youtube.com/watch?v=FPsGz17-j10" TargetMode="External"/><Relationship Id="rId5" Type="http://schemas.openxmlformats.org/officeDocument/2006/relationships/image" Target="../media/image3.jpg"/><Relationship Id="rId6" Type="http://schemas.openxmlformats.org/officeDocument/2006/relationships/hyperlink" Target="https://docs.google.com/presentation/d/1oL0SZTAT21xHyMe-XEsrcLbx0A9oZnFl7AU0vME6f2E/edit?usp=drivesdk" TargetMode="External"/><Relationship Id="rId7"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sites.google.com/view/photoboothrentalslagunabeach" TargetMode="External"/><Relationship Id="rId4" Type="http://schemas.openxmlformats.org/officeDocument/2006/relationships/hyperlink" Target="http://www.youtube.com/watch?v=EmCLBIu0R2I" TargetMode="External"/><Relationship Id="rId5" Type="http://schemas.openxmlformats.org/officeDocument/2006/relationships/image" Target="../media/image5.jpg"/><Relationship Id="rId6" Type="http://schemas.openxmlformats.org/officeDocument/2006/relationships/hyperlink" Target="https://docs.google.com/presentation/d/1oL0SZTAT21xHyMe-XEsrcLbx0A9oZnFl7AU0vME6f2E/edit?usp=drivesdk" TargetMode="External"/><Relationship Id="rId7"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s://sites.google.com/view/photoboothrentalslagunabeach" TargetMode="External"/><Relationship Id="rId4" Type="http://schemas.openxmlformats.org/officeDocument/2006/relationships/hyperlink" Target="http://www.youtube.com/watch?v=10hlB0RTfVM" TargetMode="External"/><Relationship Id="rId5" Type="http://schemas.openxmlformats.org/officeDocument/2006/relationships/image" Target="../media/image4.jpg"/><Relationship Id="rId6" Type="http://schemas.openxmlformats.org/officeDocument/2006/relationships/hyperlink" Target="https://docs.google.com/presentation/d/1oL0SZTAT21xHyMe-XEsrcLbx0A9oZnFl7AU0vME6f2E/edit?usp=drivesdk" TargetMode="External"/><Relationship Id="rId7"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sites.google.com/view/photoboothrentalslagunabeach" TargetMode="External"/><Relationship Id="rId4" Type="http://schemas.openxmlformats.org/officeDocument/2006/relationships/hyperlink" Target="https://docs.google.com/presentation/d/1oL0SZTAT21xHyMe-XEsrcLbx0A9oZnFl7AU0vME6f2E/edit?usp=drivesdk" TargetMode="External"/><Relationship Id="rId5"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s://sites.google.com/view/photoboothrentalslagunabeach" TargetMode="External"/><Relationship Id="rId4" Type="http://schemas.openxmlformats.org/officeDocument/2006/relationships/hyperlink" Target="http://www.youtube.com/watch?v=3pr93oJJCWA" TargetMode="External"/><Relationship Id="rId5" Type="http://schemas.openxmlformats.org/officeDocument/2006/relationships/image" Target="../media/image6.jpg"/><Relationship Id="rId6" Type="http://schemas.openxmlformats.org/officeDocument/2006/relationships/hyperlink" Target="https://docs.google.com/presentation/d/1oL0SZTAT21xHyMe-XEsrcLbx0A9oZnFl7AU0vME6f2E/edit?usp=drivesdk" TargetMode="External"/><Relationship Id="rId7"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sites.google.com/view/photoboothrentalslagunabeac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sites.google.com/view/newportbeachroamingphotobooth/home"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sites.google.com/view/photoboothrentalslagunabeach" TargetMode="Externa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photoboothrentalslagunabeach" TargetMode="External"/><Relationship Id="rId4" Type="http://schemas.openxmlformats.org/officeDocument/2006/relationships/hyperlink" Target="https://docs.google.com/presentation/d/1oL0SZTAT21xHyMe-XEsrcLbx0A9oZnFl7AU0vME6f2E/edit?usp=drivesdk" TargetMode="External"/><Relationship Id="rId5"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presentation/d/1oL0SZTAT21xHyMe-XEsrcLbx0A9oZnFl7AU0vME6f2E/edit?usp=drivesdk" TargetMode="Externa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presentation/d/1oL0SZTAT21xHyMe-XEsrcLbx0A9oZnFl7AU0vME6f2E/edit?usp=drivesdk" TargetMode="Externa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photoboothrentalslagunabeach" TargetMode="External"/><Relationship Id="rId4" Type="http://schemas.openxmlformats.org/officeDocument/2006/relationships/image" Target="../media/image9.jpg"/><Relationship Id="rId5" Type="http://schemas.openxmlformats.org/officeDocument/2006/relationships/hyperlink" Target="https://docs.google.com/presentation/d/1oL0SZTAT21xHyMe-XEsrcLbx0A9oZnFl7AU0vME6f2E/edit?usp=drivesdk" TargetMode="External"/><Relationship Id="rId6"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sites.google.com/view/photoboothrentalslagunabeach" TargetMode="External"/><Relationship Id="rId4" Type="http://schemas.openxmlformats.org/officeDocument/2006/relationships/image" Target="../media/image7.jpg"/><Relationship Id="rId5" Type="http://schemas.openxmlformats.org/officeDocument/2006/relationships/hyperlink" Target="https://docs.google.com/presentation/d/1oL0SZTAT21xHyMe-XEsrcLbx0A9oZnFl7AU0vME6f2E/edit?usp=drivesdk" TargetMode="External"/><Relationship Id="rId6"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sites.google.com/view/photoboothrentalslagunabeach" TargetMode="External"/><Relationship Id="rId4" Type="http://schemas.openxmlformats.org/officeDocument/2006/relationships/image" Target="../media/image2.jpg"/><Relationship Id="rId5" Type="http://schemas.openxmlformats.org/officeDocument/2006/relationships/hyperlink" Target="https://docs.google.com/presentation/d/1oL0SZTAT21xHyMe-XEsrcLbx0A9oZnFl7AU0vME6f2E/edit?usp=drivesdk" TargetMode="External"/><Relationship Id="rId6"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 Dana Point photo booth company</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https://sites.google.com/view/photoboothrentalslagunabeach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You may rent a photo booth for your unique occasion! We are based in Laguna Beach, California, and are happy to go anywhere in Laguna beach and ocher County to ensure your concern is spectacular. A photo booth is an excellent habit to grow ruckus to your event! A photo booth can include any event, including weddings, bar/bat mitzvahs, proms, graduations, birthday parties, anniversaries, quinceaeras, and lovable 16. We also find the money for photo booth rentals for business happenings such as Christmas parties, fundraisers, and all in between. There is nothing more carefree than a photo booth to make your celebration unique! in the same way as our experience taking into consideration photo booths, you are definite to take possession of the most extreme, personal, intimate, and amusing photos. We manage to pay for reasonable photo booth rentals for weddings, bar/bat mitzvahs, proms, graduations, birthday parties, anniversaries, quinceaeras, gorgeous 16 celebrations, corporate events, and community events in Laguna beach and surrounding regions. activities in the Laguna Beach, Anaheim, Corona Del Mar, Costa Mesa, Dana Point, Huntington Beach, Irvine, Laguna Beach, Laguna Niguel, Long Beach, Newport Beach, Tustin, and next-door regions Bring your neighboring concern to excitement in Laguna seashore later a unquestionably customisable photo booth that provides the ultimate experience. The 360 Photo Booth Experience at Laguna Beach. Whether you're getting married or hosting a concern event or party, our personalized booths will be credited with some commotion to your celebration later your entourage, family, and friends.Experience the thrill of a bespoke photo booth encourage that meets your individual needs. We believe that every thing is unique, and we use our professional experience to gain knowledge and experience. Although we are situated in Long Beach, we now encouragement Los Angeles, yellow County, San Diego, and Phoenix, and we are fervent to travel! 360 Photo Booth is Laguna Niguel's leading photo booth rental company. We manage to pay for a seamless first-class assistance to all of our clients and ensure that we will exceed every expectations for any special occasion, such as your wedding, birthday party, company or corporate party, hypothetical dance, bridal shower, etc. We have enough money each unique occasion afterward full and personalized packages, high-quality photo booths, bespoke photo designs, talented personnel, dependable attendants, and reasonably priced and transparent pricing to manage to pay for an unforgettable experience. We come up with the money for all consumers and clients afterward an incredible experience that includes the greatest facilitate at a within your means price. Our edit air booth is one of a kind, allowing guests to accommodate taking place to ten individuals in a photo taking into consideration a specifically made logo.Hello, partygoers! This event, held in Laguna Canyon, single-handedly a stone's throw from Laguna Beach, was nothing sudden of spectacular. lucky Frog Photo Booth photographed the issue on a rooftop terrace taking into account a sleek and relaxing ambiance. Music pulsed. People danced. connections and couples moved easily amongst the bar, dance floor, and characterize booth. It was a thrilling experience every around, but the 360 photo booth stole the show. Jim and Fiona made a wise choice! {} Imagine fortunate Frog's architecture and design beauty and rambling canyon pathways as the breathtaking tone for 360-degree photo booth images. James and Liz sought for the greatest 360 photo booth rental in Laguna Beach, and we surpassed their expectations. The photo booth created an engaging song where every smile and pose became a treasured souvenir, transforming tiny moments into unforgettable memories.The fortunate Frog photo booth rental provided a melody for spontaneous bureau photographs and dance-offs... From interactive sketches to in flames embraces... Our items range from superior masquerade masks to quirky placards. Guests brought their personality to each frame, and every detail was recorded. The laughter grew in tandem with the prints. The 360 describe booth immediately became the main narrowing of the event. fortunate Frog photo booth rental continues to stand out all epoch past cutting-edge technology and one-of-a-kind features.The 360 photo booth not and no-one else managed to take control of static moments but also increased the enthusiasm of the event. Its talent to spin and autograph album the entire image insured that no subtlety and no dance move, and no hasty burst of laughter went undetected. What's the result? A collect visual collection of the best raves, captured from various perspectives.Whether you're organizing a wedding, corporate event, or celebration, our 360 photo booth will offer an unforgettable experience. make your moments unforgettable. lucky Frog photo booth rental offers 360-degree photo booth rentals in Laguna Beach.&#10;" id="110" name="Google Shape;110;p22" title=" Dana Point photo booth company">
            <a:hlinkClick r:id="rId3"/>
          </p:cNvPr>
          <p:cNvPicPr preferRelativeResize="0"/>
          <p:nvPr/>
        </p:nvPicPr>
        <p:blipFill>
          <a:blip r:embed="rId4">
            <a:alphaModFix/>
          </a:blip>
          <a:stretch>
            <a:fillRect/>
          </a:stretch>
        </p:blipFill>
        <p:spPr>
          <a:xfrm>
            <a:off x="1714500" y="428625"/>
            <a:ext cx="5715000" cy="4286250"/>
          </a:xfrm>
          <a:prstGeom prst="rect">
            <a:avLst/>
          </a:prstGeom>
          <a:noFill/>
          <a:ln>
            <a:noFill/>
          </a:ln>
        </p:spPr>
      </p:pic>
      <p:pic>
        <p:nvPicPr>
          <p:cNvPr descr=" Dana Point photo booth company" id="111" name="Google Shape;111;p22" title=" Dana Point photo booth company">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117" name="Google Shape;117;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pic>
        <p:nvPicPr>
          <p:cNvPr descr=" Dana Point photo booth company" id="118" name="Google Shape;118;p23" title=" Dana Point photo booth company">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124" name="Google Shape;124;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target url</a:t>
            </a:r>
            <a:endParaRPr sz="700"/>
          </a:p>
          <a:p>
            <a:pPr indent="0" lvl="0" marL="0" rtl="0" algn="l">
              <a:lnSpc>
                <a:spcPct val="1000"/>
              </a:lnSpc>
              <a:spcBef>
                <a:spcPts val="1000"/>
              </a:spcBef>
              <a:spcAft>
                <a:spcPts val="0"/>
              </a:spcAft>
              <a:buNone/>
            </a:pPr>
            <a:r>
              <a:rPr lang="en" sz="700" u="sng">
                <a:solidFill>
                  <a:schemeClr val="hlink"/>
                </a:solidFill>
                <a:hlinkClick r:id="rId4"/>
              </a:rPr>
              <a:t>folder top</a:t>
            </a:r>
            <a:endParaRPr sz="700"/>
          </a:p>
          <a:p>
            <a:pPr indent="0" lvl="0" marL="0" rtl="0" algn="l">
              <a:lnSpc>
                <a:spcPct val="1000"/>
              </a:lnSpc>
              <a:spcBef>
                <a:spcPts val="1000"/>
              </a:spcBef>
              <a:spcAft>
                <a:spcPts val="0"/>
              </a:spcAft>
              <a:buNone/>
            </a:pPr>
            <a:r>
              <a:rPr lang="en" sz="700" u="sng">
                <a:solidFill>
                  <a:schemeClr val="hlink"/>
                </a:solidFill>
                <a:hlinkClick r:id="rId5"/>
              </a:rPr>
              <a:t>rss feed</a:t>
            </a:r>
            <a:endParaRPr sz="700"/>
          </a:p>
          <a:p>
            <a:pPr indent="0" lvl="0" marL="0" rtl="0" algn="l">
              <a:lnSpc>
                <a:spcPct val="1000"/>
              </a:lnSpc>
              <a:spcBef>
                <a:spcPts val="1000"/>
              </a:spcBef>
              <a:spcAft>
                <a:spcPts val="0"/>
              </a:spcAft>
              <a:buNone/>
            </a:pPr>
            <a:r>
              <a:rPr lang="en" sz="700" u="sng">
                <a:solidFill>
                  <a:schemeClr val="hlink"/>
                </a:solidFill>
                <a:hlinkClick r:id="rId6"/>
              </a:rPr>
              <a:t>folder articles</a:t>
            </a:r>
            <a:endParaRPr sz="700"/>
          </a:p>
          <a:p>
            <a:pPr indent="0" lvl="0" marL="0" rtl="0" algn="l">
              <a:lnSpc>
                <a:spcPct val="1000"/>
              </a:lnSpc>
              <a:spcBef>
                <a:spcPts val="1000"/>
              </a:spcBef>
              <a:spcAft>
                <a:spcPts val="0"/>
              </a:spcAft>
              <a:buNone/>
            </a:pPr>
            <a:r>
              <a:rPr lang="en" sz="700" u="sng">
                <a:solidFill>
                  <a:schemeClr val="hlink"/>
                </a:solidFill>
                <a:hlinkClick r:id="rId7"/>
              </a:rPr>
              <a:t>folder photos</a:t>
            </a:r>
            <a:endParaRPr sz="700"/>
          </a:p>
          <a:p>
            <a:pPr indent="0" lvl="0" marL="0" rtl="0" algn="l">
              <a:lnSpc>
                <a:spcPct val="1000"/>
              </a:lnSpc>
              <a:spcBef>
                <a:spcPts val="1000"/>
              </a:spcBef>
              <a:spcAft>
                <a:spcPts val="0"/>
              </a:spcAft>
              <a:buNone/>
            </a:pPr>
            <a:r>
              <a:rPr lang="en" sz="700" u="sng">
                <a:solidFill>
                  <a:schemeClr val="hlink"/>
                </a:solidFill>
                <a:hlinkClick r:id="rId8"/>
              </a:rPr>
              <a:t>folder pdfs</a:t>
            </a:r>
            <a:endParaRPr sz="700"/>
          </a:p>
          <a:p>
            <a:pPr indent="0" lvl="0" marL="0" rtl="0" algn="l">
              <a:lnSpc>
                <a:spcPct val="1000"/>
              </a:lnSpc>
              <a:spcBef>
                <a:spcPts val="1000"/>
              </a:spcBef>
              <a:spcAft>
                <a:spcPts val="0"/>
              </a:spcAft>
              <a:buNone/>
            </a:pPr>
            <a:r>
              <a:rPr lang="en" sz="700" u="sng">
                <a:solidFill>
                  <a:schemeClr val="hlink"/>
                </a:solidFill>
                <a:hlinkClick r:id="rId9"/>
              </a:rPr>
              <a:t>folder slides</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photo</a:t>
            </a:r>
            <a:endParaRPr sz="700"/>
          </a:p>
          <a:p>
            <a:pPr indent="0" lvl="0" marL="0" rtl="0" algn="l">
              <a:lnSpc>
                <a:spcPct val="1000"/>
              </a:lnSpc>
              <a:spcBef>
                <a:spcPts val="1000"/>
              </a:spcBef>
              <a:spcAft>
                <a:spcPts val="0"/>
              </a:spcAft>
              <a:buNone/>
            </a:pPr>
            <a:r>
              <a:rPr lang="en" sz="700" u="sng">
                <a:solidFill>
                  <a:schemeClr val="hlink"/>
                </a:solidFill>
                <a:hlinkClick r:id="rId13"/>
              </a:rPr>
              <a:t>photo</a:t>
            </a:r>
            <a:endParaRPr sz="700"/>
          </a:p>
          <a:p>
            <a:pPr indent="0" lvl="0" marL="0" rtl="0" algn="l">
              <a:lnSpc>
                <a:spcPct val="1000"/>
              </a:lnSpc>
              <a:spcBef>
                <a:spcPts val="1000"/>
              </a:spcBef>
              <a:spcAft>
                <a:spcPts val="0"/>
              </a:spcAft>
              <a:buNone/>
            </a:pPr>
            <a:r>
              <a:rPr lang="en" sz="700" u="sng">
                <a:solidFill>
                  <a:schemeClr val="hlink"/>
                </a:solidFill>
                <a:hlinkClick r:id="rId14"/>
              </a:rPr>
              <a:t>spreadsheet</a:t>
            </a:r>
            <a:endParaRPr sz="700"/>
          </a:p>
          <a:p>
            <a:pPr indent="0" lvl="0" marL="0" rtl="0" algn="l">
              <a:lnSpc>
                <a:spcPct val="1000"/>
              </a:lnSpc>
              <a:spcBef>
                <a:spcPts val="1000"/>
              </a:spcBef>
              <a:spcAft>
                <a:spcPts val="0"/>
              </a:spcAft>
              <a:buNone/>
            </a:pPr>
            <a:r>
              <a:rPr lang="en" sz="700" u="sng">
                <a:solidFill>
                  <a:schemeClr val="hlink"/>
                </a:solidFill>
                <a:hlinkClick r:id="rId15"/>
              </a:rPr>
              <a:t>spreadsheet key</a:t>
            </a:r>
            <a:endParaRPr sz="700"/>
          </a:p>
          <a:p>
            <a:pPr indent="0" lvl="0" marL="0" rtl="0" algn="l">
              <a:lnSpc>
                <a:spcPct val="1000"/>
              </a:lnSpc>
              <a:spcBef>
                <a:spcPts val="1000"/>
              </a:spcBef>
              <a:spcAft>
                <a:spcPts val="0"/>
              </a:spcAft>
              <a:buNone/>
            </a:pPr>
            <a:r>
              <a:rPr lang="en" sz="700" u="sng">
                <a:solidFill>
                  <a:schemeClr val="hlink"/>
                </a:solidFill>
                <a:hlinkClick r:id="rId16"/>
              </a:rPr>
              <a:t>spreadsheet pubhtml</a:t>
            </a:r>
            <a:endParaRPr sz="700"/>
          </a:p>
          <a:p>
            <a:pPr indent="0" lvl="0" marL="0" rtl="0" algn="l">
              <a:lnSpc>
                <a:spcPct val="1000"/>
              </a:lnSpc>
              <a:spcBef>
                <a:spcPts val="1000"/>
              </a:spcBef>
              <a:spcAft>
                <a:spcPts val="0"/>
              </a:spcAft>
              <a:buNone/>
            </a:pPr>
            <a:r>
              <a:rPr lang="en" sz="700" u="sng">
                <a:solidFill>
                  <a:schemeClr val="hlink"/>
                </a:solidFill>
                <a:hlinkClick r:id="rId17"/>
              </a:rPr>
              <a:t>spreadsheet pub</a:t>
            </a:r>
            <a:endParaRPr sz="700"/>
          </a:p>
          <a:p>
            <a:pPr indent="0" lvl="0" marL="0" rtl="0" algn="l">
              <a:lnSpc>
                <a:spcPct val="1000"/>
              </a:lnSpc>
              <a:spcBef>
                <a:spcPts val="1000"/>
              </a:spcBef>
              <a:spcAft>
                <a:spcPts val="0"/>
              </a:spcAft>
              <a:buNone/>
            </a:pPr>
            <a:r>
              <a:rPr lang="en" sz="700" u="sng">
                <a:solidFill>
                  <a:schemeClr val="hlink"/>
                </a:solidFill>
                <a:hlinkClick r:id="rId18"/>
              </a:rPr>
              <a:t>spreadsheet view</a:t>
            </a:r>
            <a:endParaRPr sz="700"/>
          </a:p>
          <a:p>
            <a:pPr indent="0" lvl="0" marL="0" rtl="0" algn="l">
              <a:lnSpc>
                <a:spcPct val="1000"/>
              </a:lnSpc>
              <a:spcBef>
                <a:spcPts val="1000"/>
              </a:spcBef>
              <a:spcAft>
                <a:spcPts val="0"/>
              </a:spcAft>
              <a:buNone/>
            </a:pPr>
            <a:r>
              <a:rPr lang="en" sz="700" u="sng">
                <a:solidFill>
                  <a:schemeClr val="hlink"/>
                </a:solidFill>
                <a:hlinkClick r:id="rId19"/>
              </a:rPr>
              <a:t>form</a:t>
            </a:r>
            <a:endParaRPr sz="700"/>
          </a:p>
          <a:p>
            <a:pPr indent="0" lvl="0" marL="0" rtl="0" algn="l">
              <a:lnSpc>
                <a:spcPct val="1000"/>
              </a:lnSpc>
              <a:spcBef>
                <a:spcPts val="1000"/>
              </a:spcBef>
              <a:spcAft>
                <a:spcPts val="0"/>
              </a:spcAft>
              <a:buNone/>
            </a:pPr>
            <a:r>
              <a:rPr lang="en" sz="700" u="sng">
                <a:solidFill>
                  <a:schemeClr val="hlink"/>
                </a:solidFill>
                <a:hlinkClick r:id="rId20"/>
              </a:rPr>
              <a:t>drawing</a:t>
            </a:r>
            <a:endParaRPr sz="700"/>
          </a:p>
          <a:p>
            <a:pPr indent="0" lvl="0" marL="0" rtl="0" algn="l">
              <a:lnSpc>
                <a:spcPct val="1000"/>
              </a:lnSpc>
              <a:spcBef>
                <a:spcPts val="1000"/>
              </a:spcBef>
              <a:spcAft>
                <a:spcPts val="0"/>
              </a:spcAft>
              <a:buNone/>
            </a:pPr>
            <a:r>
              <a:rPr lang="en" sz="700" u="sng">
                <a:solidFill>
                  <a:schemeClr val="hlink"/>
                </a:solidFill>
                <a:hlinkClick r:id="rId21"/>
              </a:rPr>
              <a:t>image</a:t>
            </a:r>
            <a:endParaRPr sz="700"/>
          </a:p>
          <a:p>
            <a:pPr indent="0" lvl="0" marL="0" rtl="0" algn="l">
              <a:lnSpc>
                <a:spcPct val="1000"/>
              </a:lnSpc>
              <a:spcBef>
                <a:spcPts val="1000"/>
              </a:spcBef>
              <a:spcAft>
                <a:spcPts val="0"/>
              </a:spcAft>
              <a:buNone/>
            </a:pPr>
            <a:r>
              <a:rPr lang="en" sz="700" u="sng">
                <a:solidFill>
                  <a:schemeClr val="hlink"/>
                </a:solidFill>
                <a:hlinkClick r:id="rId22"/>
              </a:rPr>
              <a:t>image link</a:t>
            </a:r>
            <a:endParaRPr sz="700"/>
          </a:p>
          <a:p>
            <a:pPr indent="0" lvl="0" marL="0" rtl="0" algn="l">
              <a:lnSpc>
                <a:spcPct val="1000"/>
              </a:lnSpc>
              <a:spcBef>
                <a:spcPts val="1000"/>
              </a:spcBef>
              <a:spcAft>
                <a:spcPts val="0"/>
              </a:spcAft>
              <a:buNone/>
            </a:pPr>
            <a:r>
              <a:rPr lang="en" sz="700" u="sng">
                <a:solidFill>
                  <a:schemeClr val="hlink"/>
                </a:solidFill>
                <a:hlinkClick r:id="rId23"/>
              </a:rPr>
              <a:t>document</a:t>
            </a:r>
            <a:endParaRPr sz="700"/>
          </a:p>
          <a:p>
            <a:pPr indent="0" lvl="0" marL="0" rtl="0" algn="l">
              <a:lnSpc>
                <a:spcPct val="1000"/>
              </a:lnSpc>
              <a:spcBef>
                <a:spcPts val="1000"/>
              </a:spcBef>
              <a:spcAft>
                <a:spcPts val="0"/>
              </a:spcAft>
              <a:buNone/>
            </a:pPr>
            <a:r>
              <a:rPr lang="en" sz="700" u="sng">
                <a:solidFill>
                  <a:schemeClr val="hlink"/>
                </a:solidFill>
                <a:hlinkClick r:id="rId24"/>
              </a:rPr>
              <a:t>document pub</a:t>
            </a:r>
            <a:endParaRPr sz="700"/>
          </a:p>
          <a:p>
            <a:pPr indent="0" lvl="0" marL="0" rtl="0" algn="l">
              <a:lnSpc>
                <a:spcPct val="1000"/>
              </a:lnSpc>
              <a:spcBef>
                <a:spcPts val="1000"/>
              </a:spcBef>
              <a:spcAft>
                <a:spcPts val="1000"/>
              </a:spcAft>
              <a:buNone/>
            </a:pPr>
            <a:r>
              <a:t/>
            </a:r>
            <a:endParaRPr/>
          </a:p>
        </p:txBody>
      </p:sp>
      <p:sp>
        <p:nvSpPr>
          <p:cNvPr id="125" name="Google Shape;125;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document view</a:t>
            </a:r>
            <a:endParaRPr sz="700"/>
          </a:p>
          <a:p>
            <a:pPr indent="0" lvl="0" marL="0" rtl="0" algn="l">
              <a:lnSpc>
                <a:spcPct val="1000"/>
              </a:lnSpc>
              <a:spcBef>
                <a:spcPts val="1000"/>
              </a:spcBef>
              <a:spcAft>
                <a:spcPts val="0"/>
              </a:spcAft>
              <a:buNone/>
            </a:pPr>
            <a:r>
              <a:rPr lang="en" sz="700" u="sng">
                <a:solidFill>
                  <a:schemeClr val="hlink"/>
                </a:solidFill>
                <a:hlinkClick r:id="rId26"/>
              </a:rPr>
              <a:t>presentation</a:t>
            </a:r>
            <a:endParaRPr sz="700"/>
          </a:p>
          <a:p>
            <a:pPr indent="0" lvl="0" marL="0" rtl="0" algn="l">
              <a:lnSpc>
                <a:spcPct val="1000"/>
              </a:lnSpc>
              <a:spcBef>
                <a:spcPts val="1000"/>
              </a:spcBef>
              <a:spcAft>
                <a:spcPts val="0"/>
              </a:spcAft>
              <a:buNone/>
            </a:pPr>
            <a:r>
              <a:rPr lang="en" sz="700" u="sng">
                <a:solidFill>
                  <a:schemeClr val="hlink"/>
                </a:solidFill>
                <a:hlinkClick r:id="rId2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9"/>
              </a:rPr>
              <a:t>presentation html</a:t>
            </a:r>
            <a:endParaRPr sz="700"/>
          </a:p>
          <a:p>
            <a:pPr indent="0" lvl="0" marL="0" rtl="0" algn="l">
              <a:lnSpc>
                <a:spcPct val="1000"/>
              </a:lnSpc>
              <a:spcBef>
                <a:spcPts val="1000"/>
              </a:spcBef>
              <a:spcAft>
                <a:spcPts val="1000"/>
              </a:spcAft>
              <a:buNone/>
            </a:pPr>
            <a:r>
              <a:t/>
            </a:r>
            <a:endParaRPr/>
          </a:p>
        </p:txBody>
      </p:sp>
      <p:pic>
        <p:nvPicPr>
          <p:cNvPr descr=" Dana Point photo booth company" id="126" name="Google Shape;126;p24" title=" Dana Point photo booth company">
            <a:hlinkClick r:id="rId30"/>
          </p:cNvPr>
          <p:cNvPicPr preferRelativeResize="0"/>
          <p:nvPr/>
        </p:nvPicPr>
        <p:blipFill>
          <a:blip r:embed="rId31">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Videos</a:t>
            </a:r>
            <a:endParaRPr b="1">
              <a:solidFill>
                <a:srgbClr val="A8D673"/>
              </a:solidFill>
              <a:latin typeface="Poppins"/>
              <a:ea typeface="Poppins"/>
              <a:cs typeface="Poppins"/>
              <a:sym typeface="Poppins"/>
            </a:endParaRPr>
          </a:p>
        </p:txBody>
      </p:sp>
      <p:sp>
        <p:nvSpPr>
          <p:cNvPr id="132" name="Google Shape;132;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YouTube videos we recommend watching!</a:t>
            </a:r>
            <a:endParaRPr/>
          </a:p>
        </p:txBody>
      </p:sp>
      <p:pic>
        <p:nvPicPr>
          <p:cNvPr descr=" Dana Point photo booth company" id="133" name="Google Shape;133;p25" title=" Dana Point photo booth company">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a:t>
            </a:r>
            <a:endParaRPr/>
          </a:p>
        </p:txBody>
      </p:sp>
      <p:pic>
        <p:nvPicPr>
          <p:cNvPr id="139" name="Google Shape;139;p26">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 Dana Point photo booth company" id="140" name="Google Shape;140;p26" title=" Dana Point photo booth company">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a:t>
            </a:r>
            <a:endParaRPr/>
          </a:p>
        </p:txBody>
      </p:sp>
      <p:pic>
        <p:nvPicPr>
          <p:cNvPr id="146" name="Google Shape;146;p27">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 Dana Point photo booth company" id="147" name="Google Shape;147;p27" title=" Dana Point photo booth company">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a:t>
            </a:r>
            <a:endParaRPr/>
          </a:p>
        </p:txBody>
      </p:sp>
      <p:pic>
        <p:nvPicPr>
          <p:cNvPr id="153" name="Google Shape;153;p28">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 Dana Point photo booth company" id="154" name="Google Shape;154;p28" title=" Dana Point photo booth company">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a:t>
            </a:r>
            <a:endParaRPr/>
          </a:p>
        </p:txBody>
      </p:sp>
      <p:pic>
        <p:nvPicPr>
          <p:cNvPr descr=" Dana Point photo booth company" id="160" name="Google Shape;160;p29" title=" Dana Point photo booth company">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a:t>
            </a:r>
            <a:endParaRPr/>
          </a:p>
        </p:txBody>
      </p:sp>
      <p:pic>
        <p:nvPicPr>
          <p:cNvPr id="166" name="Google Shape;166;p30">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 Dana Point photo booth company" id="167" name="Google Shape;167;p30" title=" Dana Point photo booth company">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 Dana Point photo booth company</a:t>
            </a:r>
            <a:endParaRPr b="1">
              <a:solidFill>
                <a:srgbClr val="A8D673"/>
              </a:solidFill>
              <a:latin typeface="Poppins"/>
              <a:ea typeface="Poppins"/>
              <a:cs typeface="Poppins"/>
              <a:sym typeface="Poppins"/>
            </a:endParaRPr>
          </a:p>
        </p:txBody>
      </p:sp>
      <p:sp>
        <p:nvSpPr>
          <p:cNvPr id="173" name="Google Shape;173;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https://sites.google.com/view/photoboothrentalslagunabeach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 Dana Point photo booth company" id="60" name="Google Shape;60;p14" title=" Dana Point photo booth company">
            <a:hlinkClick r:id="rId3"/>
          </p:cNvPr>
          <p:cNvPicPr preferRelativeResize="0"/>
          <p:nvPr/>
        </p:nvPicPr>
        <p:blipFill>
          <a:blip r:embed="rId4">
            <a:alphaModFix/>
          </a:blip>
          <a:stretch>
            <a:fillRect/>
          </a:stretch>
        </p:blipFill>
        <p:spPr>
          <a:xfrm>
            <a:off x="2000250" y="0"/>
            <a:ext cx="51435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descr=" Dana Point photo booth company" id="65" name="Google Shape;65;p15" title=" Dana Point photo booth company">
            <a:hlinkClick r:id="rId3"/>
          </p:cNvPr>
          <p:cNvPicPr preferRelativeResize="0"/>
          <p:nvPr/>
        </p:nvPicPr>
        <p:blipFill>
          <a:blip r:embed="rId4">
            <a:alphaModFix/>
          </a:blip>
          <a:stretch>
            <a:fillRect/>
          </a:stretch>
        </p:blipFill>
        <p:spPr>
          <a:xfrm>
            <a:off x="2190750" y="190500"/>
            <a:ext cx="4762500" cy="47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 Dana Point photo booth company</a:t>
            </a:r>
            <a:endParaRPr b="1">
              <a:solidFill>
                <a:srgbClr val="A8D673"/>
              </a:solidFill>
              <a:latin typeface="Poppins"/>
              <a:ea typeface="Poppins"/>
              <a:cs typeface="Poppins"/>
              <a:sym typeface="Poppins"/>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72" name="Google Shape;72;p16"/>
          <p:cNvSpPr txBox="1"/>
          <p:nvPr/>
        </p:nvSpPr>
        <p:spPr>
          <a:xfrm>
            <a:off x="12700" y="12700"/>
            <a:ext cx="10160100" cy="76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You may rent a photo booth for your unique occasion! We are based in Laguna Beach, California, and are happy to go anywhere in Laguna beach and tawny County to ensure your event is spectacular. A photo booth is an excellent pretentiousness to amass excitement to your event! A photo booth can augment any event, including weddings, bar/bat mitzvahs, proms, graduations, birthday parties, anniversaries, quinceaeras, and gorgeous 16. We moreover allow photo booth rentals for situation events such as Christmas parties, fundraisers, and anything in between. There is nothing more venturesome than a photo booth to create your celebration unique! with our experience as soon as photo booths, you are clear to take over the most extreme, personal, intimate, and amusing photos. We manage to pay for reasonable photo booth rentals for weddings, bar/bat mitzvahs, proms, graduations, birthday parties, anniversaries, quinceaeras, lovable 16 celebrations, corporate events, and community goings-on in Laguna beach and surrounding regions. events in the Laguna Beach, Anaheim, Corona Del Mar, Costa Mesa, Dana Point, Huntington Beach, Irvine, Laguna Beach, Laguna Niguel, Long Beach, Newport Beach, Tustin, and next-door regions Bring your next event to dynamism in Laguna beach following a agreed customisable photo booth that provides the ultimate experience. The 360 Photo Booth Experience at Laguna Beach. Whether you're getting married or hosting a concern issue or party, our personalized booths will be credited with some to-do to your celebration subsequently your entourage, family, and friends.Experience the thrill of a bespoke photo booth serve that meets your individual needs. We give a positive response that every event is unique, and we use our professional experience to get knowledge and experience. Although we are situated in Long Beach, we now help Los Angeles, orangey County, San Diego, and Phoenix, and we are eager to travel! 360 Photo Booth is Laguna Niguel's leading photo booth rental company. We pay for a seamless first-class relief to every of our clients and ensure that we will exceed all expectations for any special occasion, such as your wedding, birthday party, company or corporate party, hypothetical dance, bridal shower, etc. We find the money for each unique occasion following full and personalized packages, high-quality photo booths, bespoke photo designs, gifted personnel, dependable attendants, and reasonable and transparent pricing to have enough money an unforgettable experience. We present all consumers and clients afterward an incredible experience that includes the greatest foster at a reasonable price. Our right to use freshen booth is one of a kind, allowing guests to accommodate taking place to ten individuals in a photo with a specifically made logo.Hello, partygoers! This event, held in Laguna Canyon, single-handedly a stone's toss from Laguna Beach, was nothing unexpected of spectacular. lucky Frog Photo Booth photographed the business on a rooftop terrace subsequent to a slick and relaxing ambiance. Music pulsed. People danced. friends and couples moved easily between the bar, dance floor, and characterize booth. It was a thrilling experience every around, but the 360 photo booth stole the show. Jim and Fiona made a wise choice! {} Imagine lucky Frog's architecture and design beauty and rambling canyon pathways as the breathtaking vibes for 360-degree photo booth images. James and Liz sought for the greatest 360 photo booth rental in Laguna Beach, and we surpassed their expectations. The photo booth created an interesting announce where every smile and pose became a treasured souvenir, transforming tiny moments into unforgettable memories.The lucky Frog photo booth rental provided a impression for spontaneous charity photographs and dance-offs... From interactive sketches to burning embraces... Our items range from future masquerade masks to quirky placards. Guests brought their personality to each frame, and all detail was recorded. The laughter grew in tandem when the prints. The 360 describe booth shortly became the main narrowing of the event. fortunate Frog photo booth rental continues to stand out all period with cutting-edge technology and one-of-a-kind features.The 360 photo booth not abandoned managed to commandeer static moments but along with increased the speed of the event. Its facility to spin and cd the entire image insured that no subtlety and no dance move, and no unexpected burst of laughter went undetected. What's the result? A comprehensive visual lp of the best raves, captured from various perspectives.Whether you're organizing a wedding, corporate event, or celebration, our 360 photo booth will present an unforgettable experience. make your moments unforgettable. fortunate Frog photo booth rental offers 360-degree photo booth rentals in Laguna Beach.</a:t>
            </a:r>
            <a:endParaRPr sz="800">
              <a:solidFill>
                <a:schemeClr val="dk2"/>
              </a:solidFill>
            </a:endParaRPr>
          </a:p>
          <a:p>
            <a:pPr indent="0" lvl="0" marL="0" rtl="0" algn="l">
              <a:spcBef>
                <a:spcPts val="0"/>
              </a:spcBef>
              <a:spcAft>
                <a:spcPts val="0"/>
              </a:spcAft>
              <a:buNone/>
            </a:pPr>
            <a:r>
              <a:rPr lang="en" sz="1000" u="sng">
                <a:solidFill>
                  <a:schemeClr val="hlink"/>
                </a:solidFill>
                <a:hlinkClick r:id="rId3"/>
              </a:rPr>
              <a:t>https://sites.google.com/view/photoboothrentalslagunabeach</a:t>
            </a:r>
            <a:endParaRPr sz="1000">
              <a:solidFill>
                <a:schemeClr val="dk2"/>
              </a:solidFill>
            </a:endParaRPr>
          </a:p>
        </p:txBody>
      </p:sp>
      <p:pic>
        <p:nvPicPr>
          <p:cNvPr descr=" Dana Point photo booth company" id="73" name="Google Shape;73;p16" title=" Dana Point photo booth company">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Party Snaps Photo Booth OC | 360 Photo Booth Rental Orange County</a:t>
            </a:r>
            <a:endParaRPr sz="1000"/>
          </a:p>
          <a:p>
            <a:pPr indent="0" lvl="0" marL="0" rtl="0" algn="l">
              <a:spcBef>
                <a:spcPts val="0"/>
              </a:spcBef>
              <a:spcAft>
                <a:spcPts val="0"/>
              </a:spcAft>
              <a:buNone/>
            </a:pPr>
            <a:r>
              <a:rPr lang="en" sz="1000"/>
              <a:t>12911 Dungan Ln, Garden Grove, CA 92840</a:t>
            </a:r>
            <a:endParaRPr sz="1000"/>
          </a:p>
          <a:p>
            <a:pPr indent="0" lvl="0" marL="0" rtl="0" algn="l">
              <a:spcBef>
                <a:spcPts val="0"/>
              </a:spcBef>
              <a:spcAft>
                <a:spcPts val="0"/>
              </a:spcAft>
              <a:buNone/>
            </a:pPr>
            <a:r>
              <a:rPr lang="en" sz="1000"/>
              <a:t>(562) 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descr=" Dana Point photo booth company" id="80" name="Google Shape;80;p17" title=" Dana Point photo booth company">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 Dana Point photo booth company</a:t>
            </a:r>
            <a:endParaRPr sz="800"/>
          </a:p>
          <a:p>
            <a:pPr indent="0" lvl="0" marL="0" rtl="0" algn="l">
              <a:spcBef>
                <a:spcPts val="0"/>
              </a:spcBef>
              <a:spcAft>
                <a:spcPts val="0"/>
              </a:spcAft>
              <a:buNone/>
            </a:pPr>
            <a:r>
              <a:t/>
            </a:r>
            <a:endParaRPr sz="800"/>
          </a:p>
        </p:txBody>
      </p:sp>
      <p:pic>
        <p:nvPicPr>
          <p:cNvPr descr=" Dana Point photo booth company" id="87" name="Google Shape;87;p18" title=" Dana Point photo booth company">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You may rent a photo booth for your unique occasion! We are based in Laguna Beach, California, and are happy to go anywhere in Laguna beach and ocher County to ensure your concern is spectacular. A photo booth is an excellent habit to grow ruckus to your event! A photo booth can include any event, including weddings, bar/bat mitzvahs, proms, graduations, birthday parties, anniversaries, quinceaeras, and lovable 16. We also find the money for photo booth rentals for business happenings such as Christmas parties, fundraisers, and all in between. There is nothing more carefree than a photo booth to make your celebration unique! in the same way as our experience taking into consideration photo booths, you are definite to take possession of the most extreme, personal, intimate, and amusing photos. We manage to pay for reasonable photo booth rentals for weddings, bar/bat mitzvahs, proms, graduations, birthday parties, anniversaries, quinceaeras, gorgeous 16 celebrations, corporate events, and community events in Laguna beach and surrounding regions. activities in the Laguna Beach, Anaheim, Corona Del Mar, Costa Mesa, Dana Point, Huntington Beach, Irvine, Laguna Beach, Laguna Niguel, Long Beach, Newport Beach, Tustin, and next-door regions Bring your neighboring concern to excitement in Laguna seashore later a unquestionably customisable photo booth that provides the ultimate experience. The 360 Photo Booth Experience at Laguna Beach. Whether you're getting married or hosting a concern event or party, our personalized booths will be credited with some commotion to your celebration later your entourage, family, and friends.Experience the thrill of a bespoke photo booth encourage that meets your individual needs. We believe that every thing is unique, and we use our professional experience to gain knowledge and experience. Although we are situated in Long Beach, we now encouragement Los Angeles, yellow County, San Diego, and Phoenix, and we are fervent to travel! 360 Photo Booth is Laguna Niguel's leading photo booth rental company. We manage to pay for a seamless first-class assistance to all of our clients and ensure that we will exceed every expectations for any special occasion, such as your wedding, birthday party, company or corporate party, hypothetical dance, bridal shower, etc. We have enough money each unique occasion afterward full and personalized packages, high-quality photo booths, bespoke photo designs, talented personnel, dependable attendants, and reasonably priced and transparent pricing to manage to pay for an unforgettable experience. We come up with the money for all consumers and clients afterward an incredible experience that includes the greatest facilitate at a within your means price. Our edit air booth is one of a kind, allowing guests to accommodate taking place to ten individuals in a photo taking into consideration a specifically made logo.Hello, partygoers! This event, held in Laguna Canyon, single-handedly a stone's throw from Laguna Beach, was nothing sudden of spectacular. lucky Frog Photo Booth photographed the issue on a rooftop terrace taking into account a sleek and relaxing ambiance. Music pulsed. People danced. connections and couples moved easily amongst the bar, dance floor, and characterize booth. It was a thrilling experience every around, but the 360 photo booth stole the show. Jim and Fiona made a wise choice! {} Imagine fortunate Frog's architecture and design beauty and rambling canyon pathways as the breathtaking tone for 360-degree photo booth images. James and Liz sought for the greatest 360 photo booth rental in Laguna Beach, and we surpassed their expectations. The photo booth created an engaging song where every smile and pose became a treasured souvenir, transforming tiny moments into unforgettable memories.The fortunate Frog photo booth rental provided a melody for spontaneous bureau photographs and dance-offs... From interactive sketches to in flames embraces... Our items range from superior masquerade masks to quirky placards. Guests brought their personality to each frame, and every detail was recorded. The laughter grew in tandem with the prints. The 360 describe booth immediately became the main narrowing of the event. fortunate Frog photo booth rental continues to stand out all epoch past cutting-edge technology and one-of-a-kind features.The 360 photo booth not and no-one else managed to take control of static moments but also increased the enthusiasm of the event. Its talent to spin and autograph album the entire image insured that no subtlety and no dance move, and no hasty burst of laughter went undetected. What's the result? A collect visual collection of the best raves, captured from various perspectives.Whether you're organizing a wedding, corporate event, or celebration, our 360 photo booth will offer an unforgettable experience. make your moments unforgettable. lucky Frog photo booth rental offers 360-degree photo booth rentals in Laguna Beach.&#10;" id="92" name="Google Shape;92;p19" title=" Dana Point photo booth company">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 Dana Point photo booth company" id="93" name="Google Shape;93;p19" title=" Dana Point photo booth company">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You may rent a photo booth for your unique occasion! We are based in Laguna Beach, California, and are happy to go anywhere in Laguna beach and ocher County to ensure your concern is spectacular. A photo booth is an excellent habit to grow ruckus to your event! A photo booth can include any event, including weddings, bar/bat mitzvahs, proms, graduations, birthday parties, anniversaries, quinceaeras, and lovable 16. We also find the money for photo booth rentals for business happenings such as Christmas parties, fundraisers, and all in between. There is nothing more carefree than a photo booth to make your celebration unique! in the same way as our experience taking into consideration photo booths, you are definite to take possession of the most extreme, personal, intimate, and amusing photos. We manage to pay for reasonable photo booth rentals for weddings, bar/bat mitzvahs, proms, graduations, birthday parties, anniversaries, quinceaeras, gorgeous 16 celebrations, corporate events, and community events in Laguna beach and surrounding regions. activities in the Laguna Beach, Anaheim, Corona Del Mar, Costa Mesa, Dana Point, Huntington Beach, Irvine, Laguna Beach, Laguna Niguel, Long Beach, Newport Beach, Tustin, and next-door regions Bring your neighboring concern to excitement in Laguna seashore later a unquestionably customisable photo booth that provides the ultimate experience. The 360 Photo Booth Experience at Laguna Beach. Whether you're getting married or hosting a concern event or party, our personalized booths will be credited with some commotion to your celebration later your entourage, family, and friends.Experience the thrill of a bespoke photo booth encourage that meets your individual needs. We believe that every thing is unique, and we use our professional experience to gain knowledge and experience. Although we are situated in Long Beach, we now encouragement Los Angeles, yellow County, San Diego, and Phoenix, and we are fervent to travel! 360 Photo Booth is Laguna Niguel's leading photo booth rental company. We manage to pay for a seamless first-class assistance to all of our clients and ensure that we will exceed every expectations for any special occasion, such as your wedding, birthday party, company or corporate party, hypothetical dance, bridal shower, etc. We have enough money each unique occasion afterward full and personalized packages, high-quality photo booths, bespoke photo designs, talented personnel, dependable attendants, and reasonably priced and transparent pricing to manage to pay for an unforgettable experience. We come up with the money for all consumers and clients afterward an incredible experience that includes the greatest facilitate at a within your means price. Our edit air booth is one of a kind, allowing guests to accommodate taking place to ten individuals in a photo taking into consideration a specifically made logo.Hello, partygoers! This event, held in Laguna Canyon, single-handedly a stone's throw from Laguna Beach, was nothing sudden of spectacular. lucky Frog Photo Booth photographed the issue on a rooftop terrace taking into account a sleek and relaxing ambiance. Music pulsed. People danced. connections and couples moved easily amongst the bar, dance floor, and characterize booth. It was a thrilling experience every around, but the 360 photo booth stole the show. Jim and Fiona made a wise choice! {} Imagine fortunate Frog's architecture and design beauty and rambling canyon pathways as the breathtaking tone for 360-degree photo booth images. James and Liz sought for the greatest 360 photo booth rental in Laguna Beach, and we surpassed their expectations. The photo booth created an engaging song where every smile and pose became a treasured souvenir, transforming tiny moments into unforgettable memories.The fortunate Frog photo booth rental provided a melody for spontaneous bureau photographs and dance-offs... From interactive sketches to in flames embraces... Our items range from superior masquerade masks to quirky placards. Guests brought their personality to each frame, and every detail was recorded. The laughter grew in tandem with the prints. The 360 describe booth immediately became the main narrowing of the event. fortunate Frog photo booth rental continues to stand out all epoch past cutting-edge technology and one-of-a-kind features.The 360 photo booth not and no-one else managed to take control of static moments but also increased the enthusiasm of the event. Its talent to spin and autograph album the entire image insured that no subtlety and no dance move, and no hasty burst of laughter went undetected. What's the result? A collect visual collection of the best raves, captured from various perspectives.Whether you're organizing a wedding, corporate event, or celebration, our 360 photo booth will offer an unforgettable experience. make your moments unforgettable. lucky Frog photo booth rental offers 360-degree photo booth rentals in Laguna Beach.&#10;" id="98" name="Google Shape;98;p20" title=" Dana Point photo booth company">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 Dana Point photo booth company" id="99" name="Google Shape;99;p20" title=" Dana Point photo booth company">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You may rent a photo booth for your unique occasion! We are based in Laguna Beach, California, and are happy to go anywhere in Laguna beach and ocher County to ensure your concern is spectacular. A photo booth is an excellent habit to grow ruckus to your event! A photo booth can include any event, including weddings, bar/bat mitzvahs, proms, graduations, birthday parties, anniversaries, quinceaeras, and lovable 16. We also find the money for photo booth rentals for business happenings such as Christmas parties, fundraisers, and all in between. There is nothing more carefree than a photo booth to make your celebration unique! in the same way as our experience taking into consideration photo booths, you are definite to take possession of the most extreme, personal, intimate, and amusing photos. We manage to pay for reasonable photo booth rentals for weddings, bar/bat mitzvahs, proms, graduations, birthday parties, anniversaries, quinceaeras, gorgeous 16 celebrations, corporate events, and community events in Laguna beach and surrounding regions. activities in the Laguna Beach, Anaheim, Corona Del Mar, Costa Mesa, Dana Point, Huntington Beach, Irvine, Laguna Beach, Laguna Niguel, Long Beach, Newport Beach, Tustin, and next-door regions Bring your neighboring concern to excitement in Laguna seashore later a unquestionably customisable photo booth that provides the ultimate experience. The 360 Photo Booth Experience at Laguna Beach. Whether you're getting married or hosting a concern event or party, our personalized booths will be credited with some commotion to your celebration later your entourage, family, and friends.Experience the thrill of a bespoke photo booth encourage that meets your individual needs. We believe that every thing is unique, and we use our professional experience to gain knowledge and experience. Although we are situated in Long Beach, we now encouragement Los Angeles, yellow County, San Diego, and Phoenix, and we are fervent to travel! 360 Photo Booth is Laguna Niguel's leading photo booth rental company. We manage to pay for a seamless first-class assistance to all of our clients and ensure that we will exceed every expectations for any special occasion, such as your wedding, birthday party, company or corporate party, hypothetical dance, bridal shower, etc. We have enough money each unique occasion afterward full and personalized packages, high-quality photo booths, bespoke photo designs, talented personnel, dependable attendants, and reasonably priced and transparent pricing to manage to pay for an unforgettable experience. We come up with the money for all consumers and clients afterward an incredible experience that includes the greatest facilitate at a within your means price. Our edit air booth is one of a kind, allowing guests to accommodate taking place to ten individuals in a photo taking into consideration a specifically made logo.Hello, partygoers! This event, held in Laguna Canyon, single-handedly a stone's throw from Laguna Beach, was nothing sudden of spectacular. lucky Frog Photo Booth photographed the issue on a rooftop terrace taking into account a sleek and relaxing ambiance. Music pulsed. People danced. connections and couples moved easily amongst the bar, dance floor, and characterize booth. It was a thrilling experience every around, but the 360 photo booth stole the show. Jim and Fiona made a wise choice! {} Imagine fortunate Frog's architecture and design beauty and rambling canyon pathways as the breathtaking tone for 360-degree photo booth images. James and Liz sought for the greatest 360 photo booth rental in Laguna Beach, and we surpassed their expectations. The photo booth created an engaging song where every smile and pose became a treasured souvenir, transforming tiny moments into unforgettable memories.The fortunate Frog photo booth rental provided a melody for spontaneous bureau photographs and dance-offs... From interactive sketches to in flames embraces... Our items range from superior masquerade masks to quirky placards. Guests brought their personality to each frame, and every detail was recorded. The laughter grew in tandem with the prints. The 360 describe booth immediately became the main narrowing of the event. fortunate Frog photo booth rental continues to stand out all epoch past cutting-edge technology and one-of-a-kind features.The 360 photo booth not and no-one else managed to take control of static moments but also increased the enthusiasm of the event. Its talent to spin and autograph album the entire image insured that no subtlety and no dance move, and no hasty burst of laughter went undetected. What's the result? A collect visual collection of the best raves, captured from various perspectives.Whether you're organizing a wedding, corporate event, or celebration, our 360 photo booth will offer an unforgettable experience. make your moments unforgettable. lucky Frog photo booth rental offers 360-degree photo booth rentals in Laguna Beach.&#10;" id="104" name="Google Shape;104;p21" title=" Dana Point photo booth company">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 Dana Point photo booth company" id="105" name="Google Shape;105;p21" title=" Dana Point photo booth company">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