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Qtc6vhp1XnoTcIDsMqQpNbbRmQuBR7HC/view?usp=sharing" TargetMode="External"/><Relationship Id="rId3" Type="http://schemas.openxmlformats.org/officeDocument/2006/relationships/hyperlink" Target="https://drive.google.com/file/d/1ms4UuwtDEnWXBoewnK2bv0W414OL_Jo-/view?usp=sharing" TargetMode="External"/><Relationship Id="rId4" Type="http://schemas.openxmlformats.org/officeDocument/2006/relationships/hyperlink" Target="https://drive.google.com/file/d/1ZjeUhFlIFrMHTZwDNJ_swshlaHKP5ZPH/view?usp=sharing" TargetMode="External"/><Relationship Id="rId11" Type="http://schemas.openxmlformats.org/officeDocument/2006/relationships/hyperlink" Target="https://docs.google.com/presentation/d/19zxA-QCt9tr5kxKE3wUWLKI5RDXl5y6uIaG_V45asTA/htmlpresent" TargetMode="External"/><Relationship Id="rId10" Type="http://schemas.openxmlformats.org/officeDocument/2006/relationships/hyperlink" Target="https://docs.google.com/presentation/d/19zxA-QCt9tr5kxKE3wUWLKI5RDXl5y6uIaG_V45asTA/view" TargetMode="External"/><Relationship Id="rId9" Type="http://schemas.openxmlformats.org/officeDocument/2006/relationships/hyperlink" Target="https://docs.google.com/presentation/d/19zxA-QCt9tr5kxKE3wUWLKI5RDXl5y6uIaG_V45asTA/pub?start=true&amp;loop=true&amp;delayms=3000" TargetMode="External"/><Relationship Id="rId5" Type="http://schemas.openxmlformats.org/officeDocument/2006/relationships/hyperlink" Target="https://docs.google.com/document/d/1Dx_YU4YY-VuCNoHwCjhbDuu3DTa-d6_TNPEQ7z_T9jQ/edit?usp=sharing" TargetMode="External"/><Relationship Id="rId6" Type="http://schemas.openxmlformats.org/officeDocument/2006/relationships/hyperlink" Target="https://docs.google.com/document/d/1Dx_YU4YY-VuCNoHwCjhbDuu3DTa-d6_TNPEQ7z_T9jQ/pub" TargetMode="External"/><Relationship Id="rId7" Type="http://schemas.openxmlformats.org/officeDocument/2006/relationships/hyperlink" Target="https://docs.google.com/document/d/1Dx_YU4YY-VuCNoHwCjhbDuu3DTa-d6_TNPEQ7z_T9jQ/view" TargetMode="External"/><Relationship Id="rId8" Type="http://schemas.openxmlformats.org/officeDocument/2006/relationships/hyperlink" Target="https://docs.google.com/presentation/d/19zxA-QCt9tr5kxKE3wUWLKI5RDXl5y6uIaG_V45asTA/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Qtc6vhp1XnoTcIDsMqQpNbbRmQuBR7HC/view?usp=sharing" TargetMode="External"/><Relationship Id="rId3" Type="http://schemas.openxmlformats.org/officeDocument/2006/relationships/hyperlink" Target="https://drive.google.com/file/d/1ms4UuwtDEnWXBoewnK2bv0W414OL_Jo-/view?usp=sharing" TargetMode="External"/><Relationship Id="rId4" Type="http://schemas.openxmlformats.org/officeDocument/2006/relationships/hyperlink" Target="https://drive.google.com/file/d/1ZjeUhFlIFrMHTZwDNJ_swshlaHKP5ZPH/view?usp=sharing" TargetMode="External"/><Relationship Id="rId11" Type="http://schemas.openxmlformats.org/officeDocument/2006/relationships/hyperlink" Target="https://docs.google.com/presentation/d/19zxA-QCt9tr5kxKE3wUWLKI5RDXl5y6uIaG_V45asTA/htmlpresent" TargetMode="External"/><Relationship Id="rId10" Type="http://schemas.openxmlformats.org/officeDocument/2006/relationships/hyperlink" Target="https://docs.google.com/presentation/d/19zxA-QCt9tr5kxKE3wUWLKI5RDXl5y6uIaG_V45asTA/view" TargetMode="External"/><Relationship Id="rId9" Type="http://schemas.openxmlformats.org/officeDocument/2006/relationships/hyperlink" Target="https://docs.google.com/presentation/d/19zxA-QCt9tr5kxKE3wUWLKI5RDXl5y6uIaG_V45asTA/pub?start=true&amp;loop=true&amp;delayms=3000" TargetMode="External"/><Relationship Id="rId5" Type="http://schemas.openxmlformats.org/officeDocument/2006/relationships/hyperlink" Target="https://docs.google.com/document/d/1Dx_YU4YY-VuCNoHwCjhbDuu3DTa-d6_TNPEQ7z_T9jQ/edit?usp=sharing" TargetMode="External"/><Relationship Id="rId6" Type="http://schemas.openxmlformats.org/officeDocument/2006/relationships/hyperlink" Target="https://docs.google.com/document/d/1Dx_YU4YY-VuCNoHwCjhbDuu3DTa-d6_TNPEQ7z_T9jQ/pub" TargetMode="External"/><Relationship Id="rId7" Type="http://schemas.openxmlformats.org/officeDocument/2006/relationships/hyperlink" Target="https://docs.google.com/document/d/1Dx_YU4YY-VuCNoHwCjhbDuu3DTa-d6_TNPEQ7z_T9jQ/view" TargetMode="External"/><Relationship Id="rId8" Type="http://schemas.openxmlformats.org/officeDocument/2006/relationships/hyperlink" Target="https://docs.google.com/presentation/d/19zxA-QCt9tr5kxKE3wUWLKI5RDXl5y6uIaG_V45asTA/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0417169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0417169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https://drive.google.com/file/d/1Qtc6vhp1XnoTcIDsMqQpNbbRmQuBR7HC/view?usp=sharing</a:t>
            </a:r>
            <a:endParaRPr sz="1000"/>
          </a:p>
          <a:p>
            <a:pPr indent="0" lvl="0" marL="0" rtl="0" algn="l">
              <a:spcBef>
                <a:spcPts val="0"/>
              </a:spcBef>
              <a:spcAft>
                <a:spcPts val="0"/>
              </a:spcAft>
              <a:buNone/>
            </a:pPr>
            <a:r>
              <a:rPr lang="en" sz="1000" u="sng">
                <a:solidFill>
                  <a:schemeClr val="hlink"/>
                </a:solidFill>
                <a:hlinkClick r:id="rId3"/>
              </a:rPr>
              <a:t>https://drive.google.com/file/d/1ms4UuwtDEnWXBoewnK2bv0W414OL_Jo-/view?usp=sharing</a:t>
            </a:r>
            <a:endParaRPr sz="1000"/>
          </a:p>
          <a:p>
            <a:pPr indent="0" lvl="0" marL="0" rtl="0" algn="l">
              <a:spcBef>
                <a:spcPts val="0"/>
              </a:spcBef>
              <a:spcAft>
                <a:spcPts val="0"/>
              </a:spcAft>
              <a:buNone/>
            </a:pPr>
            <a:r>
              <a:rPr lang="en" sz="1000" u="sng">
                <a:solidFill>
                  <a:schemeClr val="hlink"/>
                </a:solidFill>
                <a:hlinkClick r:id="rId4"/>
              </a:rPr>
              <a:t>https://drive.google.com/file/d/1ZjeUhFlIFrMHTZwDNJ_swshlaHKP5ZPH/view?usp=sharing</a:t>
            </a:r>
            <a:endParaRPr sz="1000"/>
          </a:p>
          <a:p>
            <a:pPr indent="0" lvl="0" marL="0" rtl="0" algn="l">
              <a:spcBef>
                <a:spcPts val="0"/>
              </a:spcBef>
              <a:spcAft>
                <a:spcPts val="0"/>
              </a:spcAft>
              <a:buNone/>
            </a:pPr>
            <a:r>
              <a:rPr lang="en" sz="1000" u="sng">
                <a:solidFill>
                  <a:schemeClr val="hlink"/>
                </a:solidFill>
                <a:hlinkClick r:id="rId5"/>
              </a:rPr>
              <a:t>https://docs.google.com/document/d/1Dx_YU4YY-VuCNoHwCjhbDuu3DTa-d6_TNPEQ7z_T9jQ/edit?usp=sharing</a:t>
            </a:r>
            <a:endParaRPr sz="1000"/>
          </a:p>
          <a:p>
            <a:pPr indent="0" lvl="0" marL="0" rtl="0" algn="l">
              <a:spcBef>
                <a:spcPts val="0"/>
              </a:spcBef>
              <a:spcAft>
                <a:spcPts val="0"/>
              </a:spcAft>
              <a:buNone/>
            </a:pPr>
            <a:r>
              <a:rPr lang="en" sz="1000" u="sng">
                <a:solidFill>
                  <a:schemeClr val="hlink"/>
                </a:solidFill>
                <a:hlinkClick r:id="rId6"/>
              </a:rPr>
              <a:t>https://docs.google.com/document/d/1Dx_YU4YY-VuCNoHwCjhbDuu3DTa-d6_TNPEQ7z_T9jQ/pub</a:t>
            </a:r>
            <a:endParaRPr sz="1000"/>
          </a:p>
          <a:p>
            <a:pPr indent="0" lvl="0" marL="0" rtl="0" algn="l">
              <a:spcBef>
                <a:spcPts val="0"/>
              </a:spcBef>
              <a:spcAft>
                <a:spcPts val="0"/>
              </a:spcAft>
              <a:buNone/>
            </a:pPr>
            <a:r>
              <a:rPr lang="en" sz="1000" u="sng">
                <a:solidFill>
                  <a:schemeClr val="hlink"/>
                </a:solidFill>
                <a:hlinkClick r:id="rId7"/>
              </a:rPr>
              <a:t>https://docs.google.com/document/d/1Dx_YU4YY-VuCNoHwCjhbDuu3DTa-d6_TNPEQ7z_T9jQ/view</a:t>
            </a:r>
            <a:endParaRPr sz="1000"/>
          </a:p>
          <a:p>
            <a:pPr indent="0" lvl="0" marL="0" rtl="0" algn="l">
              <a:spcBef>
                <a:spcPts val="0"/>
              </a:spcBef>
              <a:spcAft>
                <a:spcPts val="0"/>
              </a:spcAft>
              <a:buNone/>
            </a:pPr>
            <a:r>
              <a:rPr lang="en" sz="1000" u="sng">
                <a:solidFill>
                  <a:schemeClr val="hlink"/>
                </a:solidFill>
                <a:hlinkClick r:id="rId8"/>
              </a:rPr>
              <a:t>https://docs.google.com/presentation/d/19zxA-QCt9tr5kxKE3wUWLKI5RDXl5y6uIaG_V45asTA/edit?usp=sharing</a:t>
            </a:r>
            <a:endParaRPr sz="1000"/>
          </a:p>
          <a:p>
            <a:pPr indent="0" lvl="0" marL="0" rtl="0" algn="l">
              <a:spcBef>
                <a:spcPts val="0"/>
              </a:spcBef>
              <a:spcAft>
                <a:spcPts val="0"/>
              </a:spcAft>
              <a:buNone/>
            </a:pPr>
            <a:r>
              <a:rPr lang="en" sz="1000" u="sng">
                <a:solidFill>
                  <a:schemeClr val="hlink"/>
                </a:solidFill>
                <a:hlinkClick r:id="rId9"/>
              </a:rPr>
              <a:t>https://docs.google.com/presentation/d/19zxA-QCt9tr5kxKE3wUWLKI5RDXl5y6uIaG_V45asTA/pub?start=true&amp;loop=true&amp;delayms=3000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https://docs.google.com/presentation/d/19zxA-QCt9tr5kxKE3wUWLKI5RDXl5y6uIaG_V45asTA/view</a:t>
            </a:r>
            <a:endParaRPr sz="1000"/>
          </a:p>
          <a:p>
            <a:pPr indent="0" lvl="0" marL="0" rtl="0" algn="l">
              <a:spcBef>
                <a:spcPts val="0"/>
              </a:spcBef>
              <a:spcAft>
                <a:spcPts val="0"/>
              </a:spcAft>
              <a:buNone/>
            </a:pPr>
            <a:r>
              <a:rPr lang="en" sz="1000" u="sng">
                <a:solidFill>
                  <a:schemeClr val="hlink"/>
                </a:solidFill>
                <a:hlinkClick r:id="rId11"/>
              </a:rPr>
              <a:t>https://docs.google.com/presentation/d/19zxA-QCt9tr5kxKE3wUWLKI5RDXl5y6uIaG_V45asTA/htmlpresent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204171692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204171692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Yorba Linda,Vogue Photobooth LED Enclosure rental Agoura Hills,Vogue Photobooth LED Enclosure rental Alhambra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04171692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04171692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204171692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204171692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204171692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204171692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Yorba Linda,Vogue Photobooth LED Enclosure rental Agoura Hills,Vogue Photobooth LED Enclosure rental Alhambra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204171692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204171692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204171692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204171692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204171692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204171692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204171692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204171692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Yorba Linda,Vogue Photobooth LED Enclosure rental Agoura Hills,Vogue Photobooth LED Enclosure rental Alhambra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204171692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204171692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https://drive.google.com/file/d/1Qtc6vhp1XnoTcIDsMqQpNbbRmQuBR7HC/view?usp=sharing</a:t>
            </a:r>
            <a:endParaRPr sz="1000"/>
          </a:p>
          <a:p>
            <a:pPr indent="0" lvl="0" marL="0" rtl="0" algn="l">
              <a:spcBef>
                <a:spcPts val="0"/>
              </a:spcBef>
              <a:spcAft>
                <a:spcPts val="0"/>
              </a:spcAft>
              <a:buNone/>
            </a:pPr>
            <a:r>
              <a:rPr lang="en" sz="1000" u="sng">
                <a:solidFill>
                  <a:schemeClr val="hlink"/>
                </a:solidFill>
                <a:hlinkClick r:id="rId3"/>
              </a:rPr>
              <a:t>https://drive.google.com/file/d/1ms4UuwtDEnWXBoewnK2bv0W414OL_Jo-/view?usp=sharing</a:t>
            </a:r>
            <a:endParaRPr sz="1000"/>
          </a:p>
          <a:p>
            <a:pPr indent="0" lvl="0" marL="0" rtl="0" algn="l">
              <a:spcBef>
                <a:spcPts val="0"/>
              </a:spcBef>
              <a:spcAft>
                <a:spcPts val="0"/>
              </a:spcAft>
              <a:buNone/>
            </a:pPr>
            <a:r>
              <a:rPr lang="en" sz="1000" u="sng">
                <a:solidFill>
                  <a:schemeClr val="hlink"/>
                </a:solidFill>
                <a:hlinkClick r:id="rId4"/>
              </a:rPr>
              <a:t>https://drive.google.com/file/d/1ZjeUhFlIFrMHTZwDNJ_swshlaHKP5ZPH/view?usp=sharing</a:t>
            </a:r>
            <a:endParaRPr sz="1000"/>
          </a:p>
          <a:p>
            <a:pPr indent="0" lvl="0" marL="0" rtl="0" algn="l">
              <a:spcBef>
                <a:spcPts val="0"/>
              </a:spcBef>
              <a:spcAft>
                <a:spcPts val="0"/>
              </a:spcAft>
              <a:buNone/>
            </a:pPr>
            <a:r>
              <a:rPr lang="en" sz="1000" u="sng">
                <a:solidFill>
                  <a:schemeClr val="hlink"/>
                </a:solidFill>
                <a:hlinkClick r:id="rId5"/>
              </a:rPr>
              <a:t>https://docs.google.com/document/d/1Dx_YU4YY-VuCNoHwCjhbDuu3DTa-d6_TNPEQ7z_T9jQ/edit?usp=sharing</a:t>
            </a:r>
            <a:endParaRPr sz="1000"/>
          </a:p>
          <a:p>
            <a:pPr indent="0" lvl="0" marL="0" rtl="0" algn="l">
              <a:spcBef>
                <a:spcPts val="0"/>
              </a:spcBef>
              <a:spcAft>
                <a:spcPts val="0"/>
              </a:spcAft>
              <a:buNone/>
            </a:pPr>
            <a:r>
              <a:rPr lang="en" sz="1000" u="sng">
                <a:solidFill>
                  <a:schemeClr val="hlink"/>
                </a:solidFill>
                <a:hlinkClick r:id="rId6"/>
              </a:rPr>
              <a:t>https://docs.google.com/document/d/1Dx_YU4YY-VuCNoHwCjhbDuu3DTa-d6_TNPEQ7z_T9jQ/pub</a:t>
            </a:r>
            <a:endParaRPr sz="1000"/>
          </a:p>
          <a:p>
            <a:pPr indent="0" lvl="0" marL="0" rtl="0" algn="l">
              <a:spcBef>
                <a:spcPts val="0"/>
              </a:spcBef>
              <a:spcAft>
                <a:spcPts val="0"/>
              </a:spcAft>
              <a:buNone/>
            </a:pPr>
            <a:r>
              <a:rPr lang="en" sz="1000" u="sng">
                <a:solidFill>
                  <a:schemeClr val="hlink"/>
                </a:solidFill>
                <a:hlinkClick r:id="rId7"/>
              </a:rPr>
              <a:t>https://docs.google.com/document/d/1Dx_YU4YY-VuCNoHwCjhbDuu3DTa-d6_TNPEQ7z_T9jQ/view</a:t>
            </a:r>
            <a:endParaRPr sz="1000"/>
          </a:p>
          <a:p>
            <a:pPr indent="0" lvl="0" marL="0" rtl="0" algn="l">
              <a:spcBef>
                <a:spcPts val="0"/>
              </a:spcBef>
              <a:spcAft>
                <a:spcPts val="0"/>
              </a:spcAft>
              <a:buNone/>
            </a:pPr>
            <a:r>
              <a:rPr lang="en" sz="1000" u="sng">
                <a:solidFill>
                  <a:schemeClr val="hlink"/>
                </a:solidFill>
                <a:hlinkClick r:id="rId8"/>
              </a:rPr>
              <a:t>https://docs.google.com/presentation/d/19zxA-QCt9tr5kxKE3wUWLKI5RDXl5y6uIaG_V45asTA/edit?usp=sharing</a:t>
            </a:r>
            <a:endParaRPr sz="1000"/>
          </a:p>
          <a:p>
            <a:pPr indent="0" lvl="0" marL="0" rtl="0" algn="l">
              <a:spcBef>
                <a:spcPts val="0"/>
              </a:spcBef>
              <a:spcAft>
                <a:spcPts val="0"/>
              </a:spcAft>
              <a:buNone/>
            </a:pPr>
            <a:r>
              <a:rPr lang="en" sz="1000" u="sng">
                <a:solidFill>
                  <a:schemeClr val="hlink"/>
                </a:solidFill>
                <a:hlinkClick r:id="rId9"/>
              </a:rPr>
              <a:t>https://docs.google.com/presentation/d/19zxA-QCt9tr5kxKE3wUWLKI5RDXl5y6uIaG_V45asTA/pub?start=true&amp;loop=true&amp;delayms=3000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https://docs.google.com/presentation/d/19zxA-QCt9tr5kxKE3wUWLKI5RDXl5y6uIaG_V45asTA/view</a:t>
            </a:r>
            <a:endParaRPr sz="1000"/>
          </a:p>
          <a:p>
            <a:pPr indent="0" lvl="0" marL="0" rtl="0" algn="l">
              <a:spcBef>
                <a:spcPts val="0"/>
              </a:spcBef>
              <a:spcAft>
                <a:spcPts val="0"/>
              </a:spcAft>
              <a:buNone/>
            </a:pPr>
            <a:r>
              <a:rPr lang="en" sz="1000" u="sng">
                <a:solidFill>
                  <a:schemeClr val="hlink"/>
                </a:solidFill>
                <a:hlinkClick r:id="rId11"/>
              </a:rPr>
              <a:t>https://docs.google.com/presentation/d/19zxA-QCt9tr5kxKE3wUWLKI5RDXl5y6uIaG_V45asTA/htmlpresent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Qtc6vhp1XnoTcIDsMqQpNbbRmQuBR7HC/view?usp=sharing" TargetMode="External"/><Relationship Id="rId4" Type="http://schemas.openxmlformats.org/officeDocument/2006/relationships/hyperlink" Target="https://drive.google.com/file/d/1ms4UuwtDEnWXBoewnK2bv0W414OL_Jo-/view?usp=sharing" TargetMode="External"/><Relationship Id="rId11" Type="http://schemas.openxmlformats.org/officeDocument/2006/relationships/hyperlink" Target="https://docs.google.com/presentation/d/19zxA-QCt9tr5kxKE3wUWLKI5RDXl5y6uIaG_V45asTA/view" TargetMode="External"/><Relationship Id="rId10" Type="http://schemas.openxmlformats.org/officeDocument/2006/relationships/hyperlink" Target="https://docs.google.com/presentation/d/19zxA-QCt9tr5kxKE3wUWLKI5RDXl5y6uIaG_V45asTA/pub?start=true&amp;loop=true&amp;delayms=3000" TargetMode="External"/><Relationship Id="rId12" Type="http://schemas.openxmlformats.org/officeDocument/2006/relationships/hyperlink" Target="https://docs.google.com/presentation/d/19zxA-QCt9tr5kxKE3wUWLKI5RDXl5y6uIaG_V45asTA/htmlpresent" TargetMode="External"/><Relationship Id="rId9" Type="http://schemas.openxmlformats.org/officeDocument/2006/relationships/hyperlink" Target="https://docs.google.com/presentation/d/19zxA-QCt9tr5kxKE3wUWLKI5RDXl5y6uIaG_V45asTA/edit?usp=sharing" TargetMode="External"/><Relationship Id="rId5" Type="http://schemas.openxmlformats.org/officeDocument/2006/relationships/hyperlink" Target="https://drive.google.com/file/d/1ZjeUhFlIFrMHTZwDNJ_swshlaHKP5ZPH/view?usp=sharing" TargetMode="External"/><Relationship Id="rId6" Type="http://schemas.openxmlformats.org/officeDocument/2006/relationships/hyperlink" Target="https://docs.google.com/document/d/1Dx_YU4YY-VuCNoHwCjhbDuu3DTa-d6_TNPEQ7z_T9jQ/edit?usp=sharing" TargetMode="External"/><Relationship Id="rId7" Type="http://schemas.openxmlformats.org/officeDocument/2006/relationships/hyperlink" Target="https://docs.google.com/document/d/1Dx_YU4YY-VuCNoHwCjhbDuu3DTa-d6_TNPEQ7z_T9jQ/pub" TargetMode="External"/><Relationship Id="rId8" Type="http://schemas.openxmlformats.org/officeDocument/2006/relationships/hyperlink" Target="https://docs.google.com/document/d/1Dx_YU4YY-VuCNoHwCjhbDuu3DTa-d6_TNPEQ7z_T9jQ/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Yorba Linda</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Yorba Linda</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Yorba Linda" id="60" name="Google Shape;60;p14" title="Vogue Photobooth LED Enclosure rental Yorba Linda">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Yorba Linda</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Book Lucky Frog Vogue Photo Booth to create a one-night-only model premiere. Combine both photo and video effects and instantly share your choice of printed photo or digital video. A must-see experience that will keep guests talking about your exclusive event long after the event is over.&amp;nbsp;The fun isn't just about printable text photos sent straight from the stand to your phone; Share them instantly with friends and family.&amp;nbsp;Our Vogue Booth his lights will chase, flash and enhance your guests, transforming anyone and everyone into a model of the night, Capturing the moment with photos and videos.&amp;nbsp;You can add logos, magazine cover inspired designs to your photos, or provide completely raw photos to give your guests an authentic modeling experience.</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Yorba Linda</a:t>
            </a:r>
            <a:endParaRPr sz="800"/>
          </a:p>
          <a:p>
            <a:pPr indent="0" lvl="0" marL="0" rtl="0" algn="l">
              <a:spcBef>
                <a:spcPts val="0"/>
              </a:spcBef>
              <a:spcAft>
                <a:spcPts val="0"/>
              </a:spcAft>
              <a:buNone/>
            </a:pPr>
            <a:r>
              <a:rPr lang="en" sz="800"/>
              <a:t>Vogue Photobooth LED Enclosure rental Agoura Hills</a:t>
            </a:r>
            <a:endParaRPr sz="800"/>
          </a:p>
          <a:p>
            <a:pPr indent="0" lvl="0" marL="0" rtl="0" algn="l">
              <a:spcBef>
                <a:spcPts val="0"/>
              </a:spcBef>
              <a:spcAft>
                <a:spcPts val="0"/>
              </a:spcAft>
              <a:buNone/>
            </a:pPr>
            <a:r>
              <a:rPr lang="en" sz="800"/>
              <a:t>Vogue Photobooth LED Enclosure rental Alhambra</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We guarantee the best experience for you and your guests with the world's best photo booth rental. Los Angeles offers premium photo booth rentals, including open air, mirror and mobile photo booths. We try to offer a variety of fun props to suit every theme for every event. exactly! Our extensive selection of custom photo booth props and backdrops are just like those seen on TV shows.Our full service includes a printing kiosk equipped with high-end printers. Voted #1 Best Photo Booth Rental in Los Angeles. Fabulous, high-end custom photo booth rental with social media, perfect for weddings, parties, or corporate events.green screen. Tailored to wow your event guests with the latest features. Top notch top quality and perfect for you. You want the most captivating photo experience with GIFs, boomerangs, videos and photos. We are the premier photo booth company in Los Angeles and the Los Angeles area.Our booth offers green screen technology, 360 degree video and photos, GIF animations, personalized text on photos and videos, filters and effects. doing. Our photo booths are perfect for weddings, special occasions, or corporate events! We have a wide range of photo booth rental packages to suit any occasion. We serve LA, Orange County, Long Beach, San Diego, and around the world! We have a state-of-the-art photo booth where you can rent high-quality instant prints.&#10;" id="87" name="Google Shape;87;p19" title="Vogue Photobooth LED Enclosure rental Yorba Linda">
            <a:hlinkClick r:id="rId3"/>
          </p:cNvPr>
          <p:cNvPicPr preferRelativeResize="0"/>
          <p:nvPr/>
        </p:nvPicPr>
        <p:blipFill>
          <a:blip r:embed="rId4">
            <a:alphaModFix/>
          </a:blip>
          <a:stretch>
            <a:fillRect/>
          </a:stretch>
        </p:blipFill>
        <p:spPr>
          <a:xfrm>
            <a:off x="1714500" y="690563"/>
            <a:ext cx="5715000" cy="376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