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ocs.google.com/document/d/1fU_A5_JWBQ80DUvJ9DGdwST5hhY4-JWnEGOBgIzlogw/pub" TargetMode="External"/><Relationship Id="rId22" Type="http://schemas.openxmlformats.org/officeDocument/2006/relationships/hyperlink" Target="https://docs.google.com/presentation/d/1CKxm_7eSfV0A96zBP-K9HDBpR2UV0i-biZwuziJJjgc/edit?usp=sharing" TargetMode="External"/><Relationship Id="rId21" Type="http://schemas.openxmlformats.org/officeDocument/2006/relationships/hyperlink" Target="https://docs.google.com/document/d/1fU_A5_JWBQ80DUvJ9DGdwST5hhY4-JWnEGOBgIzlogw/view" TargetMode="External"/><Relationship Id="rId24" Type="http://schemas.openxmlformats.org/officeDocument/2006/relationships/hyperlink" Target="https://docs.google.com/presentation/d/1CKxm_7eSfV0A96zBP-K9HDBpR2UV0i-biZwuziJJjgc/view" TargetMode="External"/><Relationship Id="rId23" Type="http://schemas.openxmlformats.org/officeDocument/2006/relationships/hyperlink" Target="https://docs.google.com/presentation/d/1CKxm_7eSfV0A96zBP-K9HDBpR2UV0i-biZwuziJJjgc/pub?start=true&amp;loop=true&amp;delayms=3000" TargetMode="External"/><Relationship Id="rId1" Type="http://schemas.openxmlformats.org/officeDocument/2006/relationships/notesMaster" Target="../notesMasters/notesMaster1.xml"/><Relationship Id="rId2" Type="http://schemas.openxmlformats.org/officeDocument/2006/relationships/hyperlink" Target="https://drive.google.com/file/d/1BU2dmGMqCW6_ZaoTBHXY7iaxMTW1rWsr/view?usp=sharing" TargetMode="External"/><Relationship Id="rId3" Type="http://schemas.openxmlformats.org/officeDocument/2006/relationships/hyperlink" Target="https://drive.google.com/file/d/1KQd9JY29fY0d-XwBxbuZzQG4491UqLHI/view?usp=sharing" TargetMode="External"/><Relationship Id="rId4" Type="http://schemas.openxmlformats.org/officeDocument/2006/relationships/hyperlink" Target="https://drive.google.com/file/d/1MQPhcs34ko80MkI6Ouyvsn-Lom4O-Wzr/view?usp=sharing" TargetMode="External"/><Relationship Id="rId9" Type="http://schemas.openxmlformats.org/officeDocument/2006/relationships/hyperlink" Target="https://docs.google.com/presentation/d/1ebHOjiOp-8ZTjlK9wrofie0dwk5ffhhugiyDqfk0ENc/pub?start=true&amp;loop=true&amp;delayms=3000" TargetMode="External"/><Relationship Id="rId25" Type="http://schemas.openxmlformats.org/officeDocument/2006/relationships/hyperlink" Target="https://docs.google.com/presentation/d/1CKxm_7eSfV0A96zBP-K9HDBpR2UV0i-biZwuziJJjgc/htmlpresent" TargetMode="External"/><Relationship Id="rId5" Type="http://schemas.openxmlformats.org/officeDocument/2006/relationships/hyperlink" Target="https://docs.google.com/document/d/1X8xFiPhY6WlmxJfBOVNZPODHxDHn_pdlGIs-7-fKTq8/edit?usp=sharing" TargetMode="External"/><Relationship Id="rId6" Type="http://schemas.openxmlformats.org/officeDocument/2006/relationships/hyperlink" Target="https://docs.google.com/document/d/1X8xFiPhY6WlmxJfBOVNZPODHxDHn_pdlGIs-7-fKTq8/pub" TargetMode="External"/><Relationship Id="rId7" Type="http://schemas.openxmlformats.org/officeDocument/2006/relationships/hyperlink" Target="https://docs.google.com/document/d/1X8xFiPhY6WlmxJfBOVNZPODHxDHn_pdlGIs-7-fKTq8/view" TargetMode="External"/><Relationship Id="rId8" Type="http://schemas.openxmlformats.org/officeDocument/2006/relationships/hyperlink" Target="https://docs.google.com/presentation/d/1ebHOjiOp-8ZTjlK9wrofie0dwk5ffhhugiyDqfk0ENc/edit?usp=sharing" TargetMode="External"/><Relationship Id="rId11" Type="http://schemas.openxmlformats.org/officeDocument/2006/relationships/hyperlink" Target="https://docs.google.com/presentation/d/1ebHOjiOp-8ZTjlK9wrofie0dwk5ffhhugiyDqfk0ENc/htmlpresent" TargetMode="External"/><Relationship Id="rId10" Type="http://schemas.openxmlformats.org/officeDocument/2006/relationships/hyperlink" Target="https://docs.google.com/presentation/d/1ebHOjiOp-8ZTjlK9wrofie0dwk5ffhhugiyDqfk0ENc/view" TargetMode="External"/><Relationship Id="rId13" Type="http://schemas.openxmlformats.org/officeDocument/2006/relationships/hyperlink" Target="https://docs.google.com/document/d/1SD3T7q9e15Bhcdih__v5ZBXJWehDXnpxoExGOwV1tYk/pub" TargetMode="External"/><Relationship Id="rId12" Type="http://schemas.openxmlformats.org/officeDocument/2006/relationships/hyperlink" Target="https://docs.google.com/document/d/1SD3T7q9e15Bhcdih__v5ZBXJWehDXnpxoExGOwV1tYk/edit?usp=sharing" TargetMode="External"/><Relationship Id="rId15" Type="http://schemas.openxmlformats.org/officeDocument/2006/relationships/hyperlink" Target="https://docs.google.com/presentation/d/1tyLawOjjh6pQF-Vsvwfsk0dFAtDXSX-kxqJDC5yWbUc/edit?usp=sharing" TargetMode="External"/><Relationship Id="rId14" Type="http://schemas.openxmlformats.org/officeDocument/2006/relationships/hyperlink" Target="https://docs.google.com/document/d/1SD3T7q9e15Bhcdih__v5ZBXJWehDXnpxoExGOwV1tYk/view" TargetMode="External"/><Relationship Id="rId17" Type="http://schemas.openxmlformats.org/officeDocument/2006/relationships/hyperlink" Target="https://docs.google.com/presentation/d/1tyLawOjjh6pQF-Vsvwfsk0dFAtDXSX-kxqJDC5yWbUc/view" TargetMode="External"/><Relationship Id="rId16" Type="http://schemas.openxmlformats.org/officeDocument/2006/relationships/hyperlink" Target="https://docs.google.com/presentation/d/1tyLawOjjh6pQF-Vsvwfsk0dFAtDXSX-kxqJDC5yWbUc/pub?start=true&amp;loop=true&amp;delayms=3000" TargetMode="External"/><Relationship Id="rId19" Type="http://schemas.openxmlformats.org/officeDocument/2006/relationships/hyperlink" Target="https://docs.google.com/document/d/1fU_A5_JWBQ80DUvJ9DGdwST5hhY4-JWnEGOBgIzlogw/edit?usp=sharing" TargetMode="External"/><Relationship Id="rId18" Type="http://schemas.openxmlformats.org/officeDocument/2006/relationships/hyperlink" Target="https://docs.google.com/presentation/d/1tyLawOjjh6pQF-Vsvwfsk0dFAtDXSX-kxqJDC5yWbUc/htmlpresen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0" Type="http://schemas.openxmlformats.org/officeDocument/2006/relationships/hyperlink" Target="https://docs.google.com/document/d/1fU_A5_JWBQ80DUvJ9DGdwST5hhY4-JWnEGOBgIzlogw/pub" TargetMode="External"/><Relationship Id="rId22" Type="http://schemas.openxmlformats.org/officeDocument/2006/relationships/hyperlink" Target="https://docs.google.com/presentation/d/1CKxm_7eSfV0A96zBP-K9HDBpR2UV0i-biZwuziJJjgc/edit?usp=sharing" TargetMode="External"/><Relationship Id="rId21" Type="http://schemas.openxmlformats.org/officeDocument/2006/relationships/hyperlink" Target="https://docs.google.com/document/d/1fU_A5_JWBQ80DUvJ9DGdwST5hhY4-JWnEGOBgIzlogw/view" TargetMode="External"/><Relationship Id="rId24" Type="http://schemas.openxmlformats.org/officeDocument/2006/relationships/hyperlink" Target="https://docs.google.com/presentation/d/1CKxm_7eSfV0A96zBP-K9HDBpR2UV0i-biZwuziJJjgc/view" TargetMode="External"/><Relationship Id="rId23" Type="http://schemas.openxmlformats.org/officeDocument/2006/relationships/hyperlink" Target="https://docs.google.com/presentation/d/1CKxm_7eSfV0A96zBP-K9HDBpR2UV0i-biZwuziJJjgc/pub?start=true&amp;loop=true&amp;delayms=3000" TargetMode="External"/><Relationship Id="rId1" Type="http://schemas.openxmlformats.org/officeDocument/2006/relationships/notesMaster" Target="../notesMasters/notesMaster1.xml"/><Relationship Id="rId2" Type="http://schemas.openxmlformats.org/officeDocument/2006/relationships/hyperlink" Target="https://drive.google.com/file/d/1BU2dmGMqCW6_ZaoTBHXY7iaxMTW1rWsr/view?usp=sharing" TargetMode="External"/><Relationship Id="rId3" Type="http://schemas.openxmlformats.org/officeDocument/2006/relationships/hyperlink" Target="https://drive.google.com/file/d/1KQd9JY29fY0d-XwBxbuZzQG4491UqLHI/view?usp=sharing" TargetMode="External"/><Relationship Id="rId4" Type="http://schemas.openxmlformats.org/officeDocument/2006/relationships/hyperlink" Target="https://drive.google.com/file/d/1MQPhcs34ko80MkI6Ouyvsn-Lom4O-Wzr/view?usp=sharing" TargetMode="External"/><Relationship Id="rId9" Type="http://schemas.openxmlformats.org/officeDocument/2006/relationships/hyperlink" Target="https://docs.google.com/presentation/d/1ebHOjiOp-8ZTjlK9wrofie0dwk5ffhhugiyDqfk0ENc/pub?start=true&amp;loop=true&amp;delayms=3000" TargetMode="External"/><Relationship Id="rId25" Type="http://schemas.openxmlformats.org/officeDocument/2006/relationships/hyperlink" Target="https://docs.google.com/presentation/d/1CKxm_7eSfV0A96zBP-K9HDBpR2UV0i-biZwuziJJjgc/htmlpresent" TargetMode="External"/><Relationship Id="rId5" Type="http://schemas.openxmlformats.org/officeDocument/2006/relationships/hyperlink" Target="https://docs.google.com/document/d/1X8xFiPhY6WlmxJfBOVNZPODHxDHn_pdlGIs-7-fKTq8/edit?usp=sharing" TargetMode="External"/><Relationship Id="rId6" Type="http://schemas.openxmlformats.org/officeDocument/2006/relationships/hyperlink" Target="https://docs.google.com/document/d/1X8xFiPhY6WlmxJfBOVNZPODHxDHn_pdlGIs-7-fKTq8/pub" TargetMode="External"/><Relationship Id="rId7" Type="http://schemas.openxmlformats.org/officeDocument/2006/relationships/hyperlink" Target="https://docs.google.com/document/d/1X8xFiPhY6WlmxJfBOVNZPODHxDHn_pdlGIs-7-fKTq8/view" TargetMode="External"/><Relationship Id="rId8" Type="http://schemas.openxmlformats.org/officeDocument/2006/relationships/hyperlink" Target="https://docs.google.com/presentation/d/1ebHOjiOp-8ZTjlK9wrofie0dwk5ffhhugiyDqfk0ENc/edit?usp=sharing" TargetMode="External"/><Relationship Id="rId11" Type="http://schemas.openxmlformats.org/officeDocument/2006/relationships/hyperlink" Target="https://docs.google.com/presentation/d/1ebHOjiOp-8ZTjlK9wrofie0dwk5ffhhugiyDqfk0ENc/htmlpresent" TargetMode="External"/><Relationship Id="rId10" Type="http://schemas.openxmlformats.org/officeDocument/2006/relationships/hyperlink" Target="https://docs.google.com/presentation/d/1ebHOjiOp-8ZTjlK9wrofie0dwk5ffhhugiyDqfk0ENc/view" TargetMode="External"/><Relationship Id="rId13" Type="http://schemas.openxmlformats.org/officeDocument/2006/relationships/hyperlink" Target="https://docs.google.com/document/d/1SD3T7q9e15Bhcdih__v5ZBXJWehDXnpxoExGOwV1tYk/pub" TargetMode="External"/><Relationship Id="rId12" Type="http://schemas.openxmlformats.org/officeDocument/2006/relationships/hyperlink" Target="https://docs.google.com/document/d/1SD3T7q9e15Bhcdih__v5ZBXJWehDXnpxoExGOwV1tYk/edit?usp=sharing" TargetMode="External"/><Relationship Id="rId15" Type="http://schemas.openxmlformats.org/officeDocument/2006/relationships/hyperlink" Target="https://docs.google.com/presentation/d/1tyLawOjjh6pQF-Vsvwfsk0dFAtDXSX-kxqJDC5yWbUc/edit?usp=sharing" TargetMode="External"/><Relationship Id="rId14" Type="http://schemas.openxmlformats.org/officeDocument/2006/relationships/hyperlink" Target="https://docs.google.com/document/d/1SD3T7q9e15Bhcdih__v5ZBXJWehDXnpxoExGOwV1tYk/view" TargetMode="External"/><Relationship Id="rId17" Type="http://schemas.openxmlformats.org/officeDocument/2006/relationships/hyperlink" Target="https://docs.google.com/presentation/d/1tyLawOjjh6pQF-Vsvwfsk0dFAtDXSX-kxqJDC5yWbUc/view" TargetMode="External"/><Relationship Id="rId16" Type="http://schemas.openxmlformats.org/officeDocument/2006/relationships/hyperlink" Target="https://docs.google.com/presentation/d/1tyLawOjjh6pQF-Vsvwfsk0dFAtDXSX-kxqJDC5yWbUc/pub?start=true&amp;loop=true&amp;delayms=3000" TargetMode="External"/><Relationship Id="rId19" Type="http://schemas.openxmlformats.org/officeDocument/2006/relationships/hyperlink" Target="https://docs.google.com/document/d/1fU_A5_JWBQ80DUvJ9DGdwST5hhY4-JWnEGOBgIzlogw/edit?usp=sharing" TargetMode="External"/><Relationship Id="rId18" Type="http://schemas.openxmlformats.org/officeDocument/2006/relationships/hyperlink" Target="https://docs.google.com/presentation/d/1tyLawOjjh6pQF-Vsvwfsk0dFAtDXSX-kxqJDC5yWbUc/htmlpresen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93503788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93503788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https://drive.google.com/file/d/1BU2dmGMqCW6_ZaoTBHXY7iaxMTW1rWsr/view?usp=sharing</a:t>
            </a:r>
            <a:endParaRPr sz="1000"/>
          </a:p>
          <a:p>
            <a:pPr indent="0" lvl="0" marL="0" rtl="0" algn="l">
              <a:spcBef>
                <a:spcPts val="0"/>
              </a:spcBef>
              <a:spcAft>
                <a:spcPts val="0"/>
              </a:spcAft>
              <a:buNone/>
            </a:pPr>
            <a:r>
              <a:rPr lang="en" sz="1000" u="sng">
                <a:solidFill>
                  <a:schemeClr val="hlink"/>
                </a:solidFill>
                <a:hlinkClick r:id="rId3"/>
              </a:rPr>
              <a:t>https://drive.google.com/file/d/1KQd9JY29fY0d-XwBxbuZzQG4491UqLHI/view?usp=sharing</a:t>
            </a:r>
            <a:endParaRPr sz="1000"/>
          </a:p>
          <a:p>
            <a:pPr indent="0" lvl="0" marL="0" rtl="0" algn="l">
              <a:spcBef>
                <a:spcPts val="0"/>
              </a:spcBef>
              <a:spcAft>
                <a:spcPts val="0"/>
              </a:spcAft>
              <a:buNone/>
            </a:pPr>
            <a:r>
              <a:rPr lang="en" sz="1000" u="sng">
                <a:solidFill>
                  <a:schemeClr val="hlink"/>
                </a:solidFill>
                <a:hlinkClick r:id="rId4"/>
              </a:rPr>
              <a:t>https://drive.google.com/file/d/1MQPhcs34ko80MkI6Ouyvsn-Lom4O-Wzr/view?usp=sharing</a:t>
            </a:r>
            <a:endParaRPr sz="1000"/>
          </a:p>
          <a:p>
            <a:pPr indent="0" lvl="0" marL="0" rtl="0" algn="l">
              <a:spcBef>
                <a:spcPts val="0"/>
              </a:spcBef>
              <a:spcAft>
                <a:spcPts val="0"/>
              </a:spcAft>
              <a:buNone/>
            </a:pPr>
            <a:r>
              <a:rPr lang="en" sz="1000" u="sng">
                <a:solidFill>
                  <a:schemeClr val="hlink"/>
                </a:solidFill>
                <a:hlinkClick r:id="rId5"/>
              </a:rPr>
              <a:t>https://docs.google.com/document/d/1X8xFiPhY6WlmxJfBOVNZPODHxDHn_pdlGIs-7-fKTq8/edit?usp=sharing</a:t>
            </a:r>
            <a:endParaRPr sz="1000"/>
          </a:p>
          <a:p>
            <a:pPr indent="0" lvl="0" marL="0" rtl="0" algn="l">
              <a:spcBef>
                <a:spcPts val="0"/>
              </a:spcBef>
              <a:spcAft>
                <a:spcPts val="0"/>
              </a:spcAft>
              <a:buNone/>
            </a:pPr>
            <a:r>
              <a:rPr lang="en" sz="1000" u="sng">
                <a:solidFill>
                  <a:schemeClr val="hlink"/>
                </a:solidFill>
                <a:hlinkClick r:id="rId6"/>
              </a:rPr>
              <a:t>https://docs.google.com/document/d/1X8xFiPhY6WlmxJfBOVNZPODHxDHn_pdlGIs-7-fKTq8/pub</a:t>
            </a:r>
            <a:endParaRPr sz="1000"/>
          </a:p>
          <a:p>
            <a:pPr indent="0" lvl="0" marL="0" rtl="0" algn="l">
              <a:spcBef>
                <a:spcPts val="0"/>
              </a:spcBef>
              <a:spcAft>
                <a:spcPts val="0"/>
              </a:spcAft>
              <a:buNone/>
            </a:pPr>
            <a:r>
              <a:rPr lang="en" sz="1000" u="sng">
                <a:solidFill>
                  <a:schemeClr val="hlink"/>
                </a:solidFill>
                <a:hlinkClick r:id="rId7"/>
              </a:rPr>
              <a:t>https://docs.google.com/document/d/1X8xFiPhY6WlmxJfBOVNZPODHxDHn_pdlGIs-7-fKTq8/view</a:t>
            </a:r>
            <a:endParaRPr sz="1000"/>
          </a:p>
          <a:p>
            <a:pPr indent="0" lvl="0" marL="0" rtl="0" algn="l">
              <a:spcBef>
                <a:spcPts val="0"/>
              </a:spcBef>
              <a:spcAft>
                <a:spcPts val="0"/>
              </a:spcAft>
              <a:buNone/>
            </a:pPr>
            <a:r>
              <a:rPr lang="en" sz="1000" u="sng">
                <a:solidFill>
                  <a:schemeClr val="hlink"/>
                </a:solidFill>
                <a:hlinkClick r:id="rId8"/>
              </a:rPr>
              <a:t>https://docs.google.com/presentation/d/1ebHOjiOp-8ZTjlK9wrofie0dwk5ffhhugiyDqfk0ENc/edit?usp=sharing</a:t>
            </a:r>
            <a:endParaRPr sz="1000"/>
          </a:p>
          <a:p>
            <a:pPr indent="0" lvl="0" marL="0" rtl="0" algn="l">
              <a:spcBef>
                <a:spcPts val="0"/>
              </a:spcBef>
              <a:spcAft>
                <a:spcPts val="0"/>
              </a:spcAft>
              <a:buNone/>
            </a:pPr>
            <a:r>
              <a:rPr lang="en" sz="1000" u="sng">
                <a:solidFill>
                  <a:schemeClr val="hlink"/>
                </a:solidFill>
                <a:hlinkClick r:id="rId9"/>
              </a:rPr>
              <a:t>https://docs.google.com/presentation/d/1ebHOjiOp-8ZTjlK9wrofie0dwk5ffhhugiyDqfk0ENc/pub?start=true&amp;loop=true&amp;delayms=3000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https://docs.google.com/presentation/d/1ebHOjiOp-8ZTjlK9wrofie0dwk5ffhhugiyDqfk0ENc/view</a:t>
            </a:r>
            <a:endParaRPr sz="1000"/>
          </a:p>
          <a:p>
            <a:pPr indent="0" lvl="0" marL="0" rtl="0" algn="l">
              <a:spcBef>
                <a:spcPts val="0"/>
              </a:spcBef>
              <a:spcAft>
                <a:spcPts val="0"/>
              </a:spcAft>
              <a:buNone/>
            </a:pPr>
            <a:r>
              <a:rPr lang="en" sz="1000" u="sng">
                <a:solidFill>
                  <a:schemeClr val="hlink"/>
                </a:solidFill>
                <a:hlinkClick r:id="rId11"/>
              </a:rPr>
              <a:t>https://docs.google.com/presentation/d/1ebHOjiOp-8ZTjlK9wrofie0dwk5ffhhugiyDqfk0ENc/htmlpresent</a:t>
            </a:r>
            <a:endParaRPr sz="1000"/>
          </a:p>
          <a:p>
            <a:pPr indent="0" lvl="0" marL="0" rtl="0" algn="l">
              <a:spcBef>
                <a:spcPts val="0"/>
              </a:spcBef>
              <a:spcAft>
                <a:spcPts val="0"/>
              </a:spcAft>
              <a:buNone/>
            </a:pPr>
            <a:r>
              <a:rPr lang="en" sz="1000" u="sng">
                <a:solidFill>
                  <a:schemeClr val="hlink"/>
                </a:solidFill>
                <a:hlinkClick r:id="rId12"/>
              </a:rPr>
              <a:t>https://docs.google.com/document/d/1SD3T7q9e15Bhcdih__v5ZBXJWehDXnpxoExGOwV1tYk/edit?usp=sharing</a:t>
            </a:r>
            <a:endParaRPr sz="1000"/>
          </a:p>
          <a:p>
            <a:pPr indent="0" lvl="0" marL="0" rtl="0" algn="l">
              <a:spcBef>
                <a:spcPts val="0"/>
              </a:spcBef>
              <a:spcAft>
                <a:spcPts val="0"/>
              </a:spcAft>
              <a:buNone/>
            </a:pPr>
            <a:r>
              <a:rPr lang="en" sz="1000" u="sng">
                <a:solidFill>
                  <a:schemeClr val="hlink"/>
                </a:solidFill>
                <a:hlinkClick r:id="rId13"/>
              </a:rPr>
              <a:t>https://docs.google.com/document/d/1SD3T7q9e15Bhcdih__v5ZBXJWehDXnpxoExGOwV1tYk/pub</a:t>
            </a:r>
            <a:endParaRPr sz="1000"/>
          </a:p>
          <a:p>
            <a:pPr indent="0" lvl="0" marL="0" rtl="0" algn="l">
              <a:spcBef>
                <a:spcPts val="0"/>
              </a:spcBef>
              <a:spcAft>
                <a:spcPts val="0"/>
              </a:spcAft>
              <a:buNone/>
            </a:pPr>
            <a:r>
              <a:rPr lang="en" sz="1000" u="sng">
                <a:solidFill>
                  <a:schemeClr val="hlink"/>
                </a:solidFill>
                <a:hlinkClick r:id="rId14"/>
              </a:rPr>
              <a:t>https://docs.google.com/document/d/1SD3T7q9e15Bhcdih__v5ZBXJWehDXnpxoExGOwV1tYk/view</a:t>
            </a:r>
            <a:endParaRPr sz="1000"/>
          </a:p>
          <a:p>
            <a:pPr indent="0" lvl="0" marL="0" rtl="0" algn="l">
              <a:spcBef>
                <a:spcPts val="0"/>
              </a:spcBef>
              <a:spcAft>
                <a:spcPts val="0"/>
              </a:spcAft>
              <a:buNone/>
            </a:pPr>
            <a:r>
              <a:rPr lang="en" sz="1000" u="sng">
                <a:solidFill>
                  <a:schemeClr val="hlink"/>
                </a:solidFill>
                <a:hlinkClick r:id="rId15"/>
              </a:rPr>
              <a:t>https://docs.google.com/presentation/d/1tyLawOjjh6pQF-Vsvwfsk0dFAtDXSX-kxqJDC5yWbUc/edit?usp=sharing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https://docs.google.com/presentation/d/1tyLawOjjh6pQF-Vsvwfsk0dFAtDXSX-kxqJDC5yWbUc/pub?start=true&amp;loop=true&amp;delayms=3000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https://docs.google.com/presentation/d/1tyLawOjjh6pQF-Vsvwfsk0dFAtDXSX-kxqJDC5yWbUc/view</a:t>
            </a:r>
            <a:endParaRPr sz="1000"/>
          </a:p>
          <a:p>
            <a:pPr indent="0" lvl="0" marL="0" rtl="0" algn="l">
              <a:spcBef>
                <a:spcPts val="0"/>
              </a:spcBef>
              <a:spcAft>
                <a:spcPts val="0"/>
              </a:spcAft>
              <a:buNone/>
            </a:pPr>
            <a:r>
              <a:rPr lang="en" sz="1000" u="sng">
                <a:solidFill>
                  <a:schemeClr val="hlink"/>
                </a:solidFill>
                <a:hlinkClick r:id="rId18"/>
              </a:rPr>
              <a:t>https://docs.google.com/presentation/d/1tyLawOjjh6pQF-Vsvwfsk0dFAtDXSX-kxqJDC5yWbUc/htmlpresent</a:t>
            </a:r>
            <a:endParaRPr sz="1000"/>
          </a:p>
          <a:p>
            <a:pPr indent="0" lvl="0" marL="0" rtl="0" algn="l">
              <a:spcBef>
                <a:spcPts val="0"/>
              </a:spcBef>
              <a:spcAft>
                <a:spcPts val="0"/>
              </a:spcAft>
              <a:buNone/>
            </a:pPr>
            <a:r>
              <a:rPr lang="en" sz="1000" u="sng">
                <a:solidFill>
                  <a:schemeClr val="hlink"/>
                </a:solidFill>
                <a:hlinkClick r:id="rId19"/>
              </a:rPr>
              <a:t>https://docs.google.com/document/d/1fU_A5_JWBQ80DUvJ9DGdwST5hhY4-JWnEGOBgIzlogw/edit?usp=sharing</a:t>
            </a:r>
            <a:endParaRPr sz="1000"/>
          </a:p>
          <a:p>
            <a:pPr indent="0" lvl="0" marL="0" rtl="0" algn="l">
              <a:spcBef>
                <a:spcPts val="0"/>
              </a:spcBef>
              <a:spcAft>
                <a:spcPts val="0"/>
              </a:spcAft>
              <a:buNone/>
            </a:pPr>
            <a:r>
              <a:rPr lang="en" sz="1000" u="sng">
                <a:solidFill>
                  <a:schemeClr val="hlink"/>
                </a:solidFill>
                <a:hlinkClick r:id="rId20"/>
              </a:rPr>
              <a:t>https://docs.google.com/document/d/1fU_A5_JWBQ80DUvJ9DGdwST5hhY4-JWnEGOBgIzlogw/pub</a:t>
            </a:r>
            <a:endParaRPr sz="1000"/>
          </a:p>
          <a:p>
            <a:pPr indent="0" lvl="0" marL="0" rtl="0" algn="l">
              <a:spcBef>
                <a:spcPts val="0"/>
              </a:spcBef>
              <a:spcAft>
                <a:spcPts val="0"/>
              </a:spcAft>
              <a:buNone/>
            </a:pPr>
            <a:r>
              <a:rPr lang="en" sz="1000" u="sng">
                <a:solidFill>
                  <a:schemeClr val="hlink"/>
                </a:solidFill>
                <a:hlinkClick r:id="rId21"/>
              </a:rPr>
              <a:t>https://docs.google.com/document/d/1fU_A5_JWBQ80DUvJ9DGdwST5hhY4-JWnEGOBgIzlogw/view</a:t>
            </a:r>
            <a:endParaRPr sz="1000"/>
          </a:p>
          <a:p>
            <a:pPr indent="0" lvl="0" marL="0" rtl="0" algn="l">
              <a:spcBef>
                <a:spcPts val="0"/>
              </a:spcBef>
              <a:spcAft>
                <a:spcPts val="0"/>
              </a:spcAft>
              <a:buNone/>
            </a:pPr>
            <a:r>
              <a:rPr lang="en" sz="1000" u="sng">
                <a:solidFill>
                  <a:schemeClr val="hlink"/>
                </a:solidFill>
                <a:hlinkClick r:id="rId22"/>
              </a:rPr>
              <a:t>https://docs.google.com/presentation/d/1CKxm_7eSfV0A96zBP-K9HDBpR2UV0i-biZwuziJJjgc/edit?usp=sharing</a:t>
            </a:r>
            <a:endParaRPr sz="1000"/>
          </a:p>
          <a:p>
            <a:pPr indent="0" lvl="0" marL="0" rtl="0" algn="l">
              <a:spcBef>
                <a:spcPts val="0"/>
              </a:spcBef>
              <a:spcAft>
                <a:spcPts val="0"/>
              </a:spcAft>
              <a:buNone/>
            </a:pPr>
            <a:r>
              <a:rPr lang="en" sz="1000" u="sng">
                <a:solidFill>
                  <a:schemeClr val="hlink"/>
                </a:solidFill>
                <a:hlinkClick r:id="rId23"/>
              </a:rPr>
              <a:t>https://docs.google.com/presentation/d/1CKxm_7eSfV0A96zBP-K9HDBpR2UV0i-biZwuziJJjgc/pub?start=true&amp;loop=true&amp;delayms=3000</a:t>
            </a:r>
            <a:endParaRPr sz="1000"/>
          </a:p>
          <a:p>
            <a:pPr indent="0" lvl="0" marL="0" rtl="0" algn="l">
              <a:spcBef>
                <a:spcPts val="0"/>
              </a:spcBef>
              <a:spcAft>
                <a:spcPts val="0"/>
              </a:spcAft>
              <a:buNone/>
            </a:pPr>
            <a:r>
              <a:rPr lang="en" sz="1000" u="sng">
                <a:solidFill>
                  <a:schemeClr val="hlink"/>
                </a:solidFill>
                <a:hlinkClick r:id="rId24"/>
              </a:rPr>
              <a:t>https://docs.google.com/presentation/d/1CKxm_7eSfV0A96zBP-K9HDBpR2UV0i-biZwuziJJjgc/view</a:t>
            </a:r>
            <a:endParaRPr sz="1000"/>
          </a:p>
          <a:p>
            <a:pPr indent="0" lvl="0" marL="0" rtl="0" algn="l">
              <a:spcBef>
                <a:spcPts val="0"/>
              </a:spcBef>
              <a:spcAft>
                <a:spcPts val="0"/>
              </a:spcAft>
              <a:buNone/>
            </a:pPr>
            <a:r>
              <a:rPr lang="en" sz="1000" u="sng">
                <a:solidFill>
                  <a:schemeClr val="hlink"/>
                </a:solidFill>
                <a:hlinkClick r:id="rId25"/>
              </a:rPr>
              <a:t>https://docs.google.com/presentation/d/1CKxm_7eSfV0A96zBP-K9HDBpR2UV0i-biZwuziJJjgc/htmlpresent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935037888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935037888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Santa Ana,Vogue Photobooth LED Enclosure rental Garden Grove,Vogue Photobooth LED Enclosure rental Seal Beach</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93503788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93503788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93503788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93503788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93503788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93503788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Santa Ana,Vogue Photobooth LED Enclosure rental Garden Grove,Vogue Photobooth LED Enclosure rental Seal Beach</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93503788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93503788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93503788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93503788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93503788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93503788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93503788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93503788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Santa Ana,Vogue Photobooth LED Enclosure rental Garden Grove,Vogue Photobooth LED Enclosure rental Seal Beach</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935037888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935037888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https://drive.google.com/file/d/1BU2dmGMqCW6_ZaoTBHXY7iaxMTW1rWsr/view?usp=sharing</a:t>
            </a:r>
            <a:endParaRPr sz="1000"/>
          </a:p>
          <a:p>
            <a:pPr indent="0" lvl="0" marL="0" rtl="0" algn="l">
              <a:spcBef>
                <a:spcPts val="0"/>
              </a:spcBef>
              <a:spcAft>
                <a:spcPts val="0"/>
              </a:spcAft>
              <a:buNone/>
            </a:pPr>
            <a:r>
              <a:rPr lang="en" sz="1000" u="sng">
                <a:solidFill>
                  <a:schemeClr val="hlink"/>
                </a:solidFill>
                <a:hlinkClick r:id="rId3"/>
              </a:rPr>
              <a:t>https://drive.google.com/file/d/1KQd9JY29fY0d-XwBxbuZzQG4491UqLHI/view?usp=sharing</a:t>
            </a:r>
            <a:endParaRPr sz="1000"/>
          </a:p>
          <a:p>
            <a:pPr indent="0" lvl="0" marL="0" rtl="0" algn="l">
              <a:spcBef>
                <a:spcPts val="0"/>
              </a:spcBef>
              <a:spcAft>
                <a:spcPts val="0"/>
              </a:spcAft>
              <a:buNone/>
            </a:pPr>
            <a:r>
              <a:rPr lang="en" sz="1000" u="sng">
                <a:solidFill>
                  <a:schemeClr val="hlink"/>
                </a:solidFill>
                <a:hlinkClick r:id="rId4"/>
              </a:rPr>
              <a:t>https://drive.google.com/file/d/1MQPhcs34ko80MkI6Ouyvsn-Lom4O-Wzr/view?usp=sharing</a:t>
            </a:r>
            <a:endParaRPr sz="1000"/>
          </a:p>
          <a:p>
            <a:pPr indent="0" lvl="0" marL="0" rtl="0" algn="l">
              <a:spcBef>
                <a:spcPts val="0"/>
              </a:spcBef>
              <a:spcAft>
                <a:spcPts val="0"/>
              </a:spcAft>
              <a:buNone/>
            </a:pPr>
            <a:r>
              <a:rPr lang="en" sz="1000" u="sng">
                <a:solidFill>
                  <a:schemeClr val="hlink"/>
                </a:solidFill>
                <a:hlinkClick r:id="rId5"/>
              </a:rPr>
              <a:t>https://docs.google.com/document/d/1X8xFiPhY6WlmxJfBOVNZPODHxDHn_pdlGIs-7-fKTq8/edit?usp=sharing</a:t>
            </a:r>
            <a:endParaRPr sz="1000"/>
          </a:p>
          <a:p>
            <a:pPr indent="0" lvl="0" marL="0" rtl="0" algn="l">
              <a:spcBef>
                <a:spcPts val="0"/>
              </a:spcBef>
              <a:spcAft>
                <a:spcPts val="0"/>
              </a:spcAft>
              <a:buNone/>
            </a:pPr>
            <a:r>
              <a:rPr lang="en" sz="1000" u="sng">
                <a:solidFill>
                  <a:schemeClr val="hlink"/>
                </a:solidFill>
                <a:hlinkClick r:id="rId6"/>
              </a:rPr>
              <a:t>https://docs.google.com/document/d/1X8xFiPhY6WlmxJfBOVNZPODHxDHn_pdlGIs-7-fKTq8/pub</a:t>
            </a:r>
            <a:endParaRPr sz="1000"/>
          </a:p>
          <a:p>
            <a:pPr indent="0" lvl="0" marL="0" rtl="0" algn="l">
              <a:spcBef>
                <a:spcPts val="0"/>
              </a:spcBef>
              <a:spcAft>
                <a:spcPts val="0"/>
              </a:spcAft>
              <a:buNone/>
            </a:pPr>
            <a:r>
              <a:rPr lang="en" sz="1000" u="sng">
                <a:solidFill>
                  <a:schemeClr val="hlink"/>
                </a:solidFill>
                <a:hlinkClick r:id="rId7"/>
              </a:rPr>
              <a:t>https://docs.google.com/document/d/1X8xFiPhY6WlmxJfBOVNZPODHxDHn_pdlGIs-7-fKTq8/view</a:t>
            </a:r>
            <a:endParaRPr sz="1000"/>
          </a:p>
          <a:p>
            <a:pPr indent="0" lvl="0" marL="0" rtl="0" algn="l">
              <a:spcBef>
                <a:spcPts val="0"/>
              </a:spcBef>
              <a:spcAft>
                <a:spcPts val="0"/>
              </a:spcAft>
              <a:buNone/>
            </a:pPr>
            <a:r>
              <a:rPr lang="en" sz="1000" u="sng">
                <a:solidFill>
                  <a:schemeClr val="hlink"/>
                </a:solidFill>
                <a:hlinkClick r:id="rId8"/>
              </a:rPr>
              <a:t>https://docs.google.com/presentation/d/1ebHOjiOp-8ZTjlK9wrofie0dwk5ffhhugiyDqfk0ENc/edit?usp=sharing</a:t>
            </a:r>
            <a:endParaRPr sz="1000"/>
          </a:p>
          <a:p>
            <a:pPr indent="0" lvl="0" marL="0" rtl="0" algn="l">
              <a:spcBef>
                <a:spcPts val="0"/>
              </a:spcBef>
              <a:spcAft>
                <a:spcPts val="0"/>
              </a:spcAft>
              <a:buNone/>
            </a:pPr>
            <a:r>
              <a:rPr lang="en" sz="1000" u="sng">
                <a:solidFill>
                  <a:schemeClr val="hlink"/>
                </a:solidFill>
                <a:hlinkClick r:id="rId9"/>
              </a:rPr>
              <a:t>https://docs.google.com/presentation/d/1ebHOjiOp-8ZTjlK9wrofie0dwk5ffhhugiyDqfk0ENc/pub?start=true&amp;loop=true&amp;delayms=3000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https://docs.google.com/presentation/d/1ebHOjiOp-8ZTjlK9wrofie0dwk5ffhhugiyDqfk0ENc/view</a:t>
            </a:r>
            <a:endParaRPr sz="1000"/>
          </a:p>
          <a:p>
            <a:pPr indent="0" lvl="0" marL="0" rtl="0" algn="l">
              <a:spcBef>
                <a:spcPts val="0"/>
              </a:spcBef>
              <a:spcAft>
                <a:spcPts val="0"/>
              </a:spcAft>
              <a:buNone/>
            </a:pPr>
            <a:r>
              <a:rPr lang="en" sz="1000" u="sng">
                <a:solidFill>
                  <a:schemeClr val="hlink"/>
                </a:solidFill>
                <a:hlinkClick r:id="rId11"/>
              </a:rPr>
              <a:t>https://docs.google.com/presentation/d/1ebHOjiOp-8ZTjlK9wrofie0dwk5ffhhugiyDqfk0ENc/htmlpresent</a:t>
            </a:r>
            <a:endParaRPr sz="1000"/>
          </a:p>
          <a:p>
            <a:pPr indent="0" lvl="0" marL="0" rtl="0" algn="l">
              <a:spcBef>
                <a:spcPts val="0"/>
              </a:spcBef>
              <a:spcAft>
                <a:spcPts val="0"/>
              </a:spcAft>
              <a:buNone/>
            </a:pPr>
            <a:r>
              <a:rPr lang="en" sz="1000" u="sng">
                <a:solidFill>
                  <a:schemeClr val="hlink"/>
                </a:solidFill>
                <a:hlinkClick r:id="rId12"/>
              </a:rPr>
              <a:t>https://docs.google.com/document/d/1SD3T7q9e15Bhcdih__v5ZBXJWehDXnpxoExGOwV1tYk/edit?usp=sharing</a:t>
            </a:r>
            <a:endParaRPr sz="1000"/>
          </a:p>
          <a:p>
            <a:pPr indent="0" lvl="0" marL="0" rtl="0" algn="l">
              <a:spcBef>
                <a:spcPts val="0"/>
              </a:spcBef>
              <a:spcAft>
                <a:spcPts val="0"/>
              </a:spcAft>
              <a:buNone/>
            </a:pPr>
            <a:r>
              <a:rPr lang="en" sz="1000" u="sng">
                <a:solidFill>
                  <a:schemeClr val="hlink"/>
                </a:solidFill>
                <a:hlinkClick r:id="rId13"/>
              </a:rPr>
              <a:t>https://docs.google.com/document/d/1SD3T7q9e15Bhcdih__v5ZBXJWehDXnpxoExGOwV1tYk/pub</a:t>
            </a:r>
            <a:endParaRPr sz="1000"/>
          </a:p>
          <a:p>
            <a:pPr indent="0" lvl="0" marL="0" rtl="0" algn="l">
              <a:spcBef>
                <a:spcPts val="0"/>
              </a:spcBef>
              <a:spcAft>
                <a:spcPts val="0"/>
              </a:spcAft>
              <a:buNone/>
            </a:pPr>
            <a:r>
              <a:rPr lang="en" sz="1000" u="sng">
                <a:solidFill>
                  <a:schemeClr val="hlink"/>
                </a:solidFill>
                <a:hlinkClick r:id="rId14"/>
              </a:rPr>
              <a:t>https://docs.google.com/document/d/1SD3T7q9e15Bhcdih__v5ZBXJWehDXnpxoExGOwV1tYk/view</a:t>
            </a:r>
            <a:endParaRPr sz="1000"/>
          </a:p>
          <a:p>
            <a:pPr indent="0" lvl="0" marL="0" rtl="0" algn="l">
              <a:spcBef>
                <a:spcPts val="0"/>
              </a:spcBef>
              <a:spcAft>
                <a:spcPts val="0"/>
              </a:spcAft>
              <a:buNone/>
            </a:pPr>
            <a:r>
              <a:rPr lang="en" sz="1000" u="sng">
                <a:solidFill>
                  <a:schemeClr val="hlink"/>
                </a:solidFill>
                <a:hlinkClick r:id="rId15"/>
              </a:rPr>
              <a:t>https://docs.google.com/presentation/d/1tyLawOjjh6pQF-Vsvwfsk0dFAtDXSX-kxqJDC5yWbUc/edit?usp=sharing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https://docs.google.com/presentation/d/1tyLawOjjh6pQF-Vsvwfsk0dFAtDXSX-kxqJDC5yWbUc/pub?start=true&amp;loop=true&amp;delayms=3000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https://docs.google.com/presentation/d/1tyLawOjjh6pQF-Vsvwfsk0dFAtDXSX-kxqJDC5yWbUc/view</a:t>
            </a:r>
            <a:endParaRPr sz="1000"/>
          </a:p>
          <a:p>
            <a:pPr indent="0" lvl="0" marL="0" rtl="0" algn="l">
              <a:spcBef>
                <a:spcPts val="0"/>
              </a:spcBef>
              <a:spcAft>
                <a:spcPts val="0"/>
              </a:spcAft>
              <a:buNone/>
            </a:pPr>
            <a:r>
              <a:rPr lang="en" sz="1000" u="sng">
                <a:solidFill>
                  <a:schemeClr val="hlink"/>
                </a:solidFill>
                <a:hlinkClick r:id="rId18"/>
              </a:rPr>
              <a:t>https://docs.google.com/presentation/d/1tyLawOjjh6pQF-Vsvwfsk0dFAtDXSX-kxqJDC5yWbUc/htmlpresent</a:t>
            </a:r>
            <a:endParaRPr sz="1000"/>
          </a:p>
          <a:p>
            <a:pPr indent="0" lvl="0" marL="0" rtl="0" algn="l">
              <a:spcBef>
                <a:spcPts val="0"/>
              </a:spcBef>
              <a:spcAft>
                <a:spcPts val="0"/>
              </a:spcAft>
              <a:buNone/>
            </a:pPr>
            <a:r>
              <a:rPr lang="en" sz="1000" u="sng">
                <a:solidFill>
                  <a:schemeClr val="hlink"/>
                </a:solidFill>
                <a:hlinkClick r:id="rId19"/>
              </a:rPr>
              <a:t>https://docs.google.com/document/d/1fU_A5_JWBQ80DUvJ9DGdwST5hhY4-JWnEGOBgIzlogw/edit?usp=sharing</a:t>
            </a:r>
            <a:endParaRPr sz="1000"/>
          </a:p>
          <a:p>
            <a:pPr indent="0" lvl="0" marL="0" rtl="0" algn="l">
              <a:spcBef>
                <a:spcPts val="0"/>
              </a:spcBef>
              <a:spcAft>
                <a:spcPts val="0"/>
              </a:spcAft>
              <a:buNone/>
            </a:pPr>
            <a:r>
              <a:rPr lang="en" sz="1000" u="sng">
                <a:solidFill>
                  <a:schemeClr val="hlink"/>
                </a:solidFill>
                <a:hlinkClick r:id="rId20"/>
              </a:rPr>
              <a:t>https://docs.google.com/document/d/1fU_A5_JWBQ80DUvJ9DGdwST5hhY4-JWnEGOBgIzlogw/pub</a:t>
            </a:r>
            <a:endParaRPr sz="1000"/>
          </a:p>
          <a:p>
            <a:pPr indent="0" lvl="0" marL="0" rtl="0" algn="l">
              <a:spcBef>
                <a:spcPts val="0"/>
              </a:spcBef>
              <a:spcAft>
                <a:spcPts val="0"/>
              </a:spcAft>
              <a:buNone/>
            </a:pPr>
            <a:r>
              <a:rPr lang="en" sz="1000" u="sng">
                <a:solidFill>
                  <a:schemeClr val="hlink"/>
                </a:solidFill>
                <a:hlinkClick r:id="rId21"/>
              </a:rPr>
              <a:t>https://docs.google.com/document/d/1fU_A5_JWBQ80DUvJ9DGdwST5hhY4-JWnEGOBgIzlogw/view</a:t>
            </a:r>
            <a:endParaRPr sz="1000"/>
          </a:p>
          <a:p>
            <a:pPr indent="0" lvl="0" marL="0" rtl="0" algn="l">
              <a:spcBef>
                <a:spcPts val="0"/>
              </a:spcBef>
              <a:spcAft>
                <a:spcPts val="0"/>
              </a:spcAft>
              <a:buNone/>
            </a:pPr>
            <a:r>
              <a:rPr lang="en" sz="1000" u="sng">
                <a:solidFill>
                  <a:schemeClr val="hlink"/>
                </a:solidFill>
                <a:hlinkClick r:id="rId22"/>
              </a:rPr>
              <a:t>https://docs.google.com/presentation/d/1CKxm_7eSfV0A96zBP-K9HDBpR2UV0i-biZwuziJJjgc/edit?usp=sharing</a:t>
            </a:r>
            <a:endParaRPr sz="1000"/>
          </a:p>
          <a:p>
            <a:pPr indent="0" lvl="0" marL="0" rtl="0" algn="l">
              <a:spcBef>
                <a:spcPts val="0"/>
              </a:spcBef>
              <a:spcAft>
                <a:spcPts val="0"/>
              </a:spcAft>
              <a:buNone/>
            </a:pPr>
            <a:r>
              <a:rPr lang="en" sz="1000" u="sng">
                <a:solidFill>
                  <a:schemeClr val="hlink"/>
                </a:solidFill>
                <a:hlinkClick r:id="rId23"/>
              </a:rPr>
              <a:t>https://docs.google.com/presentation/d/1CKxm_7eSfV0A96zBP-K9HDBpR2UV0i-biZwuziJJjgc/pub?start=true&amp;loop=true&amp;delayms=3000</a:t>
            </a:r>
            <a:endParaRPr sz="1000"/>
          </a:p>
          <a:p>
            <a:pPr indent="0" lvl="0" marL="0" rtl="0" algn="l">
              <a:spcBef>
                <a:spcPts val="0"/>
              </a:spcBef>
              <a:spcAft>
                <a:spcPts val="0"/>
              </a:spcAft>
              <a:buNone/>
            </a:pPr>
            <a:r>
              <a:rPr lang="en" sz="1000" u="sng">
                <a:solidFill>
                  <a:schemeClr val="hlink"/>
                </a:solidFill>
                <a:hlinkClick r:id="rId24"/>
              </a:rPr>
              <a:t>https://docs.google.com/presentation/d/1CKxm_7eSfV0A96zBP-K9HDBpR2UV0i-biZwuziJJjgc/view</a:t>
            </a:r>
            <a:endParaRPr sz="1000"/>
          </a:p>
          <a:p>
            <a:pPr indent="0" lvl="0" marL="0" rtl="0" algn="l">
              <a:spcBef>
                <a:spcPts val="0"/>
              </a:spcBef>
              <a:spcAft>
                <a:spcPts val="0"/>
              </a:spcAft>
              <a:buNone/>
            </a:pPr>
            <a:r>
              <a:rPr lang="en" sz="1000" u="sng">
                <a:solidFill>
                  <a:schemeClr val="hlink"/>
                </a:solidFill>
                <a:hlinkClick r:id="rId25"/>
              </a:rPr>
              <a:t>https://docs.google.com/presentation/d/1CKxm_7eSfV0A96zBP-K9HDBpR2UV0i-biZwuziJJjgc/htmlpresent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orangecountyspincamvideoboot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orangecountyspincamvide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orangecountyspincamvideobooth/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0" Type="http://schemas.openxmlformats.org/officeDocument/2006/relationships/hyperlink" Target="https://docs.google.com/document/d/1fU_A5_JWBQ80DUvJ9DGdwST5hhY4-JWnEGOBgIzlogw/edit?usp=sharing" TargetMode="External"/><Relationship Id="rId22" Type="http://schemas.openxmlformats.org/officeDocument/2006/relationships/hyperlink" Target="https://docs.google.com/document/d/1fU_A5_JWBQ80DUvJ9DGdwST5hhY4-JWnEGOBgIzlogw/view" TargetMode="External"/><Relationship Id="rId21" Type="http://schemas.openxmlformats.org/officeDocument/2006/relationships/hyperlink" Target="https://docs.google.com/document/d/1fU_A5_JWBQ80DUvJ9DGdwST5hhY4-JWnEGOBgIzlogw/pub" TargetMode="External"/><Relationship Id="rId24" Type="http://schemas.openxmlformats.org/officeDocument/2006/relationships/hyperlink" Target="https://docs.google.com/presentation/d/1CKxm_7eSfV0A96zBP-K9HDBpR2UV0i-biZwuziJJjgc/pub?start=true&amp;loop=true&amp;delayms=3000" TargetMode="External"/><Relationship Id="rId23" Type="http://schemas.openxmlformats.org/officeDocument/2006/relationships/hyperlink" Target="https://docs.google.com/presentation/d/1CKxm_7eSfV0A96zBP-K9HDBpR2UV0i-biZwuziJJjgc/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BU2dmGMqCW6_ZaoTBHXY7iaxMTW1rWsr/view?usp=sharing" TargetMode="External"/><Relationship Id="rId4" Type="http://schemas.openxmlformats.org/officeDocument/2006/relationships/hyperlink" Target="https://drive.google.com/file/d/1KQd9JY29fY0d-XwBxbuZzQG4491UqLHI/view?usp=sharing" TargetMode="External"/><Relationship Id="rId9" Type="http://schemas.openxmlformats.org/officeDocument/2006/relationships/hyperlink" Target="https://docs.google.com/presentation/d/1ebHOjiOp-8ZTjlK9wrofie0dwk5ffhhugiyDqfk0ENc/edit?usp=sharing" TargetMode="External"/><Relationship Id="rId26" Type="http://schemas.openxmlformats.org/officeDocument/2006/relationships/hyperlink" Target="https://docs.google.com/presentation/d/1CKxm_7eSfV0A96zBP-K9HDBpR2UV0i-biZwuziJJjgc/htmlpresent" TargetMode="External"/><Relationship Id="rId25" Type="http://schemas.openxmlformats.org/officeDocument/2006/relationships/hyperlink" Target="https://docs.google.com/presentation/d/1CKxm_7eSfV0A96zBP-K9HDBpR2UV0i-biZwuziJJjgc/view" TargetMode="External"/><Relationship Id="rId5" Type="http://schemas.openxmlformats.org/officeDocument/2006/relationships/hyperlink" Target="https://drive.google.com/file/d/1MQPhcs34ko80MkI6Ouyvsn-Lom4O-Wzr/view?usp=sharing" TargetMode="External"/><Relationship Id="rId6" Type="http://schemas.openxmlformats.org/officeDocument/2006/relationships/hyperlink" Target="https://docs.google.com/document/d/1X8xFiPhY6WlmxJfBOVNZPODHxDHn_pdlGIs-7-fKTq8/edit?usp=sharing" TargetMode="External"/><Relationship Id="rId7" Type="http://schemas.openxmlformats.org/officeDocument/2006/relationships/hyperlink" Target="https://docs.google.com/document/d/1X8xFiPhY6WlmxJfBOVNZPODHxDHn_pdlGIs-7-fKTq8/pub" TargetMode="External"/><Relationship Id="rId8" Type="http://schemas.openxmlformats.org/officeDocument/2006/relationships/hyperlink" Target="https://docs.google.com/document/d/1X8xFiPhY6WlmxJfBOVNZPODHxDHn_pdlGIs-7-fKTq8/view" TargetMode="External"/><Relationship Id="rId11" Type="http://schemas.openxmlformats.org/officeDocument/2006/relationships/hyperlink" Target="https://docs.google.com/presentation/d/1ebHOjiOp-8ZTjlK9wrofie0dwk5ffhhugiyDqfk0ENc/view" TargetMode="External"/><Relationship Id="rId10" Type="http://schemas.openxmlformats.org/officeDocument/2006/relationships/hyperlink" Target="https://docs.google.com/presentation/d/1ebHOjiOp-8ZTjlK9wrofie0dwk5ffhhugiyDqfk0ENc/pub?start=true&amp;loop=true&amp;delayms=3000" TargetMode="External"/><Relationship Id="rId13" Type="http://schemas.openxmlformats.org/officeDocument/2006/relationships/hyperlink" Target="https://docs.google.com/document/d/1SD3T7q9e15Bhcdih__v5ZBXJWehDXnpxoExGOwV1tYk/edit?usp=sharing" TargetMode="External"/><Relationship Id="rId12" Type="http://schemas.openxmlformats.org/officeDocument/2006/relationships/hyperlink" Target="https://docs.google.com/presentation/d/1ebHOjiOp-8ZTjlK9wrofie0dwk5ffhhugiyDqfk0ENc/htmlpresent" TargetMode="External"/><Relationship Id="rId15" Type="http://schemas.openxmlformats.org/officeDocument/2006/relationships/hyperlink" Target="https://docs.google.com/document/d/1SD3T7q9e15Bhcdih__v5ZBXJWehDXnpxoExGOwV1tYk/view" TargetMode="External"/><Relationship Id="rId14" Type="http://schemas.openxmlformats.org/officeDocument/2006/relationships/hyperlink" Target="https://docs.google.com/document/d/1SD3T7q9e15Bhcdih__v5ZBXJWehDXnpxoExGOwV1tYk/pub" TargetMode="External"/><Relationship Id="rId17" Type="http://schemas.openxmlformats.org/officeDocument/2006/relationships/hyperlink" Target="https://docs.google.com/presentation/d/1tyLawOjjh6pQF-Vsvwfsk0dFAtDXSX-kxqJDC5yWbUc/pub?start=true&amp;loop=true&amp;delayms=3000" TargetMode="External"/><Relationship Id="rId16" Type="http://schemas.openxmlformats.org/officeDocument/2006/relationships/hyperlink" Target="https://docs.google.com/presentation/d/1tyLawOjjh6pQF-Vsvwfsk0dFAtDXSX-kxqJDC5yWbUc/edit?usp=sharing" TargetMode="External"/><Relationship Id="rId19" Type="http://schemas.openxmlformats.org/officeDocument/2006/relationships/hyperlink" Target="https://docs.google.com/presentation/d/1tyLawOjjh6pQF-Vsvwfsk0dFAtDXSX-kxqJDC5yWbUc/htmlpresent" TargetMode="External"/><Relationship Id="rId18" Type="http://schemas.openxmlformats.org/officeDocument/2006/relationships/hyperlink" Target="https://docs.google.com/presentation/d/1tyLawOjjh6pQF-Vsvwfsk0dFAtDXSX-kxqJDC5yWbUc/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Seal Beach</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Seal Beach</a:t>
            </a:r>
            <a:endParaRPr b="1">
              <a:solidFill>
                <a:srgbClr val="A8D673"/>
              </a:solidFill>
              <a:latin typeface="Poppins"/>
              <a:ea typeface="Poppins"/>
              <a:cs typeface="Poppins"/>
              <a:sym typeface="Poppins"/>
            </a:endParaRPr>
          </a:p>
        </p:txBody>
      </p:sp>
      <p:sp>
        <p:nvSpPr>
          <p:cNvPr id="106" name="Google Shape;10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booth LED Enclosure rental Seal Beach" id="60" name="Google Shape;60;p14" title="Vogue Photobooth LED Enclosure rental Seal Beach">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Seal Beach</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We guarantee the best experience for you and your guests with the world's best photo booth rental. Los Angeles offers premium photo booth rentals, including open air, mirror and mobile photo booths. We try to offer a variety of fun props to suit every theme for every event. exactly! Our extensive selection of custom photo booth props and backdrops are just like those seen on TV shows.Our full service includes a printing kiosk equipped with high-end printers. Voted #1 Best Photo Booth Rental in Los Angeles. Fabulous, high-end custom photo booth rental with social media, perfect for weddings, parties, or corporate events.green screen. Tailored to wow your event guests with the latest features. Top notch top quality and perfect for you. You want the most captivating photo experience with GIFs, boomerangs, videos and photos. We are the premier photo booth company in Los Angeles and the Los Angeles area.Our booth offers green screen technology, 360 degree video and photos, GIF animations, personalized text on photos and videos, filters and effects. doing. Our photo booths are perfect for weddings, special occasions, or corporate events! We have a wide range of photo booth rental packages to suit any occasion. We serve LA, Orange County, Long Beach, San Diego, and around the world! We have a state-of-the-art photo booth where you can rent high-quality instant prints.</a:t>
            </a:r>
            <a:endParaRPr sz="800"/>
          </a:p>
          <a:p>
            <a:pPr indent="0" lvl="0" marL="0" rtl="0" algn="l">
              <a:spcBef>
                <a:spcPts val="0"/>
              </a:spcBef>
              <a:spcAft>
                <a:spcPts val="0"/>
              </a:spcAft>
              <a:buNone/>
            </a:pPr>
            <a:r>
              <a:rPr lang="en" sz="1000" u="sng">
                <a:solidFill>
                  <a:schemeClr val="hlink"/>
                </a:solidFill>
                <a:hlinkClick r:id="rId3"/>
              </a:rPr>
              <a:t>https://sites.google.com/view/orangecountyspincamvideobooth/home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Rentals of Orange County</a:t>
            </a:r>
            <a:endParaRPr sz="1000"/>
          </a:p>
          <a:p>
            <a:pPr indent="0" lvl="0" marL="0" rtl="0" algn="l">
              <a:spcBef>
                <a:spcPts val="0"/>
              </a:spcBef>
              <a:spcAft>
                <a:spcPts val="0"/>
              </a:spcAft>
              <a:buNone/>
            </a:pPr>
            <a:r>
              <a:rPr lang="en" sz="1000"/>
              <a:t>10201 Valley View St, Cypress, CA 90630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Photobooth LED Enclosure rental Santa Ana</a:t>
            </a:r>
            <a:endParaRPr sz="800"/>
          </a:p>
          <a:p>
            <a:pPr indent="0" lvl="0" marL="0" rtl="0" algn="l">
              <a:spcBef>
                <a:spcPts val="0"/>
              </a:spcBef>
              <a:spcAft>
                <a:spcPts val="0"/>
              </a:spcAft>
              <a:buNone/>
            </a:pPr>
            <a:r>
              <a:rPr lang="en" sz="800"/>
              <a:t>Vogue Photobooth LED Enclosure rental Garden Grove</a:t>
            </a:r>
            <a:endParaRPr sz="800"/>
          </a:p>
          <a:p>
            <a:pPr indent="0" lvl="0" marL="0" rtl="0" algn="l">
              <a:spcBef>
                <a:spcPts val="0"/>
              </a:spcBef>
              <a:spcAft>
                <a:spcPts val="0"/>
              </a:spcAft>
              <a:buNone/>
            </a:pPr>
            <a:r>
              <a:rPr lang="en" sz="800"/>
              <a:t>Vogue Photobooth LED Enclosure rental Seal Beach</a:t>
            </a:r>
            <a:endParaRPr sz="800"/>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10;" id="87" name="Google Shape;87;p19" title="Vogue Photobooth LED Enclosure rental Seal Beach">
            <a:hlinkClick r:id="rId3"/>
          </p:cNvPr>
          <p:cNvPicPr preferRelativeResize="0"/>
          <p:nvPr/>
        </p:nvPicPr>
        <p:blipFill>
          <a:blip r:embed="rId4">
            <a:alphaModFix/>
          </a:blip>
          <a:stretch>
            <a:fillRect/>
          </a:stretch>
        </p:blipFill>
        <p:spPr>
          <a:xfrm>
            <a:off x="1714500" y="671513"/>
            <a:ext cx="5715000" cy="380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3" name="Google Shape;93;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9" name="Google Shape;9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document</a:t>
            </a:r>
            <a:endParaRPr sz="700"/>
          </a:p>
          <a:p>
            <a:pPr indent="0" lvl="0" marL="0" rtl="0" algn="l">
              <a:lnSpc>
                <a:spcPct val="1000"/>
              </a:lnSpc>
              <a:spcBef>
                <a:spcPts val="1000"/>
              </a:spcBef>
              <a:spcAft>
                <a:spcPts val="0"/>
              </a:spcAft>
              <a:buNone/>
            </a:pPr>
            <a:r>
              <a:rPr lang="en" sz="700" u="sng">
                <a:solidFill>
                  <a:schemeClr val="hlink"/>
                </a:solidFill>
                <a:hlinkClick r:id="rId7"/>
              </a:rPr>
              <a:t>document pub</a:t>
            </a:r>
            <a:endParaRPr sz="700"/>
          </a:p>
          <a:p>
            <a:pPr indent="0" lvl="0" marL="0" rtl="0" algn="l">
              <a:lnSpc>
                <a:spcPct val="1000"/>
              </a:lnSpc>
              <a:spcBef>
                <a:spcPts val="1000"/>
              </a:spcBef>
              <a:spcAft>
                <a:spcPts val="0"/>
              </a:spcAft>
              <a:buNone/>
            </a:pPr>
            <a:r>
              <a:rPr lang="en" sz="700" u="sng">
                <a:solidFill>
                  <a:schemeClr val="hlink"/>
                </a:solidFill>
                <a:hlinkClick r:id="rId8"/>
              </a:rPr>
              <a:t>document view</a:t>
            </a:r>
            <a:endParaRPr sz="700"/>
          </a:p>
          <a:p>
            <a:pPr indent="0" lvl="0" marL="0" rtl="0" algn="l">
              <a:lnSpc>
                <a:spcPct val="1000"/>
              </a:lnSpc>
              <a:spcBef>
                <a:spcPts val="1000"/>
              </a:spcBef>
              <a:spcAft>
                <a:spcPts val="0"/>
              </a:spcAft>
              <a:buNone/>
            </a:pPr>
            <a:r>
              <a:rPr lang="en" sz="700" u="sng">
                <a:solidFill>
                  <a:schemeClr val="hlink"/>
                </a:solidFill>
                <a:hlinkClick r:id="rId9"/>
              </a:rPr>
              <a:t>presentation</a:t>
            </a:r>
            <a:endParaRPr sz="700"/>
          </a:p>
          <a:p>
            <a:pPr indent="0" lvl="0" marL="0" rtl="0" algn="l">
              <a:lnSpc>
                <a:spcPct val="1000"/>
              </a:lnSpc>
              <a:spcBef>
                <a:spcPts val="1000"/>
              </a:spcBef>
              <a:spcAft>
                <a:spcPts val="0"/>
              </a:spcAft>
              <a:buNone/>
            </a:pPr>
            <a:r>
              <a:rPr lang="en" sz="700" u="sng">
                <a:solidFill>
                  <a:schemeClr val="hlink"/>
                </a:solidFill>
                <a:hlinkClick r:id="rId1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13"/>
              </a:rPr>
              <a:t>document</a:t>
            </a:r>
            <a:endParaRPr sz="700"/>
          </a:p>
          <a:p>
            <a:pPr indent="0" lvl="0" marL="0" rtl="0" algn="l">
              <a:lnSpc>
                <a:spcPct val="1000"/>
              </a:lnSpc>
              <a:spcBef>
                <a:spcPts val="1000"/>
              </a:spcBef>
              <a:spcAft>
                <a:spcPts val="0"/>
              </a:spcAft>
              <a:buNone/>
            </a:pPr>
            <a:r>
              <a:rPr lang="en" sz="700" u="sng">
                <a:solidFill>
                  <a:schemeClr val="hlink"/>
                </a:solidFill>
                <a:hlinkClick r:id="rId14"/>
              </a:rPr>
              <a:t>document pub</a:t>
            </a:r>
            <a:endParaRPr sz="700"/>
          </a:p>
          <a:p>
            <a:pPr indent="0" lvl="0" marL="0" rtl="0" algn="l">
              <a:lnSpc>
                <a:spcPct val="1000"/>
              </a:lnSpc>
              <a:spcBef>
                <a:spcPts val="1000"/>
              </a:spcBef>
              <a:spcAft>
                <a:spcPts val="0"/>
              </a:spcAft>
              <a:buNone/>
            </a:pPr>
            <a:r>
              <a:rPr lang="en" sz="700" u="sng">
                <a:solidFill>
                  <a:schemeClr val="hlink"/>
                </a:solidFill>
                <a:hlinkClick r:id="rId15"/>
              </a:rPr>
              <a:t>document view</a:t>
            </a:r>
            <a:endParaRPr sz="700"/>
          </a:p>
          <a:p>
            <a:pPr indent="0" lvl="0" marL="0" rtl="0" algn="l">
              <a:lnSpc>
                <a:spcPct val="1000"/>
              </a:lnSpc>
              <a:spcBef>
                <a:spcPts val="1000"/>
              </a:spcBef>
              <a:spcAft>
                <a:spcPts val="0"/>
              </a:spcAft>
              <a:buNone/>
            </a:pPr>
            <a:r>
              <a:rPr lang="en" sz="700" u="sng">
                <a:solidFill>
                  <a:schemeClr val="hlink"/>
                </a:solidFill>
                <a:hlinkClick r:id="rId16"/>
              </a:rPr>
              <a:t>presentation</a:t>
            </a:r>
            <a:endParaRPr sz="700"/>
          </a:p>
          <a:p>
            <a:pPr indent="0" lvl="0" marL="0" rtl="0" algn="l">
              <a:lnSpc>
                <a:spcPct val="1000"/>
              </a:lnSpc>
              <a:spcBef>
                <a:spcPts val="1000"/>
              </a:spcBef>
              <a:spcAft>
                <a:spcPts val="0"/>
              </a:spcAft>
              <a:buNone/>
            </a:pPr>
            <a:r>
              <a:rPr lang="en" sz="700" u="sng">
                <a:solidFill>
                  <a:schemeClr val="hlink"/>
                </a:solidFill>
                <a:hlinkClick r:id="rId1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9"/>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20"/>
              </a:rPr>
              <a:t>document</a:t>
            </a:r>
            <a:endParaRPr sz="700"/>
          </a:p>
          <a:p>
            <a:pPr indent="0" lvl="0" marL="0" rtl="0" algn="l">
              <a:lnSpc>
                <a:spcPct val="1000"/>
              </a:lnSpc>
              <a:spcBef>
                <a:spcPts val="1000"/>
              </a:spcBef>
              <a:spcAft>
                <a:spcPts val="0"/>
              </a:spcAft>
              <a:buNone/>
            </a:pPr>
            <a:r>
              <a:rPr lang="en" sz="700" u="sng">
                <a:solidFill>
                  <a:schemeClr val="hlink"/>
                </a:solidFill>
                <a:hlinkClick r:id="rId21"/>
              </a:rPr>
              <a:t>document pub</a:t>
            </a:r>
            <a:endParaRPr sz="700"/>
          </a:p>
          <a:p>
            <a:pPr indent="0" lvl="0" marL="0" rtl="0" algn="l">
              <a:lnSpc>
                <a:spcPct val="1000"/>
              </a:lnSpc>
              <a:spcBef>
                <a:spcPts val="1000"/>
              </a:spcBef>
              <a:spcAft>
                <a:spcPts val="0"/>
              </a:spcAft>
              <a:buNone/>
            </a:pPr>
            <a:r>
              <a:rPr lang="en" sz="700" u="sng">
                <a:solidFill>
                  <a:schemeClr val="hlink"/>
                </a:solidFill>
                <a:hlinkClick r:id="rId22"/>
              </a:rPr>
              <a:t>document view</a:t>
            </a:r>
            <a:endParaRPr sz="700"/>
          </a:p>
          <a:p>
            <a:pPr indent="0" lvl="0" marL="0" rtl="0" algn="l">
              <a:lnSpc>
                <a:spcPct val="1000"/>
              </a:lnSpc>
              <a:spcBef>
                <a:spcPts val="1000"/>
              </a:spcBef>
              <a:spcAft>
                <a:spcPts val="0"/>
              </a:spcAft>
              <a:buNone/>
            </a:pPr>
            <a:r>
              <a:rPr lang="en" sz="700" u="sng">
                <a:solidFill>
                  <a:schemeClr val="hlink"/>
                </a:solidFill>
                <a:hlinkClick r:id="rId23"/>
              </a:rPr>
              <a:t>presentation</a:t>
            </a:r>
            <a:endParaRPr sz="700"/>
          </a:p>
          <a:p>
            <a:pPr indent="0" lvl="0" marL="0" rtl="0" algn="l">
              <a:lnSpc>
                <a:spcPct val="1000"/>
              </a:lnSpc>
              <a:spcBef>
                <a:spcPts val="1000"/>
              </a:spcBef>
              <a:spcAft>
                <a:spcPts val="0"/>
              </a:spcAft>
              <a:buNone/>
            </a:pPr>
            <a:r>
              <a:rPr lang="en" sz="700" u="sng">
                <a:solidFill>
                  <a:schemeClr val="hlink"/>
                </a:solidFill>
                <a:hlinkClick r:id="rId24"/>
              </a:rPr>
              <a:t>presentation pub</a:t>
            </a:r>
            <a:endParaRPr sz="700"/>
          </a:p>
          <a:p>
            <a:pPr indent="0" lvl="0" marL="0" rtl="0" algn="l">
              <a:lnSpc>
                <a:spcPct val="1000"/>
              </a:lnSpc>
              <a:spcBef>
                <a:spcPts val="1000"/>
              </a:spcBef>
              <a:spcAft>
                <a:spcPts val="1000"/>
              </a:spcAft>
              <a:buNone/>
            </a:pPr>
            <a:r>
              <a:t/>
            </a:r>
            <a:endParaRPr/>
          </a:p>
        </p:txBody>
      </p:sp>
      <p:sp>
        <p:nvSpPr>
          <p:cNvPr id="100" name="Google Shape;10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 html</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