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1" Type="http://schemas.openxmlformats.org/officeDocument/2006/relationships/hyperlink" Target="https://docs.google.com/presentation/d/1cGhDCV9mSgg8PPdE0ukhDq5JakPk7Wxz832Tr3y7ks0/htmlpresent" TargetMode="External"/><Relationship Id="rId10" Type="http://schemas.openxmlformats.org/officeDocument/2006/relationships/hyperlink" Target="https://docs.google.com/presentation/d/1cGhDCV9mSgg8PPdE0ukhDq5JakPk7Wxz832Tr3y7ks0/view" TargetMode="External"/><Relationship Id="rId13" Type="http://schemas.openxmlformats.org/officeDocument/2006/relationships/hyperlink" Target="https://docs.google.com/document/d/1X15lm2BSITcOoJgDUsVMc_TxvEfgrZlqKeA8jxCvTKo/pub" TargetMode="External"/><Relationship Id="rId12" Type="http://schemas.openxmlformats.org/officeDocument/2006/relationships/hyperlink" Target="https://docs.google.com/document/d/1X15lm2BSITcOoJgDUsVMc_TxvEfgrZlqKeA8jxCvTKo/edit?usp=sharing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wrmvc6AtCoUFTfSoOgbKx1UiUzoDfX7O/view?usp=sharing" TargetMode="External"/><Relationship Id="rId3" Type="http://schemas.openxmlformats.org/officeDocument/2006/relationships/hyperlink" Target="https://drive.google.com/file/d/1LPQBXCgHfkfdRd6TzBm20Cx6yo7CT2_A/view?usp=sharing" TargetMode="External"/><Relationship Id="rId4" Type="http://schemas.openxmlformats.org/officeDocument/2006/relationships/hyperlink" Target="https://drive.google.com/file/d/137RrC-4NFV5-yBsyhp6cHAf8S2FazF9W/view?usp=sharing" TargetMode="External"/><Relationship Id="rId9" Type="http://schemas.openxmlformats.org/officeDocument/2006/relationships/hyperlink" Target="https://docs.google.com/presentation/d/1cGhDCV9mSgg8PPdE0ukhDq5JakPk7Wxz832Tr3y7ks0/pub?start=true&amp;loop=true&amp;delayms=3000" TargetMode="External"/><Relationship Id="rId15" Type="http://schemas.openxmlformats.org/officeDocument/2006/relationships/hyperlink" Target="https://docs.google.com/presentation/d/1XdR5PstU39AY7pFbXFHv1QUDFlGJox0E9IthQttP6bE/edit?usp=sharing" TargetMode="External"/><Relationship Id="rId14" Type="http://schemas.openxmlformats.org/officeDocument/2006/relationships/hyperlink" Target="https://docs.google.com/document/d/1X15lm2BSITcOoJgDUsVMc_TxvEfgrZlqKeA8jxCvTKo/view" TargetMode="External"/><Relationship Id="rId17" Type="http://schemas.openxmlformats.org/officeDocument/2006/relationships/hyperlink" Target="https://docs.google.com/presentation/d/1XdR5PstU39AY7pFbXFHv1QUDFlGJox0E9IthQttP6bE/view" TargetMode="External"/><Relationship Id="rId16" Type="http://schemas.openxmlformats.org/officeDocument/2006/relationships/hyperlink" Target="https://docs.google.com/presentation/d/1XdR5PstU39AY7pFbXFHv1QUDFlGJox0E9IthQttP6bE/pub?start=true&amp;loop=true&amp;delayms=3000" TargetMode="External"/><Relationship Id="rId5" Type="http://schemas.openxmlformats.org/officeDocument/2006/relationships/hyperlink" Target="https://docs.google.com/document/d/1sDXs_akf4V1dwfYoW9GY5VxDKj_bqP3FbIoOgHkHoIc/edit?usp=sharing" TargetMode="External"/><Relationship Id="rId6" Type="http://schemas.openxmlformats.org/officeDocument/2006/relationships/hyperlink" Target="https://docs.google.com/document/d/1sDXs_akf4V1dwfYoW9GY5VxDKj_bqP3FbIoOgHkHoIc/pub" TargetMode="External"/><Relationship Id="rId18" Type="http://schemas.openxmlformats.org/officeDocument/2006/relationships/hyperlink" Target="https://docs.google.com/presentation/d/1XdR5PstU39AY7pFbXFHv1QUDFlGJox0E9IthQttP6bE/htmlpresent" TargetMode="External"/><Relationship Id="rId7" Type="http://schemas.openxmlformats.org/officeDocument/2006/relationships/hyperlink" Target="https://docs.google.com/document/d/1sDXs_akf4V1dwfYoW9GY5VxDKj_bqP3FbIoOgHkHoIc/view" TargetMode="External"/><Relationship Id="rId8" Type="http://schemas.openxmlformats.org/officeDocument/2006/relationships/hyperlink" Target="https://docs.google.com/presentation/d/1cGhDCV9mSgg8PPdE0ukhDq5JakPk7Wxz832Tr3y7ks0/edit?usp=sharing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83536860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83536860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https://drive.google.com/file/d/1wrmvc6AtCoUFTfSoOgbKx1UiUzoDfX7O/view?usp=sharing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https://drive.google.com/file/d/1LPQBXCgHfkfdRd6TzBm20Cx6yo7CT2_A/view?usp=sharing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https://drive.google.com/file/d/137RrC-4NFV5-yBsyhp6cHAf8S2FazF9W/view?usp=sharing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https://docs.google.com/document/d/1sDXs_akf4V1dwfYoW9GY5VxDKj_bqP3FbIoOgHkHoIc/edit?usp=sharing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https://docs.google.com/document/d/1sDXs_akf4V1dwfYoW9GY5VxDKj_bqP3FbIoOgHkHoIc/pub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https://docs.google.com/document/d/1sDXs_akf4V1dwfYoW9GY5VxDKj_bqP3FbIoOgHkHoIc/view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https://docs.google.com/presentation/d/1cGhDCV9mSgg8PPdE0ukhDq5JakPk7Wxz832Tr3y7ks0/edit?usp=sharing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https://docs.google.com/presentation/d/1cGhDCV9mSgg8PPdE0ukhDq5JakPk7Wxz832Tr3y7ks0/pub?start=true&amp;loop=true&amp;delayms=3000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https://docs.google.com/presentation/d/1cGhDCV9mSgg8PPdE0ukhDq5JakPk7Wxz832Tr3y7ks0/view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https://docs.google.com/presentation/d/1cGhDCV9mSgg8PPdE0ukhDq5JakPk7Wxz832Tr3y7ks0/htmlpresent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https://docs.google.com/document/d/1X15lm2BSITcOoJgDUsVMc_TxvEfgrZlqKeA8jxCvTKo/edit?usp=sharing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https://docs.google.com/document/d/1X15lm2BSITcOoJgDUsVMc_TxvEfgrZlqKeA8jxCvTKo/pub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https://docs.google.com/document/d/1X15lm2BSITcOoJgDUsVMc_TxvEfgrZlqKeA8jxCvTKo/view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https://docs.google.com/presentation/d/1XdR5PstU39AY7pFbXFHv1QUDFlGJox0E9IthQttP6bE/edit?usp=sharing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https://docs.google.com/presentation/d/1XdR5PstU39AY7pFbXFHv1QUDFlGJox0E9IthQttP6bE/pub?start=true&amp;loop=true&amp;delayms=3000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https://docs.google.com/presentation/d/1XdR5PstU39AY7pFbXFHv1QUDFlGJox0E9IthQttP6bE/view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https://docs.google.com/presentation/d/1XdR5PstU39AY7pFbXFHv1QUDFlGJox0E9IthQttP6bE/htmlpresent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83536860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83536860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83536860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83536860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83536860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83536860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slomotionvideoboothlosangeles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orange county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https://sites.google.com/view/slomotionvideoboothlosangeles/home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dding photo booth rental in orange county" id="60" name="Google Shape;60;p14" title="wedding photo booth rental in orange county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wedding photo booth rental in orange county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