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spreadsheet/pub?key=1alm3-Pgytyk3Pzu9I-IFP47PZFt5AJWS3YeGc0icS4o" TargetMode="External"/><Relationship Id="rId22" Type="http://schemas.openxmlformats.org/officeDocument/2006/relationships/hyperlink" Target="https://docs.google.com/spreadsheets/d/1alm3-Pgytyk3Pzu9I-IFP47PZFt5AJWS3YeGc0icS4o/pub" TargetMode="External"/><Relationship Id="rId21" Type="http://schemas.openxmlformats.org/officeDocument/2006/relationships/hyperlink" Target="https://docs.google.com/spreadsheets/d/1alm3-Pgytyk3Pzu9I-IFP47PZFt5AJWS3YeGc0icS4o/pubhtml" TargetMode="External"/><Relationship Id="rId24" Type="http://schemas.openxmlformats.org/officeDocument/2006/relationships/hyperlink" Target="https://docs.google.com/forms/d/1VEaaWSsPJMBnWiExi_kAy4gd90sVMLa0VorByqDgpNg/edit?usp=sharing" TargetMode="External"/><Relationship Id="rId23" Type="http://schemas.openxmlformats.org/officeDocument/2006/relationships/hyperlink" Target="https://docs.google.com/spreadsheets/d/1alm3-Pgytyk3Pzu9I-IFP47PZFt5AJWS3YeGc0icS4o/view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s.google.com/view/videophotoboothalhambra/home" TargetMode="External"/><Relationship Id="rId3" Type="http://schemas.openxmlformats.org/officeDocument/2006/relationships/hyperlink" Target="https://drive.google.com/drive/folders/1l6esjNY9AANfjphgiN3_lQcJ0_xiXjGG?usp=sharing" TargetMode="External"/><Relationship Id="rId4" Type="http://schemas.openxmlformats.org/officeDocument/2006/relationships/hyperlink" Target="https://drive.google.com/drive/folders/1ldz9C6UhijtTjm4NCqsClh9_QCsJyx5O?usp=sharing" TargetMode="External"/><Relationship Id="rId9" Type="http://schemas.openxmlformats.org/officeDocument/2006/relationships/hyperlink" Target="https://drive.google.com/file/d/1mRo083xlweoZ-rvLRZ8pdonSy0VWu0-m/view?usp=sharing" TargetMode="External"/><Relationship Id="rId26" Type="http://schemas.openxmlformats.org/officeDocument/2006/relationships/hyperlink" Target="https://drive.google.com/file/d/1GRpEIVcvOVPf5rFNSRUqdWyOQxzVkXU8/view?usp=drivesdk" TargetMode="External"/><Relationship Id="rId25" Type="http://schemas.openxmlformats.org/officeDocument/2006/relationships/hyperlink" Target="https://docs.google.com/drawings/d/1u9cRdZHZfsJRvMZEhnvR_hUpXww7iuYRFtHKGglyyS0/edit?usp=sharing" TargetMode="External"/><Relationship Id="rId28" Type="http://schemas.openxmlformats.org/officeDocument/2006/relationships/hyperlink" Target="https://docs.google.com/document/d/1qTIMeAHAWACI43q54tzAR2vKEORZ_brVNHJ2lugnPhI/edit?usp=sharing" TargetMode="External"/><Relationship Id="rId27" Type="http://schemas.openxmlformats.org/officeDocument/2006/relationships/hyperlink" Target="https://sites.google.com/view/viralvideoboothoc/home" TargetMode="External"/><Relationship Id="rId5" Type="http://schemas.openxmlformats.org/officeDocument/2006/relationships/hyperlink" Target="https://drive.google.com/drive/folders/1eDWkAYTS-hqa8peHU0ZgoFc_B1L_rn28?usp=sharing" TargetMode="External"/><Relationship Id="rId6" Type="http://schemas.openxmlformats.org/officeDocument/2006/relationships/hyperlink" Target="https://drive.google.com/drive/folders/1-t9uF4lbFAjHMOkFFByLo_NQdHxbE_9w?usp=sharing" TargetMode="External"/><Relationship Id="rId29" Type="http://schemas.openxmlformats.org/officeDocument/2006/relationships/hyperlink" Target="https://docs.google.com/document/d/1qTIMeAHAWACI43q54tzAR2vKEORZ_brVNHJ2lugnPhI/pub" TargetMode="External"/><Relationship Id="rId7" Type="http://schemas.openxmlformats.org/officeDocument/2006/relationships/hyperlink" Target="https://drive.google.com/drive/folders/10Ibh7UOzFiSZm0k9I1YiUK8MJaZSkyWl?usp=sharing" TargetMode="External"/><Relationship Id="rId8" Type="http://schemas.openxmlformats.org/officeDocument/2006/relationships/hyperlink" Target="https://drive.google.com/file/d/1ssRCGyk-k_0rRKES01KZMIwwJt12OTc0/view?usp=sharing" TargetMode="External"/><Relationship Id="rId31" Type="http://schemas.openxmlformats.org/officeDocument/2006/relationships/hyperlink" Target="https://docs.google.com/presentation/d/15Op7W5PfYQ_Af3UZf1-cyBbFvfTvZYGhtoKgzczeGJ8/edit?usp=sharing" TargetMode="External"/><Relationship Id="rId30" Type="http://schemas.openxmlformats.org/officeDocument/2006/relationships/hyperlink" Target="https://docs.google.com/document/d/1qTIMeAHAWACI43q54tzAR2vKEORZ_brVNHJ2lugnPhI/view" TargetMode="External"/><Relationship Id="rId11" Type="http://schemas.openxmlformats.org/officeDocument/2006/relationships/hyperlink" Target="https://drive.google.com/file/d/10K2BrU5lid8kcrDiKRGpr97HUv_amcYv/view?usp=sharing" TargetMode="External"/><Relationship Id="rId33" Type="http://schemas.openxmlformats.org/officeDocument/2006/relationships/hyperlink" Target="https://docs.google.com/presentation/d/15Op7W5PfYQ_Af3UZf1-cyBbFvfTvZYGhtoKgzczeGJ8/view" TargetMode="External"/><Relationship Id="rId10" Type="http://schemas.openxmlformats.org/officeDocument/2006/relationships/hyperlink" Target="https://drive.google.com/file/d/1SjFQsToUojRWHiPPGyCsKRlcm6ymXbol/view?usp=sharing" TargetMode="External"/><Relationship Id="rId32" Type="http://schemas.openxmlformats.org/officeDocument/2006/relationships/hyperlink" Target="https://docs.google.com/presentation/d/15Op7W5PfYQ_Af3UZf1-cyBbFvfTvZYGhtoKgzczeGJ8/pub" TargetMode="External"/><Relationship Id="rId13" Type="http://schemas.openxmlformats.org/officeDocument/2006/relationships/hyperlink" Target="https://drive.google.com/file/d/1uoyU3epTTaqTeDOyVeC3BLj-Ye45wKOu/view?usp=sharing" TargetMode="External"/><Relationship Id="rId12" Type="http://schemas.openxmlformats.org/officeDocument/2006/relationships/hyperlink" Target="https://drive.google.com/file/d/1_hNl2CPunku5q9GhzcI-RkGSf2UekPod/view?usp=sharing" TargetMode="External"/><Relationship Id="rId15" Type="http://schemas.openxmlformats.org/officeDocument/2006/relationships/hyperlink" Target="https://drive.google.com/file/d/1eRaJTJTzdc6HFB3SrU3YZmKtiQDMggD-/view?usp=sharing" TargetMode="External"/><Relationship Id="rId14" Type="http://schemas.openxmlformats.org/officeDocument/2006/relationships/hyperlink" Target="https://drive.google.com/file/d/1m-1uVEeXcJevreG8TG2OMSnRT8oloX0r/view?usp=sharing" TargetMode="External"/><Relationship Id="rId17" Type="http://schemas.openxmlformats.org/officeDocument/2006/relationships/hyperlink" Target="https://drive.google.com/file/d/1bbf-lTxrvzcrqzJE-gOqHfRLZHWWPGnH/view?usp=sharing" TargetMode="External"/><Relationship Id="rId16" Type="http://schemas.openxmlformats.org/officeDocument/2006/relationships/hyperlink" Target="https://drive.google.com/file/d/1YbsJV0PWHF4pQ_CZQaVv1uiRB8wSn6VQ/view?usp=sharing" TargetMode="External"/><Relationship Id="rId19" Type="http://schemas.openxmlformats.org/officeDocument/2006/relationships/hyperlink" Target="https://docs.google.com/spreadsheets/d/1alm3-Pgytyk3Pzu9I-IFP47PZFt5AJWS3YeGc0icS4o/edit?usp=sharing" TargetMode="External"/><Relationship Id="rId18" Type="http://schemas.openxmlformats.org/officeDocument/2006/relationships/hyperlink" Target="https://drive.google.com/file/d/1ILmxFPDy2-vSInMc9QE_O3hNgBpd0iRR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3891340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3891340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https://sites.google.com/view/videophotoboothalhambra/home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https://drive.google.com/drive/folders/1l6esjNY9AANfjphgiN3_lQcJ0_xiXjGG?usp=sharing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https://drive.google.com/drive/folders/1ldz9C6UhijtTjm4NCqsClh9_QCsJyx5O?usp=sharing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https://drive.google.com/drive/folders/1eDWkAYTS-hqa8peHU0ZgoFc_B1L_rn28?usp=sharing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https://drive.google.com/drive/folders/1-t9uF4lbFAjHMOkFFByLo_NQdHxbE_9w?usp=sharing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https://drive.google.com/drive/folders/10Ibh7UOzFiSZm0k9I1YiUK8MJaZSkyWl?usp=sharing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https://drive.google.com/file/d/1ssRCGyk-k_0rRKES01KZMIwwJt12OTc0/view?usp=sharing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https://drive.google.com/file/d/1mRo083xlweoZ-rvLRZ8pdonSy0VWu0-m/view?usp=sharing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https://drive.google.com/file/d/1SjFQsToUojRWHiPPGyCsKRlcm6ymXbol/view?usp=sharing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https://drive.google.com/file/d/10K2BrU5lid8kcrDiKRGpr97HUv_amcYv/view?usp=sharing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https://drive.google.com/file/d/1_hNl2CPunku5q9GhzcI-RkGSf2UekPod/view?usp=sharing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https://drive.google.com/file/d/1uoyU3epTTaqTeDOyVeC3BLj-Ye45wKOu/view?usp=sharing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https://drive.google.com/file/d/1m-1uVEeXcJevreG8TG2OMSnRT8oloX0r/view?usp=sharing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https://drive.google.com/file/d/1eRaJTJTzdc6HFB3SrU3YZmKtiQDMggD-/view?usp=sharing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https://drive.google.com/file/d/1YbsJV0PWHF4pQ_CZQaVv1uiRB8wSn6VQ/view?usp=sharing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https://drive.google.com/file/d/1bbf-lTxrvzcrqzJE-gOqHfRLZHWWPGnH/view?usp=sharing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https://drive.google.com/file/d/1ILmxFPDy2-vSInMc9QE_O3hNgBpd0iRR/view?usp=sharing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https://docs.google.com/spreadsheets/d/1alm3-Pgytyk3Pzu9I-IFP47PZFt5AJWS3YeGc0icS4o/edit?usp=sharing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https://docs.google.com/spreadsheet/pub?key=1alm3-Pgytyk3Pzu9I-IFP47PZFt5AJWS3YeGc0icS4o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https://docs.google.com/spreadsheets/d/1alm3-Pgytyk3Pzu9I-IFP47PZFt5AJWS3YeGc0icS4o/pubhtml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https://docs.google.com/spreadsheets/d/1alm3-Pgytyk3Pzu9I-IFP47PZFt5AJWS3YeGc0icS4o/pub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https://docs.google.com/spreadsheets/d/1alm3-Pgytyk3Pzu9I-IFP47PZFt5AJWS3YeGc0icS4o/view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https://docs.google.com/forms/d/1VEaaWSsPJMBnWiExi_kAy4gd90sVMLa0VorByqDgpNg/edit?usp=sharing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https://docs.google.com/drawings/d/1u9cRdZHZfsJRvMZEhnvR_hUpXww7iuYRFtHKGglyyS0/edit?usp=sharing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https://drive.google.com/file/d/1GRpEIVcvOVPf5rFNSRUqdWyOQxzVkXU8/view?usp=drivesdk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https://sites.google.com/view/viralvideoboothoc/home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https://docs.google.com/document/d/1qTIMeAHAWACI43q54tzAR2vKEORZ_brVNHJ2lugnPhI/edit?usp=sharing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https://docs.google.com/document/d/1qTIMeAHAWACI43q54tzAR2vKEORZ_brVNHJ2lugnPhI/pub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https://docs.google.com/document/d/1qTIMeAHAWACI43q54tzAR2vKEORZ_brVNHJ2lugnPhI/view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https://docs.google.com/presentation/d/15Op7W5PfYQ_Af3UZf1-cyBbFvfTvZYGhtoKgzczeGJ8/edit?usp=sharing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https://docs.google.com/presentation/d/15Op7W5PfYQ_Af3UZf1-cyBbFvfTvZYGhtoKgzczeGJ8/pub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https://docs.google.com/presentation/d/15Op7W5PfYQ_Af3UZf1-cyBbFvfTvZYGhtoKgzczeGJ8/view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3891340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3891340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38913402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38913402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videophotoboothalhambra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view/viralvideoboothoc/home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rental  West Hollywood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https://sites.google.com/view/videophotoboothalhambra/home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&#10;" id="60" name="Google Shape;60;p14" title="Vogue Photobooth rental  West Hollywoo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40" y="0"/>
            <a:ext cx="77605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rental  West Hollywood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