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oppi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Poppins-regular.fntdata"/><Relationship Id="rId14" Type="http://schemas.openxmlformats.org/officeDocument/2006/relationships/slide" Target="slides/slide9.xml"/><Relationship Id="rId17" Type="http://schemas.openxmlformats.org/officeDocument/2006/relationships/font" Target="fonts/Poppins-italic.fntdata"/><Relationship Id="rId16" Type="http://schemas.openxmlformats.org/officeDocument/2006/relationships/font" Target="fonts/Poppins-bold.fntdata"/><Relationship Id="rId18" Type="http://schemas.openxmlformats.org/officeDocument/2006/relationships/font" Target="fonts/Poppins-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40" Type="http://schemas.openxmlformats.org/officeDocument/2006/relationships/hyperlink" Target="https://docs.google.com/presentation/d/1bgRBjdRxIRIyxfBCb-79gdc877FebtjUXGQst7aXZy8/view" TargetMode="External"/><Relationship Id="rId42" Type="http://schemas.openxmlformats.org/officeDocument/2006/relationships/hyperlink" Target="https://docs.google.com/document/d/1seZOShsCTRNcaj5GwtY10QfKVMmzao8c4gjymwC10b0/pub" TargetMode="External"/><Relationship Id="rId41" Type="http://schemas.openxmlformats.org/officeDocument/2006/relationships/hyperlink" Target="https://docs.google.com/document/d/1seZOShsCTRNcaj5GwtY10QfKVMmzao8c4gjymwC10b0/edit?usp=sharing" TargetMode="External"/><Relationship Id="rId44" Type="http://schemas.openxmlformats.org/officeDocument/2006/relationships/hyperlink" Target="https://docs.google.com/presentation/d/1c4xfarHII_Xkl1IOD7L74VCvFx66PFYL9abedGJqCLs/edit?usp=sharing" TargetMode="External"/><Relationship Id="rId43" Type="http://schemas.openxmlformats.org/officeDocument/2006/relationships/hyperlink" Target="https://docs.google.com/document/d/1seZOShsCTRNcaj5GwtY10QfKVMmzao8c4gjymwC10b0/view" TargetMode="External"/><Relationship Id="rId46" Type="http://schemas.openxmlformats.org/officeDocument/2006/relationships/hyperlink" Target="https://docs.google.com/presentation/d/1c4xfarHII_Xkl1IOD7L74VCvFx66PFYL9abedGJqCLs/view" TargetMode="External"/><Relationship Id="rId45" Type="http://schemas.openxmlformats.org/officeDocument/2006/relationships/hyperlink" Target="https://docs.google.com/presentation/d/1c4xfarHII_Xkl1IOD7L74VCvFx66PFYL9abedGJqCLs/pub" TargetMode="External"/><Relationship Id="rId80" Type="http://schemas.openxmlformats.org/officeDocument/2006/relationships/hyperlink" Target="https://docs.google.com/presentation/d/1hJYXaar75SU-JEvz0Hl5Gon4ooPHjA9lXC9busm0GSI/edit?usp=sharing" TargetMode="External"/><Relationship Id="rId82" Type="http://schemas.openxmlformats.org/officeDocument/2006/relationships/hyperlink" Target="https://docs.google.com/presentation/d/1hJYXaar75SU-JEvz0Hl5Gon4ooPHjA9lXC9busm0GSI/view" TargetMode="External"/><Relationship Id="rId81" Type="http://schemas.openxmlformats.org/officeDocument/2006/relationships/hyperlink" Target="https://docs.google.com/presentation/d/1hJYXaar75SU-JEvz0Hl5Gon4ooPHjA9lXC9busm0GSI/pub" TargetMode="External"/><Relationship Id="rId1" Type="http://schemas.openxmlformats.org/officeDocument/2006/relationships/notesMaster" Target="../notesMasters/notesMaster1.xml"/><Relationship Id="rId2" Type="http://schemas.openxmlformats.org/officeDocument/2006/relationships/hyperlink" Target="https://drive.google.com/drive/folders/19RpKWKZ54BmWDiyXIWV9Q_Df08682eRW?usp=sharing" TargetMode="External"/><Relationship Id="rId3" Type="http://schemas.openxmlformats.org/officeDocument/2006/relationships/hyperlink" Target="https://drive.google.com/file/d/1iSYOffj6yah5phrHgA7AYpCGOtfhI2sG/view?usp=sharing" TargetMode="External"/><Relationship Id="rId4" Type="http://schemas.openxmlformats.org/officeDocument/2006/relationships/hyperlink" Target="https://drive.google.com/file/d/1k-Rn8AE1VhvwiIRAK7Xu3ZgglJO7_qnE/view?usp=sharing" TargetMode="External"/><Relationship Id="rId9" Type="http://schemas.openxmlformats.org/officeDocument/2006/relationships/hyperlink" Target="https://drive.google.com/file/d/13DSBIw6aIF4Biobi3GN-nKKYjZg59yZK/view?usp=sharing" TargetMode="External"/><Relationship Id="rId48" Type="http://schemas.openxmlformats.org/officeDocument/2006/relationships/hyperlink" Target="https://docs.google.com/document/d/1DKv22LJwCIaA7FkQAaLJbu9iFpRYLjRFIlKzWxu54NQ/pub" TargetMode="External"/><Relationship Id="rId47" Type="http://schemas.openxmlformats.org/officeDocument/2006/relationships/hyperlink" Target="https://docs.google.com/document/d/1DKv22LJwCIaA7FkQAaLJbu9iFpRYLjRFIlKzWxu54NQ/edit?usp=sharing" TargetMode="External"/><Relationship Id="rId49" Type="http://schemas.openxmlformats.org/officeDocument/2006/relationships/hyperlink" Target="https://docs.google.com/document/d/1DKv22LJwCIaA7FkQAaLJbu9iFpRYLjRFIlKzWxu54NQ/view" TargetMode="External"/><Relationship Id="rId5" Type="http://schemas.openxmlformats.org/officeDocument/2006/relationships/hyperlink" Target="https://drive.google.com/file/d/1KwhvsGS6Xi_QGiaAo8mEpyVaGyzGROBE/view?usp=sharing" TargetMode="External"/><Relationship Id="rId6" Type="http://schemas.openxmlformats.org/officeDocument/2006/relationships/hyperlink" Target="https://drive.google.com/file/d/1WMOmMXwisly6TJ050Zrmo1XZpbXxUx7A/view?usp=sharing" TargetMode="External"/><Relationship Id="rId7" Type="http://schemas.openxmlformats.org/officeDocument/2006/relationships/hyperlink" Target="https://drive.google.com/file/d/11JkJLrzyKW_zbREXeW_CZO-mMtFYhOc-/view?usp=sharing" TargetMode="External"/><Relationship Id="rId8" Type="http://schemas.openxmlformats.org/officeDocument/2006/relationships/hyperlink" Target="https://drive.google.com/file/d/18KOi1zPv118qTSqOhijiO7r0X8TyzboI/view?usp=sharing" TargetMode="External"/><Relationship Id="rId73" Type="http://schemas.openxmlformats.org/officeDocument/2006/relationships/hyperlink" Target="https://docs.google.com/document/d/1eRfe7laz-oswtNn69DH_udzIUQnMod_zKGYQlugeQXk/view" TargetMode="External"/><Relationship Id="rId72" Type="http://schemas.openxmlformats.org/officeDocument/2006/relationships/hyperlink" Target="https://docs.google.com/document/d/1eRfe7laz-oswtNn69DH_udzIUQnMod_zKGYQlugeQXk/pub" TargetMode="External"/><Relationship Id="rId31" Type="http://schemas.openxmlformats.org/officeDocument/2006/relationships/hyperlink" Target="https://docs.google.com/document/d/1U_s_648yxMl718AUio83B77D8CTYYUjEgiyg3gjeHnc/view" TargetMode="External"/><Relationship Id="rId75" Type="http://schemas.openxmlformats.org/officeDocument/2006/relationships/hyperlink" Target="https://docs.google.com/presentation/d/1xOArmO1ECtpP8w3xiqR4ImuqbXmDyLjoxYYs6nrjki4/pub" TargetMode="External"/><Relationship Id="rId30" Type="http://schemas.openxmlformats.org/officeDocument/2006/relationships/hyperlink" Target="https://docs.google.com/document/d/1U_s_648yxMl718AUio83B77D8CTYYUjEgiyg3gjeHnc/pub" TargetMode="External"/><Relationship Id="rId74" Type="http://schemas.openxmlformats.org/officeDocument/2006/relationships/hyperlink" Target="https://docs.google.com/presentation/d/1xOArmO1ECtpP8w3xiqR4ImuqbXmDyLjoxYYs6nrjki4/edit?usp=sharing" TargetMode="External"/><Relationship Id="rId33" Type="http://schemas.openxmlformats.org/officeDocument/2006/relationships/hyperlink" Target="https://docs.google.com/presentation/d/1gsl97Eu7PaM4iCyAFOz1s972EGZ4RZstN2qBdD7mZn8/pub" TargetMode="External"/><Relationship Id="rId77" Type="http://schemas.openxmlformats.org/officeDocument/2006/relationships/hyperlink" Target="https://docs.google.com/document/d/1r80t2KyFME9WnAVFbxRkDAv4kvU6AzKjfoCdaTU5WrQ/edit?usp=sharing" TargetMode="External"/><Relationship Id="rId32" Type="http://schemas.openxmlformats.org/officeDocument/2006/relationships/hyperlink" Target="https://docs.google.com/presentation/d/1gsl97Eu7PaM4iCyAFOz1s972EGZ4RZstN2qBdD7mZn8/edit?usp=sharing" TargetMode="External"/><Relationship Id="rId76" Type="http://schemas.openxmlformats.org/officeDocument/2006/relationships/hyperlink" Target="https://docs.google.com/presentation/d/1xOArmO1ECtpP8w3xiqR4ImuqbXmDyLjoxYYs6nrjki4/view" TargetMode="External"/><Relationship Id="rId35" Type="http://schemas.openxmlformats.org/officeDocument/2006/relationships/hyperlink" Target="https://docs.google.com/document/d/14etCmRhx7y8-56pwn9cAeReW5Wp_bWcv2Ri8YStWvqs/edit?usp=sharing" TargetMode="External"/><Relationship Id="rId79" Type="http://schemas.openxmlformats.org/officeDocument/2006/relationships/hyperlink" Target="https://docs.google.com/document/d/1r80t2KyFME9WnAVFbxRkDAv4kvU6AzKjfoCdaTU5WrQ/view" TargetMode="External"/><Relationship Id="rId34" Type="http://schemas.openxmlformats.org/officeDocument/2006/relationships/hyperlink" Target="https://docs.google.com/presentation/d/1gsl97Eu7PaM4iCyAFOz1s972EGZ4RZstN2qBdD7mZn8/view" TargetMode="External"/><Relationship Id="rId78" Type="http://schemas.openxmlformats.org/officeDocument/2006/relationships/hyperlink" Target="https://docs.google.com/document/d/1r80t2KyFME9WnAVFbxRkDAv4kvU6AzKjfoCdaTU5WrQ/pub" TargetMode="External"/><Relationship Id="rId71" Type="http://schemas.openxmlformats.org/officeDocument/2006/relationships/hyperlink" Target="https://docs.google.com/document/d/1eRfe7laz-oswtNn69DH_udzIUQnMod_zKGYQlugeQXk/edit?usp=sharing" TargetMode="External"/><Relationship Id="rId70" Type="http://schemas.openxmlformats.org/officeDocument/2006/relationships/hyperlink" Target="https://docs.google.com/presentation/d/1kAy-iVDl1GwUQ1WszgMM7GLI4tXOPTh3obLu-nhsIGk/view" TargetMode="External"/><Relationship Id="rId37" Type="http://schemas.openxmlformats.org/officeDocument/2006/relationships/hyperlink" Target="https://docs.google.com/document/d/14etCmRhx7y8-56pwn9cAeReW5Wp_bWcv2Ri8YStWvqs/view" TargetMode="External"/><Relationship Id="rId36" Type="http://schemas.openxmlformats.org/officeDocument/2006/relationships/hyperlink" Target="https://docs.google.com/document/d/14etCmRhx7y8-56pwn9cAeReW5Wp_bWcv2Ri8YStWvqs/pub" TargetMode="External"/><Relationship Id="rId39" Type="http://schemas.openxmlformats.org/officeDocument/2006/relationships/hyperlink" Target="https://docs.google.com/presentation/d/1bgRBjdRxIRIyxfBCb-79gdc877FebtjUXGQst7aXZy8/pub" TargetMode="External"/><Relationship Id="rId38" Type="http://schemas.openxmlformats.org/officeDocument/2006/relationships/hyperlink" Target="https://docs.google.com/presentation/d/1bgRBjdRxIRIyxfBCb-79gdc877FebtjUXGQst7aXZy8/edit?usp=sharing" TargetMode="External"/><Relationship Id="rId62" Type="http://schemas.openxmlformats.org/officeDocument/2006/relationships/hyperlink" Target="https://docs.google.com/presentation/d/1s3Tt9GEYaXGUn4gVsn-MqbqnSxq0gIPcV1rdedaygUs/edit?usp=sharing" TargetMode="External"/><Relationship Id="rId61" Type="http://schemas.openxmlformats.org/officeDocument/2006/relationships/hyperlink" Target="https://docs.google.com/document/d/1vjXDwNrUKPIp7mGJiWa3KFWyXvTUXtO0OUl82VLwU_4/view" TargetMode="External"/><Relationship Id="rId20" Type="http://schemas.openxmlformats.org/officeDocument/2006/relationships/hyperlink" Target="https://drive.google.com/file/d/1QiA1TimrWbSe_HLBCQ87z38RC6ZGMlAe/view?usp=sharing" TargetMode="External"/><Relationship Id="rId64" Type="http://schemas.openxmlformats.org/officeDocument/2006/relationships/hyperlink" Target="https://docs.google.com/presentation/d/1s3Tt9GEYaXGUn4gVsn-MqbqnSxq0gIPcV1rdedaygUs/view" TargetMode="External"/><Relationship Id="rId63" Type="http://schemas.openxmlformats.org/officeDocument/2006/relationships/hyperlink" Target="https://docs.google.com/presentation/d/1s3Tt9GEYaXGUn4gVsn-MqbqnSxq0gIPcV1rdedaygUs/pub" TargetMode="External"/><Relationship Id="rId22" Type="http://schemas.openxmlformats.org/officeDocument/2006/relationships/hyperlink" Target="https://drive.google.com/file/d/1llWrF9cOhHyjZ1j8WXq8G3nelGqyHJ40/view?usp=sharing" TargetMode="External"/><Relationship Id="rId66" Type="http://schemas.openxmlformats.org/officeDocument/2006/relationships/hyperlink" Target="https://docs.google.com/document/d/1xT8_IES-VDHYTxksf3eJcTKvUYhdm9a46XWwI0RNCJ4/pub" TargetMode="External"/><Relationship Id="rId21" Type="http://schemas.openxmlformats.org/officeDocument/2006/relationships/hyperlink" Target="https://drive.google.com/file/d/1U7zejY5ShAqgcJixzMdyDMCR4TSOT83S/view?usp=sharing" TargetMode="External"/><Relationship Id="rId65" Type="http://schemas.openxmlformats.org/officeDocument/2006/relationships/hyperlink" Target="https://docs.google.com/document/d/1xT8_IES-VDHYTxksf3eJcTKvUYhdm9a46XWwI0RNCJ4/edit?usp=sharing" TargetMode="External"/><Relationship Id="rId24" Type="http://schemas.openxmlformats.org/officeDocument/2006/relationships/hyperlink" Target="https://docs.google.com/document/d/1CWn7Dbr0nZ9I9koZpXew9avGyzYQD_zGUhzbZMbLNmA/pub" TargetMode="External"/><Relationship Id="rId68" Type="http://schemas.openxmlformats.org/officeDocument/2006/relationships/hyperlink" Target="https://docs.google.com/presentation/d/1kAy-iVDl1GwUQ1WszgMM7GLI4tXOPTh3obLu-nhsIGk/edit?usp=sharing" TargetMode="External"/><Relationship Id="rId23" Type="http://schemas.openxmlformats.org/officeDocument/2006/relationships/hyperlink" Target="https://docs.google.com/document/d/1CWn7Dbr0nZ9I9koZpXew9avGyzYQD_zGUhzbZMbLNmA/edit?usp=sharing" TargetMode="External"/><Relationship Id="rId67" Type="http://schemas.openxmlformats.org/officeDocument/2006/relationships/hyperlink" Target="https://docs.google.com/document/d/1xT8_IES-VDHYTxksf3eJcTKvUYhdm9a46XWwI0RNCJ4/view" TargetMode="External"/><Relationship Id="rId60" Type="http://schemas.openxmlformats.org/officeDocument/2006/relationships/hyperlink" Target="https://docs.google.com/document/d/1vjXDwNrUKPIp7mGJiWa3KFWyXvTUXtO0OUl82VLwU_4/pub" TargetMode="External"/><Relationship Id="rId26" Type="http://schemas.openxmlformats.org/officeDocument/2006/relationships/hyperlink" Target="https://docs.google.com/presentation/d/1yr-fuwjG6Nbx2srOrZF43q_w_5CQisdZ0-d691wruNQ/edit?usp=sharing" TargetMode="External"/><Relationship Id="rId25" Type="http://schemas.openxmlformats.org/officeDocument/2006/relationships/hyperlink" Target="https://docs.google.com/document/d/1CWn7Dbr0nZ9I9koZpXew9avGyzYQD_zGUhzbZMbLNmA/view" TargetMode="External"/><Relationship Id="rId69" Type="http://schemas.openxmlformats.org/officeDocument/2006/relationships/hyperlink" Target="https://docs.google.com/presentation/d/1kAy-iVDl1GwUQ1WszgMM7GLI4tXOPTh3obLu-nhsIGk/pub" TargetMode="External"/><Relationship Id="rId28" Type="http://schemas.openxmlformats.org/officeDocument/2006/relationships/hyperlink" Target="https://docs.google.com/presentation/d/1yr-fuwjG6Nbx2srOrZF43q_w_5CQisdZ0-d691wruNQ/view" TargetMode="External"/><Relationship Id="rId27" Type="http://schemas.openxmlformats.org/officeDocument/2006/relationships/hyperlink" Target="https://docs.google.com/presentation/d/1yr-fuwjG6Nbx2srOrZF43q_w_5CQisdZ0-d691wruNQ/pub" TargetMode="External"/><Relationship Id="rId29" Type="http://schemas.openxmlformats.org/officeDocument/2006/relationships/hyperlink" Target="https://docs.google.com/document/d/1U_s_648yxMl718AUio83B77D8CTYYUjEgiyg3gjeHnc/edit?usp=sharing" TargetMode="External"/><Relationship Id="rId51" Type="http://schemas.openxmlformats.org/officeDocument/2006/relationships/hyperlink" Target="https://docs.google.com/presentation/d/1qB6GxTMOPDfxmPhw4OFBsMccGPYRUXzVxfQIUM8Cy4E/pub" TargetMode="External"/><Relationship Id="rId50" Type="http://schemas.openxmlformats.org/officeDocument/2006/relationships/hyperlink" Target="https://docs.google.com/presentation/d/1qB6GxTMOPDfxmPhw4OFBsMccGPYRUXzVxfQIUM8Cy4E/edit?usp=sharing" TargetMode="External"/><Relationship Id="rId53" Type="http://schemas.openxmlformats.org/officeDocument/2006/relationships/hyperlink" Target="https://docs.google.com/document/d/12lr5z1aPpLMNymtjvyLN-lF2WkJYWYBPcG1MsMEYhVw/edit?usp=sharing" TargetMode="External"/><Relationship Id="rId52" Type="http://schemas.openxmlformats.org/officeDocument/2006/relationships/hyperlink" Target="https://docs.google.com/presentation/d/1qB6GxTMOPDfxmPhw4OFBsMccGPYRUXzVxfQIUM8Cy4E/view" TargetMode="External"/><Relationship Id="rId11" Type="http://schemas.openxmlformats.org/officeDocument/2006/relationships/hyperlink" Target="https://drive.google.com/file/d/1cfWHmY9pZQo3zK2HxSqCW8t6LOBv2E_2/view?usp=sharing" TargetMode="External"/><Relationship Id="rId55" Type="http://schemas.openxmlformats.org/officeDocument/2006/relationships/hyperlink" Target="https://docs.google.com/document/d/12lr5z1aPpLMNymtjvyLN-lF2WkJYWYBPcG1MsMEYhVw/view" TargetMode="External"/><Relationship Id="rId10" Type="http://schemas.openxmlformats.org/officeDocument/2006/relationships/hyperlink" Target="https://drive.google.com/file/d/1REyyx4CUKDRgxEFdSqsuLHbO_vg3fUhV/view?usp=sharing" TargetMode="External"/><Relationship Id="rId54" Type="http://schemas.openxmlformats.org/officeDocument/2006/relationships/hyperlink" Target="https://docs.google.com/document/d/12lr5z1aPpLMNymtjvyLN-lF2WkJYWYBPcG1MsMEYhVw/pub" TargetMode="External"/><Relationship Id="rId13" Type="http://schemas.openxmlformats.org/officeDocument/2006/relationships/hyperlink" Target="https://drive.google.com/file/d/16MUnpJv0Zfq4wf38zpLsyXIIXIZUHhsu/view?usp=sharing" TargetMode="External"/><Relationship Id="rId57" Type="http://schemas.openxmlformats.org/officeDocument/2006/relationships/hyperlink" Target="https://docs.google.com/presentation/d/1B9l3OdIiEROdHUJzQmzUReDgfegJLMpFYVWeKP1qwzM/pub" TargetMode="External"/><Relationship Id="rId12" Type="http://schemas.openxmlformats.org/officeDocument/2006/relationships/hyperlink" Target="https://drive.google.com/file/d/1c41PjjL6OBTqQdjFNF8bG5m88w4MGo6t/view?usp=sharing" TargetMode="External"/><Relationship Id="rId56" Type="http://schemas.openxmlformats.org/officeDocument/2006/relationships/hyperlink" Target="https://docs.google.com/presentation/d/1B9l3OdIiEROdHUJzQmzUReDgfegJLMpFYVWeKP1qwzM/edit?usp=sharing" TargetMode="External"/><Relationship Id="rId15" Type="http://schemas.openxmlformats.org/officeDocument/2006/relationships/hyperlink" Target="https://drive.google.com/file/d/191TcO3azLnS1uXWJjEyheNL1Ow05BH5v/view?usp=sharing" TargetMode="External"/><Relationship Id="rId59" Type="http://schemas.openxmlformats.org/officeDocument/2006/relationships/hyperlink" Target="https://docs.google.com/document/d/1vjXDwNrUKPIp7mGJiWa3KFWyXvTUXtO0OUl82VLwU_4/edit?usp=sharing" TargetMode="External"/><Relationship Id="rId14" Type="http://schemas.openxmlformats.org/officeDocument/2006/relationships/hyperlink" Target="https://drive.google.com/file/d/1lDin7sKOIBNugQ-JfeOjg-4T0nFkEmF-/view?usp=sharing" TargetMode="External"/><Relationship Id="rId58" Type="http://schemas.openxmlformats.org/officeDocument/2006/relationships/hyperlink" Target="https://docs.google.com/presentation/d/1B9l3OdIiEROdHUJzQmzUReDgfegJLMpFYVWeKP1qwzM/view" TargetMode="External"/><Relationship Id="rId17" Type="http://schemas.openxmlformats.org/officeDocument/2006/relationships/hyperlink" Target="https://drive.google.com/file/d/1PzQopS8ir1mO3-_Ba3QTKYBoPmgWNYBS/view?usp=sharing" TargetMode="External"/><Relationship Id="rId16" Type="http://schemas.openxmlformats.org/officeDocument/2006/relationships/hyperlink" Target="https://drive.google.com/file/d/1LUklF_r6eu7eAwi44pb6nlaOR4_WeiWF/view?usp=sharing" TargetMode="External"/><Relationship Id="rId19" Type="http://schemas.openxmlformats.org/officeDocument/2006/relationships/hyperlink" Target="https://drive.google.com/file/d/1ytOGIAd2c05hlYgvHWfDVzuFyT1IFTgX/view?usp=sharing" TargetMode="External"/><Relationship Id="rId18" Type="http://schemas.openxmlformats.org/officeDocument/2006/relationships/hyperlink" Target="https://drive.google.com/file/d/1717JADZ1_TmhLd8vF-M3lck27zXFRVcH/view?usp=sharing"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40" Type="http://schemas.openxmlformats.org/officeDocument/2006/relationships/hyperlink" Target="https://docs.google.com/presentation/d/1bgRBjdRxIRIyxfBCb-79gdc877FebtjUXGQst7aXZy8/view" TargetMode="External"/><Relationship Id="rId42" Type="http://schemas.openxmlformats.org/officeDocument/2006/relationships/hyperlink" Target="https://docs.google.com/document/d/1seZOShsCTRNcaj5GwtY10QfKVMmzao8c4gjymwC10b0/pub" TargetMode="External"/><Relationship Id="rId41" Type="http://schemas.openxmlformats.org/officeDocument/2006/relationships/hyperlink" Target="https://docs.google.com/document/d/1seZOShsCTRNcaj5GwtY10QfKVMmzao8c4gjymwC10b0/edit?usp=sharing" TargetMode="External"/><Relationship Id="rId44" Type="http://schemas.openxmlformats.org/officeDocument/2006/relationships/hyperlink" Target="https://docs.google.com/presentation/d/1c4xfarHII_Xkl1IOD7L74VCvFx66PFYL9abedGJqCLs/edit?usp=sharing" TargetMode="External"/><Relationship Id="rId43" Type="http://schemas.openxmlformats.org/officeDocument/2006/relationships/hyperlink" Target="https://docs.google.com/document/d/1seZOShsCTRNcaj5GwtY10QfKVMmzao8c4gjymwC10b0/view" TargetMode="External"/><Relationship Id="rId46" Type="http://schemas.openxmlformats.org/officeDocument/2006/relationships/hyperlink" Target="https://docs.google.com/presentation/d/1c4xfarHII_Xkl1IOD7L74VCvFx66PFYL9abedGJqCLs/view" TargetMode="External"/><Relationship Id="rId45" Type="http://schemas.openxmlformats.org/officeDocument/2006/relationships/hyperlink" Target="https://docs.google.com/presentation/d/1c4xfarHII_Xkl1IOD7L74VCvFx66PFYL9abedGJqCLs/pub" TargetMode="External"/><Relationship Id="rId80" Type="http://schemas.openxmlformats.org/officeDocument/2006/relationships/hyperlink" Target="https://docs.google.com/presentation/d/1hJYXaar75SU-JEvz0Hl5Gon4ooPHjA9lXC9busm0GSI/edit?usp=sharing" TargetMode="External"/><Relationship Id="rId82" Type="http://schemas.openxmlformats.org/officeDocument/2006/relationships/hyperlink" Target="https://docs.google.com/presentation/d/1hJYXaar75SU-JEvz0Hl5Gon4ooPHjA9lXC9busm0GSI/view" TargetMode="External"/><Relationship Id="rId81" Type="http://schemas.openxmlformats.org/officeDocument/2006/relationships/hyperlink" Target="https://docs.google.com/presentation/d/1hJYXaar75SU-JEvz0Hl5Gon4ooPHjA9lXC9busm0GSI/pub" TargetMode="External"/><Relationship Id="rId1" Type="http://schemas.openxmlformats.org/officeDocument/2006/relationships/notesMaster" Target="../notesMasters/notesMaster1.xml"/><Relationship Id="rId2" Type="http://schemas.openxmlformats.org/officeDocument/2006/relationships/hyperlink" Target="https://drive.google.com/drive/folders/19RpKWKZ54BmWDiyXIWV9Q_Df08682eRW?usp=sharing" TargetMode="External"/><Relationship Id="rId3" Type="http://schemas.openxmlformats.org/officeDocument/2006/relationships/hyperlink" Target="https://drive.google.com/file/d/1iSYOffj6yah5phrHgA7AYpCGOtfhI2sG/view?usp=sharing" TargetMode="External"/><Relationship Id="rId4" Type="http://schemas.openxmlformats.org/officeDocument/2006/relationships/hyperlink" Target="https://drive.google.com/file/d/1k-Rn8AE1VhvwiIRAK7Xu3ZgglJO7_qnE/view?usp=sharing" TargetMode="External"/><Relationship Id="rId9" Type="http://schemas.openxmlformats.org/officeDocument/2006/relationships/hyperlink" Target="https://drive.google.com/file/d/13DSBIw6aIF4Biobi3GN-nKKYjZg59yZK/view?usp=sharing" TargetMode="External"/><Relationship Id="rId48" Type="http://schemas.openxmlformats.org/officeDocument/2006/relationships/hyperlink" Target="https://docs.google.com/document/d/1DKv22LJwCIaA7FkQAaLJbu9iFpRYLjRFIlKzWxu54NQ/pub" TargetMode="External"/><Relationship Id="rId47" Type="http://schemas.openxmlformats.org/officeDocument/2006/relationships/hyperlink" Target="https://docs.google.com/document/d/1DKv22LJwCIaA7FkQAaLJbu9iFpRYLjRFIlKzWxu54NQ/edit?usp=sharing" TargetMode="External"/><Relationship Id="rId49" Type="http://schemas.openxmlformats.org/officeDocument/2006/relationships/hyperlink" Target="https://docs.google.com/document/d/1DKv22LJwCIaA7FkQAaLJbu9iFpRYLjRFIlKzWxu54NQ/view" TargetMode="External"/><Relationship Id="rId5" Type="http://schemas.openxmlformats.org/officeDocument/2006/relationships/hyperlink" Target="https://drive.google.com/file/d/1KwhvsGS6Xi_QGiaAo8mEpyVaGyzGROBE/view?usp=sharing" TargetMode="External"/><Relationship Id="rId6" Type="http://schemas.openxmlformats.org/officeDocument/2006/relationships/hyperlink" Target="https://drive.google.com/file/d/1WMOmMXwisly6TJ050Zrmo1XZpbXxUx7A/view?usp=sharing" TargetMode="External"/><Relationship Id="rId7" Type="http://schemas.openxmlformats.org/officeDocument/2006/relationships/hyperlink" Target="https://drive.google.com/file/d/11JkJLrzyKW_zbREXeW_CZO-mMtFYhOc-/view?usp=sharing" TargetMode="External"/><Relationship Id="rId8" Type="http://schemas.openxmlformats.org/officeDocument/2006/relationships/hyperlink" Target="https://drive.google.com/file/d/18KOi1zPv118qTSqOhijiO7r0X8TyzboI/view?usp=sharing" TargetMode="External"/><Relationship Id="rId73" Type="http://schemas.openxmlformats.org/officeDocument/2006/relationships/hyperlink" Target="https://docs.google.com/document/d/1eRfe7laz-oswtNn69DH_udzIUQnMod_zKGYQlugeQXk/view" TargetMode="External"/><Relationship Id="rId72" Type="http://schemas.openxmlformats.org/officeDocument/2006/relationships/hyperlink" Target="https://docs.google.com/document/d/1eRfe7laz-oswtNn69DH_udzIUQnMod_zKGYQlugeQXk/pub" TargetMode="External"/><Relationship Id="rId31" Type="http://schemas.openxmlformats.org/officeDocument/2006/relationships/hyperlink" Target="https://docs.google.com/document/d/1U_s_648yxMl718AUio83B77D8CTYYUjEgiyg3gjeHnc/view" TargetMode="External"/><Relationship Id="rId75" Type="http://schemas.openxmlformats.org/officeDocument/2006/relationships/hyperlink" Target="https://docs.google.com/presentation/d/1xOArmO1ECtpP8w3xiqR4ImuqbXmDyLjoxYYs6nrjki4/pub" TargetMode="External"/><Relationship Id="rId30" Type="http://schemas.openxmlformats.org/officeDocument/2006/relationships/hyperlink" Target="https://docs.google.com/document/d/1U_s_648yxMl718AUio83B77D8CTYYUjEgiyg3gjeHnc/pub" TargetMode="External"/><Relationship Id="rId74" Type="http://schemas.openxmlformats.org/officeDocument/2006/relationships/hyperlink" Target="https://docs.google.com/presentation/d/1xOArmO1ECtpP8w3xiqR4ImuqbXmDyLjoxYYs6nrjki4/edit?usp=sharing" TargetMode="External"/><Relationship Id="rId33" Type="http://schemas.openxmlformats.org/officeDocument/2006/relationships/hyperlink" Target="https://docs.google.com/presentation/d/1gsl97Eu7PaM4iCyAFOz1s972EGZ4RZstN2qBdD7mZn8/pub" TargetMode="External"/><Relationship Id="rId77" Type="http://schemas.openxmlformats.org/officeDocument/2006/relationships/hyperlink" Target="https://docs.google.com/document/d/1r80t2KyFME9WnAVFbxRkDAv4kvU6AzKjfoCdaTU5WrQ/edit?usp=sharing" TargetMode="External"/><Relationship Id="rId32" Type="http://schemas.openxmlformats.org/officeDocument/2006/relationships/hyperlink" Target="https://docs.google.com/presentation/d/1gsl97Eu7PaM4iCyAFOz1s972EGZ4RZstN2qBdD7mZn8/edit?usp=sharing" TargetMode="External"/><Relationship Id="rId76" Type="http://schemas.openxmlformats.org/officeDocument/2006/relationships/hyperlink" Target="https://docs.google.com/presentation/d/1xOArmO1ECtpP8w3xiqR4ImuqbXmDyLjoxYYs6nrjki4/view" TargetMode="External"/><Relationship Id="rId35" Type="http://schemas.openxmlformats.org/officeDocument/2006/relationships/hyperlink" Target="https://docs.google.com/document/d/14etCmRhx7y8-56pwn9cAeReW5Wp_bWcv2Ri8YStWvqs/edit?usp=sharing" TargetMode="External"/><Relationship Id="rId79" Type="http://schemas.openxmlformats.org/officeDocument/2006/relationships/hyperlink" Target="https://docs.google.com/document/d/1r80t2KyFME9WnAVFbxRkDAv4kvU6AzKjfoCdaTU5WrQ/view" TargetMode="External"/><Relationship Id="rId34" Type="http://schemas.openxmlformats.org/officeDocument/2006/relationships/hyperlink" Target="https://docs.google.com/presentation/d/1gsl97Eu7PaM4iCyAFOz1s972EGZ4RZstN2qBdD7mZn8/view" TargetMode="External"/><Relationship Id="rId78" Type="http://schemas.openxmlformats.org/officeDocument/2006/relationships/hyperlink" Target="https://docs.google.com/document/d/1r80t2KyFME9WnAVFbxRkDAv4kvU6AzKjfoCdaTU5WrQ/pub" TargetMode="External"/><Relationship Id="rId71" Type="http://schemas.openxmlformats.org/officeDocument/2006/relationships/hyperlink" Target="https://docs.google.com/document/d/1eRfe7laz-oswtNn69DH_udzIUQnMod_zKGYQlugeQXk/edit?usp=sharing" TargetMode="External"/><Relationship Id="rId70" Type="http://schemas.openxmlformats.org/officeDocument/2006/relationships/hyperlink" Target="https://docs.google.com/presentation/d/1kAy-iVDl1GwUQ1WszgMM7GLI4tXOPTh3obLu-nhsIGk/view" TargetMode="External"/><Relationship Id="rId37" Type="http://schemas.openxmlformats.org/officeDocument/2006/relationships/hyperlink" Target="https://docs.google.com/document/d/14etCmRhx7y8-56pwn9cAeReW5Wp_bWcv2Ri8YStWvqs/view" TargetMode="External"/><Relationship Id="rId36" Type="http://schemas.openxmlformats.org/officeDocument/2006/relationships/hyperlink" Target="https://docs.google.com/document/d/14etCmRhx7y8-56pwn9cAeReW5Wp_bWcv2Ri8YStWvqs/pub" TargetMode="External"/><Relationship Id="rId39" Type="http://schemas.openxmlformats.org/officeDocument/2006/relationships/hyperlink" Target="https://docs.google.com/presentation/d/1bgRBjdRxIRIyxfBCb-79gdc877FebtjUXGQst7aXZy8/pub" TargetMode="External"/><Relationship Id="rId38" Type="http://schemas.openxmlformats.org/officeDocument/2006/relationships/hyperlink" Target="https://docs.google.com/presentation/d/1bgRBjdRxIRIyxfBCb-79gdc877FebtjUXGQst7aXZy8/edit?usp=sharing" TargetMode="External"/><Relationship Id="rId62" Type="http://schemas.openxmlformats.org/officeDocument/2006/relationships/hyperlink" Target="https://docs.google.com/presentation/d/1s3Tt9GEYaXGUn4gVsn-MqbqnSxq0gIPcV1rdedaygUs/edit?usp=sharing" TargetMode="External"/><Relationship Id="rId61" Type="http://schemas.openxmlformats.org/officeDocument/2006/relationships/hyperlink" Target="https://docs.google.com/document/d/1vjXDwNrUKPIp7mGJiWa3KFWyXvTUXtO0OUl82VLwU_4/view" TargetMode="External"/><Relationship Id="rId20" Type="http://schemas.openxmlformats.org/officeDocument/2006/relationships/hyperlink" Target="https://drive.google.com/file/d/1QiA1TimrWbSe_HLBCQ87z38RC6ZGMlAe/view?usp=sharing" TargetMode="External"/><Relationship Id="rId64" Type="http://schemas.openxmlformats.org/officeDocument/2006/relationships/hyperlink" Target="https://docs.google.com/presentation/d/1s3Tt9GEYaXGUn4gVsn-MqbqnSxq0gIPcV1rdedaygUs/view" TargetMode="External"/><Relationship Id="rId63" Type="http://schemas.openxmlformats.org/officeDocument/2006/relationships/hyperlink" Target="https://docs.google.com/presentation/d/1s3Tt9GEYaXGUn4gVsn-MqbqnSxq0gIPcV1rdedaygUs/pub" TargetMode="External"/><Relationship Id="rId22" Type="http://schemas.openxmlformats.org/officeDocument/2006/relationships/hyperlink" Target="https://drive.google.com/file/d/1llWrF9cOhHyjZ1j8WXq8G3nelGqyHJ40/view?usp=sharing" TargetMode="External"/><Relationship Id="rId66" Type="http://schemas.openxmlformats.org/officeDocument/2006/relationships/hyperlink" Target="https://docs.google.com/document/d/1xT8_IES-VDHYTxksf3eJcTKvUYhdm9a46XWwI0RNCJ4/pub" TargetMode="External"/><Relationship Id="rId21" Type="http://schemas.openxmlformats.org/officeDocument/2006/relationships/hyperlink" Target="https://drive.google.com/file/d/1U7zejY5ShAqgcJixzMdyDMCR4TSOT83S/view?usp=sharing" TargetMode="External"/><Relationship Id="rId65" Type="http://schemas.openxmlformats.org/officeDocument/2006/relationships/hyperlink" Target="https://docs.google.com/document/d/1xT8_IES-VDHYTxksf3eJcTKvUYhdm9a46XWwI0RNCJ4/edit?usp=sharing" TargetMode="External"/><Relationship Id="rId24" Type="http://schemas.openxmlformats.org/officeDocument/2006/relationships/hyperlink" Target="https://docs.google.com/document/d/1CWn7Dbr0nZ9I9koZpXew9avGyzYQD_zGUhzbZMbLNmA/pub" TargetMode="External"/><Relationship Id="rId68" Type="http://schemas.openxmlformats.org/officeDocument/2006/relationships/hyperlink" Target="https://docs.google.com/presentation/d/1kAy-iVDl1GwUQ1WszgMM7GLI4tXOPTh3obLu-nhsIGk/edit?usp=sharing" TargetMode="External"/><Relationship Id="rId23" Type="http://schemas.openxmlformats.org/officeDocument/2006/relationships/hyperlink" Target="https://docs.google.com/document/d/1CWn7Dbr0nZ9I9koZpXew9avGyzYQD_zGUhzbZMbLNmA/edit?usp=sharing" TargetMode="External"/><Relationship Id="rId67" Type="http://schemas.openxmlformats.org/officeDocument/2006/relationships/hyperlink" Target="https://docs.google.com/document/d/1xT8_IES-VDHYTxksf3eJcTKvUYhdm9a46XWwI0RNCJ4/view" TargetMode="External"/><Relationship Id="rId60" Type="http://schemas.openxmlformats.org/officeDocument/2006/relationships/hyperlink" Target="https://docs.google.com/document/d/1vjXDwNrUKPIp7mGJiWa3KFWyXvTUXtO0OUl82VLwU_4/pub" TargetMode="External"/><Relationship Id="rId26" Type="http://schemas.openxmlformats.org/officeDocument/2006/relationships/hyperlink" Target="https://docs.google.com/presentation/d/1yr-fuwjG6Nbx2srOrZF43q_w_5CQisdZ0-d691wruNQ/edit?usp=sharing" TargetMode="External"/><Relationship Id="rId25" Type="http://schemas.openxmlformats.org/officeDocument/2006/relationships/hyperlink" Target="https://docs.google.com/document/d/1CWn7Dbr0nZ9I9koZpXew9avGyzYQD_zGUhzbZMbLNmA/view" TargetMode="External"/><Relationship Id="rId69" Type="http://schemas.openxmlformats.org/officeDocument/2006/relationships/hyperlink" Target="https://docs.google.com/presentation/d/1kAy-iVDl1GwUQ1WszgMM7GLI4tXOPTh3obLu-nhsIGk/pub" TargetMode="External"/><Relationship Id="rId28" Type="http://schemas.openxmlformats.org/officeDocument/2006/relationships/hyperlink" Target="https://docs.google.com/presentation/d/1yr-fuwjG6Nbx2srOrZF43q_w_5CQisdZ0-d691wruNQ/view" TargetMode="External"/><Relationship Id="rId27" Type="http://schemas.openxmlformats.org/officeDocument/2006/relationships/hyperlink" Target="https://docs.google.com/presentation/d/1yr-fuwjG6Nbx2srOrZF43q_w_5CQisdZ0-d691wruNQ/pub" TargetMode="External"/><Relationship Id="rId29" Type="http://schemas.openxmlformats.org/officeDocument/2006/relationships/hyperlink" Target="https://docs.google.com/document/d/1U_s_648yxMl718AUio83B77D8CTYYUjEgiyg3gjeHnc/edit?usp=sharing" TargetMode="External"/><Relationship Id="rId51" Type="http://schemas.openxmlformats.org/officeDocument/2006/relationships/hyperlink" Target="https://docs.google.com/presentation/d/1qB6GxTMOPDfxmPhw4OFBsMccGPYRUXzVxfQIUM8Cy4E/pub" TargetMode="External"/><Relationship Id="rId50" Type="http://schemas.openxmlformats.org/officeDocument/2006/relationships/hyperlink" Target="https://docs.google.com/presentation/d/1qB6GxTMOPDfxmPhw4OFBsMccGPYRUXzVxfQIUM8Cy4E/edit?usp=sharing" TargetMode="External"/><Relationship Id="rId53" Type="http://schemas.openxmlformats.org/officeDocument/2006/relationships/hyperlink" Target="https://docs.google.com/document/d/12lr5z1aPpLMNymtjvyLN-lF2WkJYWYBPcG1MsMEYhVw/edit?usp=sharing" TargetMode="External"/><Relationship Id="rId52" Type="http://schemas.openxmlformats.org/officeDocument/2006/relationships/hyperlink" Target="https://docs.google.com/presentation/d/1qB6GxTMOPDfxmPhw4OFBsMccGPYRUXzVxfQIUM8Cy4E/view" TargetMode="External"/><Relationship Id="rId11" Type="http://schemas.openxmlformats.org/officeDocument/2006/relationships/hyperlink" Target="https://drive.google.com/file/d/1cfWHmY9pZQo3zK2HxSqCW8t6LOBv2E_2/view?usp=sharing" TargetMode="External"/><Relationship Id="rId55" Type="http://schemas.openxmlformats.org/officeDocument/2006/relationships/hyperlink" Target="https://docs.google.com/document/d/12lr5z1aPpLMNymtjvyLN-lF2WkJYWYBPcG1MsMEYhVw/view" TargetMode="External"/><Relationship Id="rId10" Type="http://schemas.openxmlformats.org/officeDocument/2006/relationships/hyperlink" Target="https://drive.google.com/file/d/1REyyx4CUKDRgxEFdSqsuLHbO_vg3fUhV/view?usp=sharing" TargetMode="External"/><Relationship Id="rId54" Type="http://schemas.openxmlformats.org/officeDocument/2006/relationships/hyperlink" Target="https://docs.google.com/document/d/12lr5z1aPpLMNymtjvyLN-lF2WkJYWYBPcG1MsMEYhVw/pub" TargetMode="External"/><Relationship Id="rId13" Type="http://schemas.openxmlformats.org/officeDocument/2006/relationships/hyperlink" Target="https://drive.google.com/file/d/16MUnpJv0Zfq4wf38zpLsyXIIXIZUHhsu/view?usp=sharing" TargetMode="External"/><Relationship Id="rId57" Type="http://schemas.openxmlformats.org/officeDocument/2006/relationships/hyperlink" Target="https://docs.google.com/presentation/d/1B9l3OdIiEROdHUJzQmzUReDgfegJLMpFYVWeKP1qwzM/pub" TargetMode="External"/><Relationship Id="rId12" Type="http://schemas.openxmlformats.org/officeDocument/2006/relationships/hyperlink" Target="https://drive.google.com/file/d/1c41PjjL6OBTqQdjFNF8bG5m88w4MGo6t/view?usp=sharing" TargetMode="External"/><Relationship Id="rId56" Type="http://schemas.openxmlformats.org/officeDocument/2006/relationships/hyperlink" Target="https://docs.google.com/presentation/d/1B9l3OdIiEROdHUJzQmzUReDgfegJLMpFYVWeKP1qwzM/edit?usp=sharing" TargetMode="External"/><Relationship Id="rId15" Type="http://schemas.openxmlformats.org/officeDocument/2006/relationships/hyperlink" Target="https://drive.google.com/file/d/191TcO3azLnS1uXWJjEyheNL1Ow05BH5v/view?usp=sharing" TargetMode="External"/><Relationship Id="rId59" Type="http://schemas.openxmlformats.org/officeDocument/2006/relationships/hyperlink" Target="https://docs.google.com/document/d/1vjXDwNrUKPIp7mGJiWa3KFWyXvTUXtO0OUl82VLwU_4/edit?usp=sharing" TargetMode="External"/><Relationship Id="rId14" Type="http://schemas.openxmlformats.org/officeDocument/2006/relationships/hyperlink" Target="https://drive.google.com/file/d/1lDin7sKOIBNugQ-JfeOjg-4T0nFkEmF-/view?usp=sharing" TargetMode="External"/><Relationship Id="rId58" Type="http://schemas.openxmlformats.org/officeDocument/2006/relationships/hyperlink" Target="https://docs.google.com/presentation/d/1B9l3OdIiEROdHUJzQmzUReDgfegJLMpFYVWeKP1qwzM/view" TargetMode="External"/><Relationship Id="rId17" Type="http://schemas.openxmlformats.org/officeDocument/2006/relationships/hyperlink" Target="https://drive.google.com/file/d/1PzQopS8ir1mO3-_Ba3QTKYBoPmgWNYBS/view?usp=sharing" TargetMode="External"/><Relationship Id="rId16" Type="http://schemas.openxmlformats.org/officeDocument/2006/relationships/hyperlink" Target="https://drive.google.com/file/d/1LUklF_r6eu7eAwi44pb6nlaOR4_WeiWF/view?usp=sharing" TargetMode="External"/><Relationship Id="rId19" Type="http://schemas.openxmlformats.org/officeDocument/2006/relationships/hyperlink" Target="https://drive.google.com/file/d/1ytOGIAd2c05hlYgvHWfDVzuFyT1IFTgX/view?usp=sharing" TargetMode="External"/><Relationship Id="rId18" Type="http://schemas.openxmlformats.org/officeDocument/2006/relationships/hyperlink" Target="https://drive.google.com/file/d/1717JADZ1_TmhLd8vF-M3lck27zXFRVcH/view?usp=sharing"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39723905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39723905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https://drive.google.com/drive/folders/19RpKWKZ54BmWDiyXIWV9Q_Df08682eRW?usp=sharing</a:t>
            </a:r>
            <a:endParaRPr sz="1000"/>
          </a:p>
          <a:p>
            <a:pPr indent="0" lvl="0" marL="0" rtl="0" algn="l">
              <a:spcBef>
                <a:spcPts val="0"/>
              </a:spcBef>
              <a:spcAft>
                <a:spcPts val="0"/>
              </a:spcAft>
              <a:buNone/>
            </a:pPr>
            <a:r>
              <a:rPr lang="en" sz="1000" u="sng">
                <a:solidFill>
                  <a:schemeClr val="hlink"/>
                </a:solidFill>
                <a:hlinkClick r:id="rId3"/>
              </a:rPr>
              <a:t>https://drive.google.com/file/d/1iSYOffj6yah5phrHgA7AYpCGOtfhI2sG/view?usp=sharing</a:t>
            </a:r>
            <a:endParaRPr sz="1000"/>
          </a:p>
          <a:p>
            <a:pPr indent="0" lvl="0" marL="0" rtl="0" algn="l">
              <a:spcBef>
                <a:spcPts val="0"/>
              </a:spcBef>
              <a:spcAft>
                <a:spcPts val="0"/>
              </a:spcAft>
              <a:buNone/>
            </a:pPr>
            <a:r>
              <a:rPr lang="en" sz="1000" u="sng">
                <a:solidFill>
                  <a:schemeClr val="hlink"/>
                </a:solidFill>
                <a:hlinkClick r:id="rId4"/>
              </a:rPr>
              <a:t>https://drive.google.com/file/d/1k-Rn8AE1VhvwiIRAK7Xu3ZgglJO7_qnE/view?usp=sharing</a:t>
            </a:r>
            <a:endParaRPr sz="1000"/>
          </a:p>
          <a:p>
            <a:pPr indent="0" lvl="0" marL="0" rtl="0" algn="l">
              <a:spcBef>
                <a:spcPts val="0"/>
              </a:spcBef>
              <a:spcAft>
                <a:spcPts val="0"/>
              </a:spcAft>
              <a:buNone/>
            </a:pPr>
            <a:r>
              <a:rPr lang="en" sz="1000" u="sng">
                <a:solidFill>
                  <a:schemeClr val="hlink"/>
                </a:solidFill>
                <a:hlinkClick r:id="rId5"/>
              </a:rPr>
              <a:t>https://drive.google.com/file/d/1KwhvsGS6Xi_QGiaAo8mEpyVaGyzGROBE/view?usp=sharing</a:t>
            </a:r>
            <a:endParaRPr sz="1000"/>
          </a:p>
          <a:p>
            <a:pPr indent="0" lvl="0" marL="0" rtl="0" algn="l">
              <a:spcBef>
                <a:spcPts val="0"/>
              </a:spcBef>
              <a:spcAft>
                <a:spcPts val="0"/>
              </a:spcAft>
              <a:buNone/>
            </a:pPr>
            <a:r>
              <a:rPr lang="en" sz="1000" u="sng">
                <a:solidFill>
                  <a:schemeClr val="hlink"/>
                </a:solidFill>
                <a:hlinkClick r:id="rId6"/>
              </a:rPr>
              <a:t>https://drive.google.com/file/d/1WMOmMXwisly6TJ050Zrmo1XZpbXxUx7A/view?usp=sharing</a:t>
            </a:r>
            <a:endParaRPr sz="1000"/>
          </a:p>
          <a:p>
            <a:pPr indent="0" lvl="0" marL="0" rtl="0" algn="l">
              <a:spcBef>
                <a:spcPts val="0"/>
              </a:spcBef>
              <a:spcAft>
                <a:spcPts val="0"/>
              </a:spcAft>
              <a:buNone/>
            </a:pPr>
            <a:r>
              <a:rPr lang="en" sz="1000" u="sng">
                <a:solidFill>
                  <a:schemeClr val="hlink"/>
                </a:solidFill>
                <a:hlinkClick r:id="rId7"/>
              </a:rPr>
              <a:t>https://drive.google.com/file/d/11JkJLrzyKW_zbREXeW_CZO-mMtFYhOc-/view?usp=sharing</a:t>
            </a:r>
            <a:endParaRPr sz="1000"/>
          </a:p>
          <a:p>
            <a:pPr indent="0" lvl="0" marL="0" rtl="0" algn="l">
              <a:spcBef>
                <a:spcPts val="0"/>
              </a:spcBef>
              <a:spcAft>
                <a:spcPts val="0"/>
              </a:spcAft>
              <a:buNone/>
            </a:pPr>
            <a:r>
              <a:rPr lang="en" sz="1000" u="sng">
                <a:solidFill>
                  <a:schemeClr val="hlink"/>
                </a:solidFill>
                <a:hlinkClick r:id="rId8"/>
              </a:rPr>
              <a:t>https://drive.google.com/file/d/18KOi1zPv118qTSqOhijiO7r0X8TyzboI/view?usp=sharing</a:t>
            </a:r>
            <a:endParaRPr sz="1000"/>
          </a:p>
          <a:p>
            <a:pPr indent="0" lvl="0" marL="0" rtl="0" algn="l">
              <a:spcBef>
                <a:spcPts val="0"/>
              </a:spcBef>
              <a:spcAft>
                <a:spcPts val="0"/>
              </a:spcAft>
              <a:buNone/>
            </a:pPr>
            <a:r>
              <a:rPr lang="en" sz="1000" u="sng">
                <a:solidFill>
                  <a:schemeClr val="hlink"/>
                </a:solidFill>
                <a:hlinkClick r:id="rId9"/>
              </a:rPr>
              <a:t>https://drive.google.com/file/d/13DSBIw6aIF4Biobi3GN-nKKYjZg59yZK/view?usp=sharing</a:t>
            </a:r>
            <a:endParaRPr sz="1000"/>
          </a:p>
          <a:p>
            <a:pPr indent="0" lvl="0" marL="0" rtl="0" algn="l">
              <a:spcBef>
                <a:spcPts val="0"/>
              </a:spcBef>
              <a:spcAft>
                <a:spcPts val="0"/>
              </a:spcAft>
              <a:buNone/>
            </a:pPr>
            <a:r>
              <a:rPr lang="en" sz="1000" u="sng">
                <a:solidFill>
                  <a:schemeClr val="hlink"/>
                </a:solidFill>
                <a:hlinkClick r:id="rId10"/>
              </a:rPr>
              <a:t>https://drive.google.com/file/d/1REyyx4CUKDRgxEFdSqsuLHbO_vg3fUhV/view?usp=sharing</a:t>
            </a:r>
            <a:endParaRPr sz="1000"/>
          </a:p>
          <a:p>
            <a:pPr indent="0" lvl="0" marL="0" rtl="0" algn="l">
              <a:spcBef>
                <a:spcPts val="0"/>
              </a:spcBef>
              <a:spcAft>
                <a:spcPts val="0"/>
              </a:spcAft>
              <a:buNone/>
            </a:pPr>
            <a:r>
              <a:rPr lang="en" sz="1000" u="sng">
                <a:solidFill>
                  <a:schemeClr val="hlink"/>
                </a:solidFill>
                <a:hlinkClick r:id="rId11"/>
              </a:rPr>
              <a:t>https://drive.google.com/file/d/1cfWHmY9pZQo3zK2HxSqCW8t6LOBv2E_2/view?usp=sharing</a:t>
            </a:r>
            <a:endParaRPr sz="1000"/>
          </a:p>
          <a:p>
            <a:pPr indent="0" lvl="0" marL="0" rtl="0" algn="l">
              <a:spcBef>
                <a:spcPts val="0"/>
              </a:spcBef>
              <a:spcAft>
                <a:spcPts val="0"/>
              </a:spcAft>
              <a:buNone/>
            </a:pPr>
            <a:r>
              <a:rPr lang="en" sz="1000" u="sng">
                <a:solidFill>
                  <a:schemeClr val="hlink"/>
                </a:solidFill>
                <a:hlinkClick r:id="rId12"/>
              </a:rPr>
              <a:t>https://drive.google.com/file/d/1c41PjjL6OBTqQdjFNF8bG5m88w4MGo6t/view?usp=sharing</a:t>
            </a:r>
            <a:endParaRPr sz="1000"/>
          </a:p>
          <a:p>
            <a:pPr indent="0" lvl="0" marL="0" rtl="0" algn="l">
              <a:spcBef>
                <a:spcPts val="0"/>
              </a:spcBef>
              <a:spcAft>
                <a:spcPts val="0"/>
              </a:spcAft>
              <a:buNone/>
            </a:pPr>
            <a:r>
              <a:rPr lang="en" sz="1000" u="sng">
                <a:solidFill>
                  <a:schemeClr val="hlink"/>
                </a:solidFill>
                <a:hlinkClick r:id="rId13"/>
              </a:rPr>
              <a:t>https://drive.google.com/file/d/16MUnpJv0Zfq4wf38zpLsyXIIXIZUHhsu/view?usp=sharing</a:t>
            </a:r>
            <a:endParaRPr sz="1000"/>
          </a:p>
          <a:p>
            <a:pPr indent="0" lvl="0" marL="0" rtl="0" algn="l">
              <a:spcBef>
                <a:spcPts val="0"/>
              </a:spcBef>
              <a:spcAft>
                <a:spcPts val="0"/>
              </a:spcAft>
              <a:buNone/>
            </a:pPr>
            <a:r>
              <a:rPr lang="en" sz="1000" u="sng">
                <a:solidFill>
                  <a:schemeClr val="hlink"/>
                </a:solidFill>
                <a:hlinkClick r:id="rId14"/>
              </a:rPr>
              <a:t>https://drive.google.com/file/d/1lDin7sKOIBNugQ-JfeOjg-4T0nFkEmF-/view?usp=sharing</a:t>
            </a:r>
            <a:endParaRPr sz="1000"/>
          </a:p>
          <a:p>
            <a:pPr indent="0" lvl="0" marL="0" rtl="0" algn="l">
              <a:spcBef>
                <a:spcPts val="0"/>
              </a:spcBef>
              <a:spcAft>
                <a:spcPts val="0"/>
              </a:spcAft>
              <a:buNone/>
            </a:pPr>
            <a:r>
              <a:rPr lang="en" sz="1000" u="sng">
                <a:solidFill>
                  <a:schemeClr val="hlink"/>
                </a:solidFill>
                <a:hlinkClick r:id="rId15"/>
              </a:rPr>
              <a:t>https://drive.google.com/file/d/191TcO3azLnS1uXWJjEyheNL1Ow05BH5v/view?usp=sharing</a:t>
            </a:r>
            <a:endParaRPr sz="1000"/>
          </a:p>
          <a:p>
            <a:pPr indent="0" lvl="0" marL="0" rtl="0" algn="l">
              <a:spcBef>
                <a:spcPts val="0"/>
              </a:spcBef>
              <a:spcAft>
                <a:spcPts val="0"/>
              </a:spcAft>
              <a:buNone/>
            </a:pPr>
            <a:r>
              <a:rPr lang="en" sz="1000" u="sng">
                <a:solidFill>
                  <a:schemeClr val="hlink"/>
                </a:solidFill>
                <a:hlinkClick r:id="rId16"/>
              </a:rPr>
              <a:t>https://drive.google.com/file/d/1LUklF_r6eu7eAwi44pb6nlaOR4_WeiWF/view?usp=sharing</a:t>
            </a:r>
            <a:endParaRPr sz="1000"/>
          </a:p>
          <a:p>
            <a:pPr indent="0" lvl="0" marL="0" rtl="0" algn="l">
              <a:spcBef>
                <a:spcPts val="0"/>
              </a:spcBef>
              <a:spcAft>
                <a:spcPts val="0"/>
              </a:spcAft>
              <a:buNone/>
            </a:pPr>
            <a:r>
              <a:rPr lang="en" sz="1000" u="sng">
                <a:solidFill>
                  <a:schemeClr val="hlink"/>
                </a:solidFill>
                <a:hlinkClick r:id="rId17"/>
              </a:rPr>
              <a:t>https://drive.google.com/file/d/1PzQopS8ir1mO3-_Ba3QTKYBoPmgWNYBS/view?usp=sharing</a:t>
            </a:r>
            <a:endParaRPr sz="1000"/>
          </a:p>
          <a:p>
            <a:pPr indent="0" lvl="0" marL="0" rtl="0" algn="l">
              <a:spcBef>
                <a:spcPts val="0"/>
              </a:spcBef>
              <a:spcAft>
                <a:spcPts val="0"/>
              </a:spcAft>
              <a:buNone/>
            </a:pPr>
            <a:r>
              <a:rPr lang="en" sz="1000" u="sng">
                <a:solidFill>
                  <a:schemeClr val="hlink"/>
                </a:solidFill>
                <a:hlinkClick r:id="rId18"/>
              </a:rPr>
              <a:t>https://drive.google.com/file/d/1717JADZ1_TmhLd8vF-M3lck27zXFRVcH/view?usp=sharing</a:t>
            </a:r>
            <a:endParaRPr sz="1000"/>
          </a:p>
          <a:p>
            <a:pPr indent="0" lvl="0" marL="0" rtl="0" algn="l">
              <a:spcBef>
                <a:spcPts val="0"/>
              </a:spcBef>
              <a:spcAft>
                <a:spcPts val="0"/>
              </a:spcAft>
              <a:buNone/>
            </a:pPr>
            <a:r>
              <a:rPr lang="en" sz="1000" u="sng">
                <a:solidFill>
                  <a:schemeClr val="hlink"/>
                </a:solidFill>
                <a:hlinkClick r:id="rId19"/>
              </a:rPr>
              <a:t>https://drive.google.com/file/d/1ytOGIAd2c05hlYgvHWfDVzuFyT1IFTgX/view?usp=sharing</a:t>
            </a:r>
            <a:endParaRPr sz="1000"/>
          </a:p>
          <a:p>
            <a:pPr indent="0" lvl="0" marL="0" rtl="0" algn="l">
              <a:spcBef>
                <a:spcPts val="0"/>
              </a:spcBef>
              <a:spcAft>
                <a:spcPts val="0"/>
              </a:spcAft>
              <a:buNone/>
            </a:pPr>
            <a:r>
              <a:rPr lang="en" sz="1000" u="sng">
                <a:solidFill>
                  <a:schemeClr val="hlink"/>
                </a:solidFill>
                <a:hlinkClick r:id="rId20"/>
              </a:rPr>
              <a:t>https://drive.google.com/file/d/1QiA1TimrWbSe_HLBCQ87z38RC6ZGMlAe/view?usp=sharing</a:t>
            </a:r>
            <a:endParaRPr sz="1000"/>
          </a:p>
          <a:p>
            <a:pPr indent="0" lvl="0" marL="0" rtl="0" algn="l">
              <a:spcBef>
                <a:spcPts val="0"/>
              </a:spcBef>
              <a:spcAft>
                <a:spcPts val="0"/>
              </a:spcAft>
              <a:buNone/>
            </a:pPr>
            <a:r>
              <a:rPr lang="en" sz="1000" u="sng">
                <a:solidFill>
                  <a:schemeClr val="hlink"/>
                </a:solidFill>
                <a:hlinkClick r:id="rId21"/>
              </a:rPr>
              <a:t>https://drive.google.com/file/d/1U7zejY5ShAqgcJixzMdyDMCR4TSOT83S/view?usp=sharing</a:t>
            </a:r>
            <a:endParaRPr sz="1000"/>
          </a:p>
          <a:p>
            <a:pPr indent="0" lvl="0" marL="0" rtl="0" algn="l">
              <a:spcBef>
                <a:spcPts val="0"/>
              </a:spcBef>
              <a:spcAft>
                <a:spcPts val="0"/>
              </a:spcAft>
              <a:buNone/>
            </a:pPr>
            <a:r>
              <a:rPr lang="en" sz="1000" u="sng">
                <a:solidFill>
                  <a:schemeClr val="hlink"/>
                </a:solidFill>
                <a:hlinkClick r:id="rId22"/>
              </a:rPr>
              <a:t>https://drive.google.com/file/d/1llWrF9cOhHyjZ1j8WXq8G3nelGqyHJ40/view?usp=sharing</a:t>
            </a:r>
            <a:endParaRPr sz="1000"/>
          </a:p>
          <a:p>
            <a:pPr indent="0" lvl="0" marL="0" rtl="0" algn="l">
              <a:spcBef>
                <a:spcPts val="0"/>
              </a:spcBef>
              <a:spcAft>
                <a:spcPts val="0"/>
              </a:spcAft>
              <a:buNone/>
            </a:pPr>
            <a:r>
              <a:rPr lang="en" sz="1000" u="sng">
                <a:solidFill>
                  <a:schemeClr val="hlink"/>
                </a:solidFill>
                <a:hlinkClick r:id="rId23"/>
              </a:rPr>
              <a:t>https://docs.google.com/document/d/1CWn7Dbr0nZ9I9koZpXew9avGyzYQD_zGUhzbZMbLNmA/edit?usp=sharing</a:t>
            </a:r>
            <a:endParaRPr sz="1000"/>
          </a:p>
          <a:p>
            <a:pPr indent="0" lvl="0" marL="0" rtl="0" algn="l">
              <a:spcBef>
                <a:spcPts val="0"/>
              </a:spcBef>
              <a:spcAft>
                <a:spcPts val="0"/>
              </a:spcAft>
              <a:buNone/>
            </a:pPr>
            <a:r>
              <a:rPr lang="en" sz="1000" u="sng">
                <a:solidFill>
                  <a:schemeClr val="hlink"/>
                </a:solidFill>
                <a:hlinkClick r:id="rId24"/>
              </a:rPr>
              <a:t>https://docs.google.com/document/d/1CWn7Dbr0nZ9I9koZpXew9avGyzYQD_zGUhzbZMbLNmA/pub</a:t>
            </a:r>
            <a:endParaRPr sz="1000"/>
          </a:p>
          <a:p>
            <a:pPr indent="0" lvl="0" marL="0" rtl="0" algn="l">
              <a:spcBef>
                <a:spcPts val="0"/>
              </a:spcBef>
              <a:spcAft>
                <a:spcPts val="0"/>
              </a:spcAft>
              <a:buNone/>
            </a:pPr>
            <a:r>
              <a:rPr lang="en" sz="1000" u="sng">
                <a:solidFill>
                  <a:schemeClr val="hlink"/>
                </a:solidFill>
                <a:hlinkClick r:id="rId25"/>
              </a:rPr>
              <a:t>https://docs.google.com/document/d/1CWn7Dbr0nZ9I9koZpXew9avGyzYQD_zGUhzbZMbLNmA/view</a:t>
            </a:r>
            <a:endParaRPr sz="1000"/>
          </a:p>
          <a:p>
            <a:pPr indent="0" lvl="0" marL="0" rtl="0" algn="l">
              <a:spcBef>
                <a:spcPts val="0"/>
              </a:spcBef>
              <a:spcAft>
                <a:spcPts val="0"/>
              </a:spcAft>
              <a:buNone/>
            </a:pPr>
            <a:r>
              <a:rPr lang="en" sz="1000" u="sng">
                <a:solidFill>
                  <a:schemeClr val="hlink"/>
                </a:solidFill>
                <a:hlinkClick r:id="rId26"/>
              </a:rPr>
              <a:t>https://docs.google.com/presentation/d/1yr-fuwjG6Nbx2srOrZF43q_w_5CQisdZ0-d691wruNQ/edit?usp=sharing</a:t>
            </a:r>
            <a:endParaRPr sz="1000"/>
          </a:p>
          <a:p>
            <a:pPr indent="0" lvl="0" marL="0" rtl="0" algn="l">
              <a:spcBef>
                <a:spcPts val="0"/>
              </a:spcBef>
              <a:spcAft>
                <a:spcPts val="0"/>
              </a:spcAft>
              <a:buNone/>
            </a:pPr>
            <a:r>
              <a:rPr lang="en" sz="1000" u="sng">
                <a:solidFill>
                  <a:schemeClr val="hlink"/>
                </a:solidFill>
                <a:hlinkClick r:id="rId27"/>
              </a:rPr>
              <a:t>https://docs.google.com/presentation/d/1yr-fuwjG6Nbx2srOrZF43q_w_5CQisdZ0-d691wruNQ/pub</a:t>
            </a:r>
            <a:endParaRPr sz="1000"/>
          </a:p>
          <a:p>
            <a:pPr indent="0" lvl="0" marL="0" rtl="0" algn="l">
              <a:spcBef>
                <a:spcPts val="0"/>
              </a:spcBef>
              <a:spcAft>
                <a:spcPts val="0"/>
              </a:spcAft>
              <a:buNone/>
            </a:pPr>
            <a:r>
              <a:rPr lang="en" sz="1000" u="sng">
                <a:solidFill>
                  <a:schemeClr val="hlink"/>
                </a:solidFill>
                <a:hlinkClick r:id="rId28"/>
              </a:rPr>
              <a:t>https://docs.google.com/presentation/d/1yr-fuwjG6Nbx2srOrZF43q_w_5CQisdZ0-d691wruNQ/view</a:t>
            </a:r>
            <a:endParaRPr sz="1000"/>
          </a:p>
          <a:p>
            <a:pPr indent="0" lvl="0" marL="0" rtl="0" algn="l">
              <a:spcBef>
                <a:spcPts val="0"/>
              </a:spcBef>
              <a:spcAft>
                <a:spcPts val="0"/>
              </a:spcAft>
              <a:buNone/>
            </a:pPr>
            <a:r>
              <a:rPr lang="en" sz="1000" u="sng">
                <a:solidFill>
                  <a:schemeClr val="hlink"/>
                </a:solidFill>
                <a:hlinkClick r:id="rId29"/>
              </a:rPr>
              <a:t>https://docs.google.com/document/d/1U_s_648yxMl718AUio83B77D8CTYYUjEgiyg3gjeHnc/edit?usp=sharing</a:t>
            </a:r>
            <a:endParaRPr sz="1000"/>
          </a:p>
          <a:p>
            <a:pPr indent="0" lvl="0" marL="0" rtl="0" algn="l">
              <a:spcBef>
                <a:spcPts val="0"/>
              </a:spcBef>
              <a:spcAft>
                <a:spcPts val="0"/>
              </a:spcAft>
              <a:buNone/>
            </a:pPr>
            <a:r>
              <a:rPr lang="en" sz="1000" u="sng">
                <a:solidFill>
                  <a:schemeClr val="hlink"/>
                </a:solidFill>
                <a:hlinkClick r:id="rId30"/>
              </a:rPr>
              <a:t>https://docs.google.com/document/d/1U_s_648yxMl718AUio83B77D8CTYYUjEgiyg3gjeHnc/pub</a:t>
            </a:r>
            <a:endParaRPr sz="1000"/>
          </a:p>
          <a:p>
            <a:pPr indent="0" lvl="0" marL="0" rtl="0" algn="l">
              <a:spcBef>
                <a:spcPts val="0"/>
              </a:spcBef>
              <a:spcAft>
                <a:spcPts val="0"/>
              </a:spcAft>
              <a:buNone/>
            </a:pPr>
            <a:r>
              <a:rPr lang="en" sz="1000" u="sng">
                <a:solidFill>
                  <a:schemeClr val="hlink"/>
                </a:solidFill>
                <a:hlinkClick r:id="rId31"/>
              </a:rPr>
              <a:t>https://docs.google.com/document/d/1U_s_648yxMl718AUio83B77D8CTYYUjEgiyg3gjeHnc/view</a:t>
            </a:r>
            <a:endParaRPr sz="1000"/>
          </a:p>
          <a:p>
            <a:pPr indent="0" lvl="0" marL="0" rtl="0" algn="l">
              <a:spcBef>
                <a:spcPts val="0"/>
              </a:spcBef>
              <a:spcAft>
                <a:spcPts val="0"/>
              </a:spcAft>
              <a:buNone/>
            </a:pPr>
            <a:r>
              <a:rPr lang="en" sz="1000" u="sng">
                <a:solidFill>
                  <a:schemeClr val="hlink"/>
                </a:solidFill>
                <a:hlinkClick r:id="rId32"/>
              </a:rPr>
              <a:t>https://docs.google.com/presentation/d/1gsl97Eu7PaM4iCyAFOz1s972EGZ4RZstN2qBdD7mZn8/edit?usp=sharing</a:t>
            </a:r>
            <a:endParaRPr sz="1000"/>
          </a:p>
          <a:p>
            <a:pPr indent="0" lvl="0" marL="0" rtl="0" algn="l">
              <a:spcBef>
                <a:spcPts val="0"/>
              </a:spcBef>
              <a:spcAft>
                <a:spcPts val="0"/>
              </a:spcAft>
              <a:buNone/>
            </a:pPr>
            <a:r>
              <a:rPr lang="en" sz="1000" u="sng">
                <a:solidFill>
                  <a:schemeClr val="hlink"/>
                </a:solidFill>
                <a:hlinkClick r:id="rId33"/>
              </a:rPr>
              <a:t>https://docs.google.com/presentation/d/1gsl97Eu7PaM4iCyAFOz1s972EGZ4RZstN2qBdD7mZn8/pub</a:t>
            </a:r>
            <a:endParaRPr sz="1000"/>
          </a:p>
          <a:p>
            <a:pPr indent="0" lvl="0" marL="0" rtl="0" algn="l">
              <a:spcBef>
                <a:spcPts val="0"/>
              </a:spcBef>
              <a:spcAft>
                <a:spcPts val="0"/>
              </a:spcAft>
              <a:buNone/>
            </a:pPr>
            <a:r>
              <a:rPr lang="en" sz="1000" u="sng">
                <a:solidFill>
                  <a:schemeClr val="hlink"/>
                </a:solidFill>
                <a:hlinkClick r:id="rId34"/>
              </a:rPr>
              <a:t>https://docs.google.com/presentation/d/1gsl97Eu7PaM4iCyAFOz1s972EGZ4RZstN2qBdD7mZn8/view</a:t>
            </a:r>
            <a:endParaRPr sz="1000"/>
          </a:p>
          <a:p>
            <a:pPr indent="0" lvl="0" marL="0" rtl="0" algn="l">
              <a:spcBef>
                <a:spcPts val="0"/>
              </a:spcBef>
              <a:spcAft>
                <a:spcPts val="0"/>
              </a:spcAft>
              <a:buNone/>
            </a:pPr>
            <a:r>
              <a:rPr lang="en" sz="1000" u="sng">
                <a:solidFill>
                  <a:schemeClr val="hlink"/>
                </a:solidFill>
                <a:hlinkClick r:id="rId35"/>
              </a:rPr>
              <a:t>https://docs.google.com/document/d/14etCmRhx7y8-56pwn9cAeReW5Wp_bWcv2Ri8YStWvqs/edit?usp=sharing</a:t>
            </a:r>
            <a:endParaRPr sz="1000"/>
          </a:p>
          <a:p>
            <a:pPr indent="0" lvl="0" marL="0" rtl="0" algn="l">
              <a:spcBef>
                <a:spcPts val="0"/>
              </a:spcBef>
              <a:spcAft>
                <a:spcPts val="0"/>
              </a:spcAft>
              <a:buNone/>
            </a:pPr>
            <a:r>
              <a:rPr lang="en" sz="1000" u="sng">
                <a:solidFill>
                  <a:schemeClr val="hlink"/>
                </a:solidFill>
                <a:hlinkClick r:id="rId36"/>
              </a:rPr>
              <a:t>https://docs.google.com/document/d/14etCmRhx7y8-56pwn9cAeReW5Wp_bWcv2Ri8YStWvqs/pub</a:t>
            </a:r>
            <a:endParaRPr sz="1000"/>
          </a:p>
          <a:p>
            <a:pPr indent="0" lvl="0" marL="0" rtl="0" algn="l">
              <a:spcBef>
                <a:spcPts val="0"/>
              </a:spcBef>
              <a:spcAft>
                <a:spcPts val="0"/>
              </a:spcAft>
              <a:buNone/>
            </a:pPr>
            <a:r>
              <a:rPr lang="en" sz="1000" u="sng">
                <a:solidFill>
                  <a:schemeClr val="hlink"/>
                </a:solidFill>
                <a:hlinkClick r:id="rId37"/>
              </a:rPr>
              <a:t>https://docs.google.com/document/d/14etCmRhx7y8-56pwn9cAeReW5Wp_bWcv2Ri8YStWvqs/view</a:t>
            </a:r>
            <a:endParaRPr sz="1000"/>
          </a:p>
          <a:p>
            <a:pPr indent="0" lvl="0" marL="0" rtl="0" algn="l">
              <a:spcBef>
                <a:spcPts val="0"/>
              </a:spcBef>
              <a:spcAft>
                <a:spcPts val="0"/>
              </a:spcAft>
              <a:buNone/>
            </a:pPr>
            <a:r>
              <a:rPr lang="en" sz="1000" u="sng">
                <a:solidFill>
                  <a:schemeClr val="hlink"/>
                </a:solidFill>
                <a:hlinkClick r:id="rId38"/>
              </a:rPr>
              <a:t>https://docs.google.com/presentation/d/1bgRBjdRxIRIyxfBCb-79gdc877FebtjUXGQst7aXZy8/edit?usp=sharing</a:t>
            </a:r>
            <a:endParaRPr sz="1000"/>
          </a:p>
          <a:p>
            <a:pPr indent="0" lvl="0" marL="0" rtl="0" algn="l">
              <a:spcBef>
                <a:spcPts val="0"/>
              </a:spcBef>
              <a:spcAft>
                <a:spcPts val="0"/>
              </a:spcAft>
              <a:buNone/>
            </a:pPr>
            <a:r>
              <a:rPr lang="en" sz="1000" u="sng">
                <a:solidFill>
                  <a:schemeClr val="hlink"/>
                </a:solidFill>
                <a:hlinkClick r:id="rId39"/>
              </a:rPr>
              <a:t>https://docs.google.com/presentation/d/1bgRBjdRxIRIyxfBCb-79gdc877FebtjUXGQst7aXZy8/pub</a:t>
            </a:r>
            <a:endParaRPr sz="1000"/>
          </a:p>
          <a:p>
            <a:pPr indent="0" lvl="0" marL="0" rtl="0" algn="l">
              <a:spcBef>
                <a:spcPts val="0"/>
              </a:spcBef>
              <a:spcAft>
                <a:spcPts val="0"/>
              </a:spcAft>
              <a:buNone/>
            </a:pPr>
            <a:r>
              <a:rPr lang="en" sz="1000" u="sng">
                <a:solidFill>
                  <a:schemeClr val="hlink"/>
                </a:solidFill>
                <a:hlinkClick r:id="rId40"/>
              </a:rPr>
              <a:t>https://docs.google.com/presentation/d/1bgRBjdRxIRIyxfBCb-79gdc877FebtjUXGQst7aXZy8/view</a:t>
            </a:r>
            <a:endParaRPr sz="1000"/>
          </a:p>
          <a:p>
            <a:pPr indent="0" lvl="0" marL="0" rtl="0" algn="l">
              <a:spcBef>
                <a:spcPts val="0"/>
              </a:spcBef>
              <a:spcAft>
                <a:spcPts val="0"/>
              </a:spcAft>
              <a:buNone/>
            </a:pPr>
            <a:r>
              <a:rPr lang="en" sz="1000" u="sng">
                <a:solidFill>
                  <a:schemeClr val="hlink"/>
                </a:solidFill>
                <a:hlinkClick r:id="rId41"/>
              </a:rPr>
              <a:t>https://docs.google.com/document/d/1seZOShsCTRNcaj5GwtY10QfKVMmzao8c4gjymwC10b0/edit?usp=sharing</a:t>
            </a:r>
            <a:endParaRPr sz="1000"/>
          </a:p>
          <a:p>
            <a:pPr indent="0" lvl="0" marL="0" rtl="0" algn="l">
              <a:spcBef>
                <a:spcPts val="0"/>
              </a:spcBef>
              <a:spcAft>
                <a:spcPts val="0"/>
              </a:spcAft>
              <a:buNone/>
            </a:pPr>
            <a:r>
              <a:rPr lang="en" sz="1000" u="sng">
                <a:solidFill>
                  <a:schemeClr val="hlink"/>
                </a:solidFill>
                <a:hlinkClick r:id="rId42"/>
              </a:rPr>
              <a:t>https://docs.google.com/document/d/1seZOShsCTRNcaj5GwtY10QfKVMmzao8c4gjymwC10b0/pub</a:t>
            </a:r>
            <a:endParaRPr sz="1000"/>
          </a:p>
          <a:p>
            <a:pPr indent="0" lvl="0" marL="0" rtl="0" algn="l">
              <a:spcBef>
                <a:spcPts val="0"/>
              </a:spcBef>
              <a:spcAft>
                <a:spcPts val="0"/>
              </a:spcAft>
              <a:buNone/>
            </a:pPr>
            <a:r>
              <a:rPr lang="en" sz="1000" u="sng">
                <a:solidFill>
                  <a:schemeClr val="hlink"/>
                </a:solidFill>
                <a:hlinkClick r:id="rId43"/>
              </a:rPr>
              <a:t>https://docs.google.com/document/d/1seZOShsCTRNcaj5GwtY10QfKVMmzao8c4gjymwC10b0/view</a:t>
            </a:r>
            <a:endParaRPr sz="1000"/>
          </a:p>
          <a:p>
            <a:pPr indent="0" lvl="0" marL="0" rtl="0" algn="l">
              <a:spcBef>
                <a:spcPts val="0"/>
              </a:spcBef>
              <a:spcAft>
                <a:spcPts val="0"/>
              </a:spcAft>
              <a:buNone/>
            </a:pPr>
            <a:r>
              <a:rPr lang="en" sz="1000" u="sng">
                <a:solidFill>
                  <a:schemeClr val="hlink"/>
                </a:solidFill>
                <a:hlinkClick r:id="rId44"/>
              </a:rPr>
              <a:t>https://docs.google.com/presentation/d/1c4xfarHII_Xkl1IOD7L74VCvFx66PFYL9abedGJqCLs/edit?usp=sharing</a:t>
            </a:r>
            <a:endParaRPr sz="1000"/>
          </a:p>
          <a:p>
            <a:pPr indent="0" lvl="0" marL="0" rtl="0" algn="l">
              <a:spcBef>
                <a:spcPts val="0"/>
              </a:spcBef>
              <a:spcAft>
                <a:spcPts val="0"/>
              </a:spcAft>
              <a:buNone/>
            </a:pPr>
            <a:r>
              <a:rPr lang="en" sz="1000" u="sng">
                <a:solidFill>
                  <a:schemeClr val="hlink"/>
                </a:solidFill>
                <a:hlinkClick r:id="rId45"/>
              </a:rPr>
              <a:t>https://docs.google.com/presentation/d/1c4xfarHII_Xkl1IOD7L74VCvFx66PFYL9abedGJqCLs/pub</a:t>
            </a:r>
            <a:endParaRPr sz="1000"/>
          </a:p>
          <a:p>
            <a:pPr indent="0" lvl="0" marL="0" rtl="0" algn="l">
              <a:spcBef>
                <a:spcPts val="0"/>
              </a:spcBef>
              <a:spcAft>
                <a:spcPts val="0"/>
              </a:spcAft>
              <a:buNone/>
            </a:pPr>
            <a:r>
              <a:rPr lang="en" sz="1000" u="sng">
                <a:solidFill>
                  <a:schemeClr val="hlink"/>
                </a:solidFill>
                <a:hlinkClick r:id="rId46"/>
              </a:rPr>
              <a:t>https://docs.google.com/presentation/d/1c4xfarHII_Xkl1IOD7L74VCvFx66PFYL9abedGJqCLs/view</a:t>
            </a:r>
            <a:endParaRPr sz="1000"/>
          </a:p>
          <a:p>
            <a:pPr indent="0" lvl="0" marL="0" rtl="0" algn="l">
              <a:spcBef>
                <a:spcPts val="0"/>
              </a:spcBef>
              <a:spcAft>
                <a:spcPts val="0"/>
              </a:spcAft>
              <a:buNone/>
            </a:pPr>
            <a:r>
              <a:rPr lang="en" sz="1000" u="sng">
                <a:solidFill>
                  <a:schemeClr val="hlink"/>
                </a:solidFill>
                <a:hlinkClick r:id="rId47"/>
              </a:rPr>
              <a:t>https://docs.google.com/document/d/1DKv22LJwCIaA7FkQAaLJbu9iFpRYLjRFIlKzWxu54NQ/edit?usp=sharing</a:t>
            </a:r>
            <a:endParaRPr sz="1000"/>
          </a:p>
          <a:p>
            <a:pPr indent="0" lvl="0" marL="0" rtl="0" algn="l">
              <a:spcBef>
                <a:spcPts val="0"/>
              </a:spcBef>
              <a:spcAft>
                <a:spcPts val="0"/>
              </a:spcAft>
              <a:buNone/>
            </a:pPr>
            <a:r>
              <a:rPr lang="en" sz="1000" u="sng">
                <a:solidFill>
                  <a:schemeClr val="hlink"/>
                </a:solidFill>
                <a:hlinkClick r:id="rId48"/>
              </a:rPr>
              <a:t>https://docs.google.com/document/d/1DKv22LJwCIaA7FkQAaLJbu9iFpRYLjRFIlKzWxu54NQ/pub</a:t>
            </a:r>
            <a:endParaRPr sz="1000"/>
          </a:p>
          <a:p>
            <a:pPr indent="0" lvl="0" marL="0" rtl="0" algn="l">
              <a:spcBef>
                <a:spcPts val="0"/>
              </a:spcBef>
              <a:spcAft>
                <a:spcPts val="0"/>
              </a:spcAft>
              <a:buNone/>
            </a:pPr>
            <a:r>
              <a:rPr lang="en" sz="1000" u="sng">
                <a:solidFill>
                  <a:schemeClr val="hlink"/>
                </a:solidFill>
                <a:hlinkClick r:id="rId49"/>
              </a:rPr>
              <a:t>https://docs.google.com/document/d/1DKv22LJwCIaA7FkQAaLJbu9iFpRYLjRFIlKzWxu54NQ/view</a:t>
            </a:r>
            <a:endParaRPr sz="1000"/>
          </a:p>
          <a:p>
            <a:pPr indent="0" lvl="0" marL="0" rtl="0" algn="l">
              <a:spcBef>
                <a:spcPts val="0"/>
              </a:spcBef>
              <a:spcAft>
                <a:spcPts val="0"/>
              </a:spcAft>
              <a:buNone/>
            </a:pPr>
            <a:r>
              <a:rPr lang="en" sz="1000" u="sng">
                <a:solidFill>
                  <a:schemeClr val="hlink"/>
                </a:solidFill>
                <a:hlinkClick r:id="rId50"/>
              </a:rPr>
              <a:t>https://docs.google.com/presentation/d/1qB6GxTMOPDfxmPhw4OFBsMccGPYRUXzVxfQIUM8Cy4E/edit?usp=sharing</a:t>
            </a:r>
            <a:endParaRPr sz="1000"/>
          </a:p>
          <a:p>
            <a:pPr indent="0" lvl="0" marL="0" rtl="0" algn="l">
              <a:spcBef>
                <a:spcPts val="0"/>
              </a:spcBef>
              <a:spcAft>
                <a:spcPts val="0"/>
              </a:spcAft>
              <a:buNone/>
            </a:pPr>
            <a:r>
              <a:rPr lang="en" sz="1000" u="sng">
                <a:solidFill>
                  <a:schemeClr val="hlink"/>
                </a:solidFill>
                <a:hlinkClick r:id="rId51"/>
              </a:rPr>
              <a:t>https://docs.google.com/presentation/d/1qB6GxTMOPDfxmPhw4OFBsMccGPYRUXzVxfQIUM8Cy4E/pub</a:t>
            </a:r>
            <a:endParaRPr sz="1000"/>
          </a:p>
          <a:p>
            <a:pPr indent="0" lvl="0" marL="0" rtl="0" algn="l">
              <a:spcBef>
                <a:spcPts val="0"/>
              </a:spcBef>
              <a:spcAft>
                <a:spcPts val="0"/>
              </a:spcAft>
              <a:buNone/>
            </a:pPr>
            <a:r>
              <a:rPr lang="en" sz="1000" u="sng">
                <a:solidFill>
                  <a:schemeClr val="hlink"/>
                </a:solidFill>
                <a:hlinkClick r:id="rId52"/>
              </a:rPr>
              <a:t>https://docs.google.com/presentation/d/1qB6GxTMOPDfxmPhw4OFBsMccGPYRUXzVxfQIUM8Cy4E/view</a:t>
            </a:r>
            <a:endParaRPr sz="1000"/>
          </a:p>
          <a:p>
            <a:pPr indent="0" lvl="0" marL="0" rtl="0" algn="l">
              <a:spcBef>
                <a:spcPts val="0"/>
              </a:spcBef>
              <a:spcAft>
                <a:spcPts val="0"/>
              </a:spcAft>
              <a:buNone/>
            </a:pPr>
            <a:r>
              <a:rPr lang="en" sz="1000" u="sng">
                <a:solidFill>
                  <a:schemeClr val="hlink"/>
                </a:solidFill>
                <a:hlinkClick r:id="rId53"/>
              </a:rPr>
              <a:t>https://docs.google.com/document/d/12lr5z1aPpLMNymtjvyLN-lF2WkJYWYBPcG1MsMEYhVw/edit?usp=sharing</a:t>
            </a:r>
            <a:endParaRPr sz="1000"/>
          </a:p>
          <a:p>
            <a:pPr indent="0" lvl="0" marL="0" rtl="0" algn="l">
              <a:spcBef>
                <a:spcPts val="0"/>
              </a:spcBef>
              <a:spcAft>
                <a:spcPts val="0"/>
              </a:spcAft>
              <a:buNone/>
            </a:pPr>
            <a:r>
              <a:rPr lang="en" sz="1000" u="sng">
                <a:solidFill>
                  <a:schemeClr val="hlink"/>
                </a:solidFill>
                <a:hlinkClick r:id="rId54"/>
              </a:rPr>
              <a:t>https://docs.google.com/document/d/12lr5z1aPpLMNymtjvyLN-lF2WkJYWYBPcG1MsMEYhVw/pub</a:t>
            </a:r>
            <a:endParaRPr sz="1000"/>
          </a:p>
          <a:p>
            <a:pPr indent="0" lvl="0" marL="0" rtl="0" algn="l">
              <a:spcBef>
                <a:spcPts val="0"/>
              </a:spcBef>
              <a:spcAft>
                <a:spcPts val="0"/>
              </a:spcAft>
              <a:buNone/>
            </a:pPr>
            <a:r>
              <a:rPr lang="en" sz="1000" u="sng">
                <a:solidFill>
                  <a:schemeClr val="hlink"/>
                </a:solidFill>
                <a:hlinkClick r:id="rId55"/>
              </a:rPr>
              <a:t>https://docs.google.com/document/d/12lr5z1aPpLMNymtjvyLN-lF2WkJYWYBPcG1MsMEYhVw/view</a:t>
            </a:r>
            <a:endParaRPr sz="1000"/>
          </a:p>
          <a:p>
            <a:pPr indent="0" lvl="0" marL="0" rtl="0" algn="l">
              <a:spcBef>
                <a:spcPts val="0"/>
              </a:spcBef>
              <a:spcAft>
                <a:spcPts val="0"/>
              </a:spcAft>
              <a:buNone/>
            </a:pPr>
            <a:r>
              <a:rPr lang="en" sz="1000" u="sng">
                <a:solidFill>
                  <a:schemeClr val="hlink"/>
                </a:solidFill>
                <a:hlinkClick r:id="rId56"/>
              </a:rPr>
              <a:t>https://docs.google.com/presentation/d/1B9l3OdIiEROdHUJzQmzUReDgfegJLMpFYVWeKP1qwzM/edit?usp=sharing</a:t>
            </a:r>
            <a:endParaRPr sz="1000"/>
          </a:p>
          <a:p>
            <a:pPr indent="0" lvl="0" marL="0" rtl="0" algn="l">
              <a:spcBef>
                <a:spcPts val="0"/>
              </a:spcBef>
              <a:spcAft>
                <a:spcPts val="0"/>
              </a:spcAft>
              <a:buNone/>
            </a:pPr>
            <a:r>
              <a:rPr lang="en" sz="1000" u="sng">
                <a:solidFill>
                  <a:schemeClr val="hlink"/>
                </a:solidFill>
                <a:hlinkClick r:id="rId57"/>
              </a:rPr>
              <a:t>https://docs.google.com/presentation/d/1B9l3OdIiEROdHUJzQmzUReDgfegJLMpFYVWeKP1qwzM/pub</a:t>
            </a:r>
            <a:endParaRPr sz="1000"/>
          </a:p>
          <a:p>
            <a:pPr indent="0" lvl="0" marL="0" rtl="0" algn="l">
              <a:spcBef>
                <a:spcPts val="0"/>
              </a:spcBef>
              <a:spcAft>
                <a:spcPts val="0"/>
              </a:spcAft>
              <a:buNone/>
            </a:pPr>
            <a:r>
              <a:rPr lang="en" sz="1000" u="sng">
                <a:solidFill>
                  <a:schemeClr val="hlink"/>
                </a:solidFill>
                <a:hlinkClick r:id="rId58"/>
              </a:rPr>
              <a:t>https://docs.google.com/presentation/d/1B9l3OdIiEROdHUJzQmzUReDgfegJLMpFYVWeKP1qwzM/view</a:t>
            </a:r>
            <a:endParaRPr sz="1000"/>
          </a:p>
          <a:p>
            <a:pPr indent="0" lvl="0" marL="0" rtl="0" algn="l">
              <a:spcBef>
                <a:spcPts val="0"/>
              </a:spcBef>
              <a:spcAft>
                <a:spcPts val="0"/>
              </a:spcAft>
              <a:buNone/>
            </a:pPr>
            <a:r>
              <a:rPr lang="en" sz="1000" u="sng">
                <a:solidFill>
                  <a:schemeClr val="hlink"/>
                </a:solidFill>
                <a:hlinkClick r:id="rId59"/>
              </a:rPr>
              <a:t>https://docs.google.com/document/d/1vjXDwNrUKPIp7mGJiWa3KFWyXvTUXtO0OUl82VLwU_4/edit?usp=sharing</a:t>
            </a:r>
            <a:endParaRPr sz="1000"/>
          </a:p>
          <a:p>
            <a:pPr indent="0" lvl="0" marL="0" rtl="0" algn="l">
              <a:spcBef>
                <a:spcPts val="0"/>
              </a:spcBef>
              <a:spcAft>
                <a:spcPts val="0"/>
              </a:spcAft>
              <a:buNone/>
            </a:pPr>
            <a:r>
              <a:rPr lang="en" sz="1000" u="sng">
                <a:solidFill>
                  <a:schemeClr val="hlink"/>
                </a:solidFill>
                <a:hlinkClick r:id="rId60"/>
              </a:rPr>
              <a:t>https://docs.google.com/document/d/1vjXDwNrUKPIp7mGJiWa3KFWyXvTUXtO0OUl82VLwU_4/pub</a:t>
            </a:r>
            <a:endParaRPr sz="1000"/>
          </a:p>
          <a:p>
            <a:pPr indent="0" lvl="0" marL="0" rtl="0" algn="l">
              <a:spcBef>
                <a:spcPts val="0"/>
              </a:spcBef>
              <a:spcAft>
                <a:spcPts val="0"/>
              </a:spcAft>
              <a:buNone/>
            </a:pPr>
            <a:r>
              <a:rPr lang="en" sz="1000" u="sng">
                <a:solidFill>
                  <a:schemeClr val="hlink"/>
                </a:solidFill>
                <a:hlinkClick r:id="rId61"/>
              </a:rPr>
              <a:t>https://docs.google.com/document/d/1vjXDwNrUKPIp7mGJiWa3KFWyXvTUXtO0OUl82VLwU_4/view</a:t>
            </a:r>
            <a:endParaRPr sz="1000"/>
          </a:p>
          <a:p>
            <a:pPr indent="0" lvl="0" marL="0" rtl="0" algn="l">
              <a:spcBef>
                <a:spcPts val="0"/>
              </a:spcBef>
              <a:spcAft>
                <a:spcPts val="0"/>
              </a:spcAft>
              <a:buNone/>
            </a:pPr>
            <a:r>
              <a:rPr lang="en" sz="1000" u="sng">
                <a:solidFill>
                  <a:schemeClr val="hlink"/>
                </a:solidFill>
                <a:hlinkClick r:id="rId62"/>
              </a:rPr>
              <a:t>https://docs.google.com/presentation/d/1s3Tt9GEYaXGUn4gVsn-MqbqnSxq0gIPcV1rdedaygUs/edit?usp=sharing</a:t>
            </a:r>
            <a:endParaRPr sz="1000"/>
          </a:p>
          <a:p>
            <a:pPr indent="0" lvl="0" marL="0" rtl="0" algn="l">
              <a:spcBef>
                <a:spcPts val="0"/>
              </a:spcBef>
              <a:spcAft>
                <a:spcPts val="0"/>
              </a:spcAft>
              <a:buNone/>
            </a:pPr>
            <a:r>
              <a:rPr lang="en" sz="1000" u="sng">
                <a:solidFill>
                  <a:schemeClr val="hlink"/>
                </a:solidFill>
                <a:hlinkClick r:id="rId63"/>
              </a:rPr>
              <a:t>https://docs.google.com/presentation/d/1s3Tt9GEYaXGUn4gVsn-MqbqnSxq0gIPcV1rdedaygUs/pub</a:t>
            </a:r>
            <a:endParaRPr sz="1000"/>
          </a:p>
          <a:p>
            <a:pPr indent="0" lvl="0" marL="0" rtl="0" algn="l">
              <a:spcBef>
                <a:spcPts val="0"/>
              </a:spcBef>
              <a:spcAft>
                <a:spcPts val="0"/>
              </a:spcAft>
              <a:buNone/>
            </a:pPr>
            <a:r>
              <a:rPr lang="en" sz="1000" u="sng">
                <a:solidFill>
                  <a:schemeClr val="hlink"/>
                </a:solidFill>
                <a:hlinkClick r:id="rId64"/>
              </a:rPr>
              <a:t>https://docs.google.com/presentation/d/1s3Tt9GEYaXGUn4gVsn-MqbqnSxq0gIPcV1rdedaygUs/view</a:t>
            </a:r>
            <a:endParaRPr sz="1000"/>
          </a:p>
          <a:p>
            <a:pPr indent="0" lvl="0" marL="0" rtl="0" algn="l">
              <a:spcBef>
                <a:spcPts val="0"/>
              </a:spcBef>
              <a:spcAft>
                <a:spcPts val="0"/>
              </a:spcAft>
              <a:buNone/>
            </a:pPr>
            <a:r>
              <a:rPr lang="en" sz="1000" u="sng">
                <a:solidFill>
                  <a:schemeClr val="hlink"/>
                </a:solidFill>
                <a:hlinkClick r:id="rId65"/>
              </a:rPr>
              <a:t>https://docs.google.com/document/d/1xT8_IES-VDHYTxksf3eJcTKvUYhdm9a46XWwI0RNCJ4/edit?usp=sharing</a:t>
            </a:r>
            <a:endParaRPr sz="1000"/>
          </a:p>
          <a:p>
            <a:pPr indent="0" lvl="0" marL="0" rtl="0" algn="l">
              <a:spcBef>
                <a:spcPts val="0"/>
              </a:spcBef>
              <a:spcAft>
                <a:spcPts val="0"/>
              </a:spcAft>
              <a:buNone/>
            </a:pPr>
            <a:r>
              <a:rPr lang="en" sz="1000" u="sng">
                <a:solidFill>
                  <a:schemeClr val="hlink"/>
                </a:solidFill>
                <a:hlinkClick r:id="rId66"/>
              </a:rPr>
              <a:t>https://docs.google.com/document/d/1xT8_IES-VDHYTxksf3eJcTKvUYhdm9a46XWwI0RNCJ4/pub</a:t>
            </a:r>
            <a:endParaRPr sz="1000"/>
          </a:p>
          <a:p>
            <a:pPr indent="0" lvl="0" marL="0" rtl="0" algn="l">
              <a:spcBef>
                <a:spcPts val="0"/>
              </a:spcBef>
              <a:spcAft>
                <a:spcPts val="0"/>
              </a:spcAft>
              <a:buNone/>
            </a:pPr>
            <a:r>
              <a:rPr lang="en" sz="1000" u="sng">
                <a:solidFill>
                  <a:schemeClr val="hlink"/>
                </a:solidFill>
                <a:hlinkClick r:id="rId67"/>
              </a:rPr>
              <a:t>https://docs.google.com/document/d/1xT8_IES-VDHYTxksf3eJcTKvUYhdm9a46XWwI0RNCJ4/view</a:t>
            </a:r>
            <a:endParaRPr sz="1000"/>
          </a:p>
          <a:p>
            <a:pPr indent="0" lvl="0" marL="0" rtl="0" algn="l">
              <a:spcBef>
                <a:spcPts val="0"/>
              </a:spcBef>
              <a:spcAft>
                <a:spcPts val="0"/>
              </a:spcAft>
              <a:buNone/>
            </a:pPr>
            <a:r>
              <a:rPr lang="en" sz="1000" u="sng">
                <a:solidFill>
                  <a:schemeClr val="hlink"/>
                </a:solidFill>
                <a:hlinkClick r:id="rId68"/>
              </a:rPr>
              <a:t>https://docs.google.com/presentation/d/1kAy-iVDl1GwUQ1WszgMM7GLI4tXOPTh3obLu-nhsIGk/edit?usp=sharing</a:t>
            </a:r>
            <a:endParaRPr sz="1000"/>
          </a:p>
          <a:p>
            <a:pPr indent="0" lvl="0" marL="0" rtl="0" algn="l">
              <a:spcBef>
                <a:spcPts val="0"/>
              </a:spcBef>
              <a:spcAft>
                <a:spcPts val="0"/>
              </a:spcAft>
              <a:buNone/>
            </a:pPr>
            <a:r>
              <a:rPr lang="en" sz="1000" u="sng">
                <a:solidFill>
                  <a:schemeClr val="hlink"/>
                </a:solidFill>
                <a:hlinkClick r:id="rId69"/>
              </a:rPr>
              <a:t>https://docs.google.com/presentation/d/1kAy-iVDl1GwUQ1WszgMM7GLI4tXOPTh3obLu-nhsIGk/pub</a:t>
            </a:r>
            <a:endParaRPr sz="1000"/>
          </a:p>
          <a:p>
            <a:pPr indent="0" lvl="0" marL="0" rtl="0" algn="l">
              <a:spcBef>
                <a:spcPts val="0"/>
              </a:spcBef>
              <a:spcAft>
                <a:spcPts val="0"/>
              </a:spcAft>
              <a:buNone/>
            </a:pPr>
            <a:r>
              <a:rPr lang="en" sz="1000" u="sng">
                <a:solidFill>
                  <a:schemeClr val="hlink"/>
                </a:solidFill>
                <a:hlinkClick r:id="rId70"/>
              </a:rPr>
              <a:t>https://docs.google.com/presentation/d/1kAy-iVDl1GwUQ1WszgMM7GLI4tXOPTh3obLu-nhsIGk/view</a:t>
            </a:r>
            <a:endParaRPr sz="1000"/>
          </a:p>
          <a:p>
            <a:pPr indent="0" lvl="0" marL="0" rtl="0" algn="l">
              <a:spcBef>
                <a:spcPts val="0"/>
              </a:spcBef>
              <a:spcAft>
                <a:spcPts val="0"/>
              </a:spcAft>
              <a:buNone/>
            </a:pPr>
            <a:r>
              <a:rPr lang="en" sz="1000" u="sng">
                <a:solidFill>
                  <a:schemeClr val="hlink"/>
                </a:solidFill>
                <a:hlinkClick r:id="rId71"/>
              </a:rPr>
              <a:t>https://docs.google.com/document/d/1eRfe7laz-oswtNn69DH_udzIUQnMod_zKGYQlugeQXk/edit?usp=sharing</a:t>
            </a:r>
            <a:endParaRPr sz="1000"/>
          </a:p>
          <a:p>
            <a:pPr indent="0" lvl="0" marL="0" rtl="0" algn="l">
              <a:spcBef>
                <a:spcPts val="0"/>
              </a:spcBef>
              <a:spcAft>
                <a:spcPts val="0"/>
              </a:spcAft>
              <a:buNone/>
            </a:pPr>
            <a:r>
              <a:rPr lang="en" sz="1000" u="sng">
                <a:solidFill>
                  <a:schemeClr val="hlink"/>
                </a:solidFill>
                <a:hlinkClick r:id="rId72"/>
              </a:rPr>
              <a:t>https://docs.google.com/document/d/1eRfe7laz-oswtNn69DH_udzIUQnMod_zKGYQlugeQXk/pub</a:t>
            </a:r>
            <a:endParaRPr sz="1000"/>
          </a:p>
          <a:p>
            <a:pPr indent="0" lvl="0" marL="0" rtl="0" algn="l">
              <a:spcBef>
                <a:spcPts val="0"/>
              </a:spcBef>
              <a:spcAft>
                <a:spcPts val="0"/>
              </a:spcAft>
              <a:buNone/>
            </a:pPr>
            <a:r>
              <a:rPr lang="en" sz="1000" u="sng">
                <a:solidFill>
                  <a:schemeClr val="hlink"/>
                </a:solidFill>
                <a:hlinkClick r:id="rId73"/>
              </a:rPr>
              <a:t>https://docs.google.com/document/d/1eRfe7laz-oswtNn69DH_udzIUQnMod_zKGYQlugeQXk/view</a:t>
            </a:r>
            <a:endParaRPr sz="1000"/>
          </a:p>
          <a:p>
            <a:pPr indent="0" lvl="0" marL="0" rtl="0" algn="l">
              <a:spcBef>
                <a:spcPts val="0"/>
              </a:spcBef>
              <a:spcAft>
                <a:spcPts val="0"/>
              </a:spcAft>
              <a:buNone/>
            </a:pPr>
            <a:r>
              <a:rPr lang="en" sz="1000" u="sng">
                <a:solidFill>
                  <a:schemeClr val="hlink"/>
                </a:solidFill>
                <a:hlinkClick r:id="rId74"/>
              </a:rPr>
              <a:t>https://docs.google.com/presentation/d/1xOArmO1ECtpP8w3xiqR4ImuqbXmDyLjoxYYs6nrjki4/edit?usp=sharing</a:t>
            </a:r>
            <a:endParaRPr sz="1000"/>
          </a:p>
          <a:p>
            <a:pPr indent="0" lvl="0" marL="0" rtl="0" algn="l">
              <a:spcBef>
                <a:spcPts val="0"/>
              </a:spcBef>
              <a:spcAft>
                <a:spcPts val="0"/>
              </a:spcAft>
              <a:buNone/>
            </a:pPr>
            <a:r>
              <a:rPr lang="en" sz="1000" u="sng">
                <a:solidFill>
                  <a:schemeClr val="hlink"/>
                </a:solidFill>
                <a:hlinkClick r:id="rId75"/>
              </a:rPr>
              <a:t>https://docs.google.com/presentation/d/1xOArmO1ECtpP8w3xiqR4ImuqbXmDyLjoxYYs6nrjki4/pub</a:t>
            </a:r>
            <a:endParaRPr sz="1000"/>
          </a:p>
          <a:p>
            <a:pPr indent="0" lvl="0" marL="0" rtl="0" algn="l">
              <a:spcBef>
                <a:spcPts val="0"/>
              </a:spcBef>
              <a:spcAft>
                <a:spcPts val="0"/>
              </a:spcAft>
              <a:buNone/>
            </a:pPr>
            <a:r>
              <a:rPr lang="en" sz="1000" u="sng">
                <a:solidFill>
                  <a:schemeClr val="hlink"/>
                </a:solidFill>
                <a:hlinkClick r:id="rId76"/>
              </a:rPr>
              <a:t>https://docs.google.com/presentation/d/1xOArmO1ECtpP8w3xiqR4ImuqbXmDyLjoxYYs6nrjki4/view</a:t>
            </a:r>
            <a:endParaRPr sz="1000"/>
          </a:p>
          <a:p>
            <a:pPr indent="0" lvl="0" marL="0" rtl="0" algn="l">
              <a:spcBef>
                <a:spcPts val="0"/>
              </a:spcBef>
              <a:spcAft>
                <a:spcPts val="0"/>
              </a:spcAft>
              <a:buNone/>
            </a:pPr>
            <a:r>
              <a:rPr lang="en" sz="1000" u="sng">
                <a:solidFill>
                  <a:schemeClr val="hlink"/>
                </a:solidFill>
                <a:hlinkClick r:id="rId77"/>
              </a:rPr>
              <a:t>https://docs.google.com/document/d/1r80t2KyFME9WnAVFbxRkDAv4kvU6AzKjfoCdaTU5WrQ/edit?usp=sharing</a:t>
            </a:r>
            <a:endParaRPr sz="1000"/>
          </a:p>
          <a:p>
            <a:pPr indent="0" lvl="0" marL="0" rtl="0" algn="l">
              <a:spcBef>
                <a:spcPts val="0"/>
              </a:spcBef>
              <a:spcAft>
                <a:spcPts val="0"/>
              </a:spcAft>
              <a:buNone/>
            </a:pPr>
            <a:r>
              <a:rPr lang="en" sz="1000" u="sng">
                <a:solidFill>
                  <a:schemeClr val="hlink"/>
                </a:solidFill>
                <a:hlinkClick r:id="rId78"/>
              </a:rPr>
              <a:t>https://docs.google.com/document/d/1r80t2KyFME9WnAVFbxRkDAv4kvU6AzKjfoCdaTU5WrQ/pub</a:t>
            </a:r>
            <a:endParaRPr sz="1000"/>
          </a:p>
          <a:p>
            <a:pPr indent="0" lvl="0" marL="0" rtl="0" algn="l">
              <a:spcBef>
                <a:spcPts val="0"/>
              </a:spcBef>
              <a:spcAft>
                <a:spcPts val="0"/>
              </a:spcAft>
              <a:buNone/>
            </a:pPr>
            <a:r>
              <a:rPr lang="en" sz="1000" u="sng">
                <a:solidFill>
                  <a:schemeClr val="hlink"/>
                </a:solidFill>
                <a:hlinkClick r:id="rId79"/>
              </a:rPr>
              <a:t>https://docs.google.com/document/d/1r80t2KyFME9WnAVFbxRkDAv4kvU6AzKjfoCdaTU5WrQ/view</a:t>
            </a:r>
            <a:endParaRPr sz="1000"/>
          </a:p>
          <a:p>
            <a:pPr indent="0" lvl="0" marL="0" rtl="0" algn="l">
              <a:spcBef>
                <a:spcPts val="0"/>
              </a:spcBef>
              <a:spcAft>
                <a:spcPts val="0"/>
              </a:spcAft>
              <a:buNone/>
            </a:pPr>
            <a:r>
              <a:rPr lang="en" sz="1000" u="sng">
                <a:solidFill>
                  <a:schemeClr val="hlink"/>
                </a:solidFill>
                <a:hlinkClick r:id="rId80"/>
              </a:rPr>
              <a:t>https://docs.google.com/presentation/d/1hJYXaar75SU-JEvz0Hl5Gon4ooPHjA9lXC9busm0GSI/edit?usp=sharing</a:t>
            </a:r>
            <a:endParaRPr sz="1000"/>
          </a:p>
          <a:p>
            <a:pPr indent="0" lvl="0" marL="0" rtl="0" algn="l">
              <a:spcBef>
                <a:spcPts val="0"/>
              </a:spcBef>
              <a:spcAft>
                <a:spcPts val="0"/>
              </a:spcAft>
              <a:buNone/>
            </a:pPr>
            <a:r>
              <a:rPr lang="en" sz="1000" u="sng">
                <a:solidFill>
                  <a:schemeClr val="hlink"/>
                </a:solidFill>
                <a:hlinkClick r:id="rId81"/>
              </a:rPr>
              <a:t>https://docs.google.com/presentation/d/1hJYXaar75SU-JEvz0Hl5Gon4ooPHjA9lXC9busm0GSI/pub</a:t>
            </a:r>
            <a:endParaRPr sz="1000"/>
          </a:p>
          <a:p>
            <a:pPr indent="0" lvl="0" marL="0" rtl="0" algn="l">
              <a:spcBef>
                <a:spcPts val="0"/>
              </a:spcBef>
              <a:spcAft>
                <a:spcPts val="0"/>
              </a:spcAft>
              <a:buNone/>
            </a:pPr>
            <a:r>
              <a:rPr lang="en" sz="1000" u="sng">
                <a:solidFill>
                  <a:schemeClr val="hlink"/>
                </a:solidFill>
                <a:hlinkClick r:id="rId82"/>
              </a:rPr>
              <a:t>https://docs.google.com/presentation/d/1hJYXaar75SU-JEvz0Hl5Gon4ooPHjA9lXC9busm0GSI/view</a:t>
            </a:r>
            <a:endParaRPr sz="1000"/>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S_API39723905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S_API39723905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Monterey Park,Vogue Photobooth LED Enclosure rental  Palos Verdes Estates,Vogue Photobooth LED Enclosure rental  Paramount,Vogue Photobooth LED Enclosure rental  Pasadena,Vogue Photobooth LED Enclosure rental  Pico Rivera,Vogue Photobooth LED Enclosure rental Pomona,Vogue Photobooth LED Enclosure rental  Rancho Palos Verdes,Vogue Photobooth LED Enclosure rental  Redondo Beach,Vogue Photobooth LED Enclosure rental  Rolling Hills,Vogue Photobooth LED Enclosure rental Rolling Hills Estates,Vogue Photobooth LED Enclosure rental  Rosemead,Vogue Photobooth LED Enclosure rental San Dimas,Vogue Photobooth LED Enclosure rental San Fernando,Vogue Photobooth LED Enclosure rental  San Gabriel,Vogue Photobooth LED Enclosure rental  San Marino,Vogue Photobooth LED Enclosure rental  Santa Fe Springs,Vogue Photobooth LED Enclosure rental  Santa Monica,Vogue Photobooth LED Enclosure rental  Signal Hill,Vogue Photobooth LED Enclosure rental  South El Monte,Vogue Photobooth LED Enclosure rental  South Pasadena</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S_API397239056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S_API397239056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 303-9926</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S_API39723905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S_API39723905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Lucky Frog Photo Booth Rentals of Orange County10201 Valley View St, Cypress, CA 90630(562) 303-9926</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39723905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39723905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SLIDES_API39723905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SLIDES_API39723905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Monterey Park,Vogue Photobooth LED Enclosure rental  Palos Verdes Estates,Vogue Photobooth LED Enclosure rental  Paramount,Vogue Photobooth LED Enclosure rental  Pasadena,Vogue Photobooth LED Enclosure rental  Pico Rivera,Vogue Photobooth LED Enclosure rental Pomona,Vogue Photobooth LED Enclosure rental  Rancho Palos Verdes,Vogue Photobooth LED Enclosure rental  Redondo Beach,Vogue Photobooth LED Enclosure rental  Rolling Hills,Vogue Photobooth LED Enclosure rental Rolling Hills Estates,Vogue Photobooth LED Enclosure rental  Rosemead,Vogue Photobooth LED Enclosure rental San Dimas,Vogue Photobooth LED Enclosure rental San Fernando,Vogue Photobooth LED Enclosure rental  San Gabriel,Vogue Photobooth LED Enclosure rental  San Marino,Vogue Photobooth LED Enclosure rental  Santa Fe Springs,Vogue Photobooth LED Enclosure rental  Santa Monica,Vogue Photobooth LED Enclosure rental  Signal Hill,Vogue Photobooth LED Enclosure rental  South El Monte,Vogue Photobooth LED Enclosure rental  South Pasadena</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SLIDES_API397239056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SLIDES_API397239056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S_API397239056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S_API397239056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u="sng">
                <a:solidFill>
                  <a:schemeClr val="hlink"/>
                </a:solidFill>
                <a:hlinkClick r:id="rId2"/>
              </a:rPr>
              <a:t>https://drive.google.com/drive/folders/19RpKWKZ54BmWDiyXIWV9Q_Df08682eRW?usp=sharing</a:t>
            </a:r>
            <a:endParaRPr sz="1000"/>
          </a:p>
          <a:p>
            <a:pPr indent="0" lvl="0" marL="0" rtl="0" algn="l">
              <a:spcBef>
                <a:spcPts val="0"/>
              </a:spcBef>
              <a:spcAft>
                <a:spcPts val="0"/>
              </a:spcAft>
              <a:buNone/>
            </a:pPr>
            <a:r>
              <a:rPr lang="en" sz="1000" u="sng">
                <a:solidFill>
                  <a:schemeClr val="hlink"/>
                </a:solidFill>
                <a:hlinkClick r:id="rId3"/>
              </a:rPr>
              <a:t>https://drive.google.com/file/d/1iSYOffj6yah5phrHgA7AYpCGOtfhI2sG/view?usp=sharing</a:t>
            </a:r>
            <a:endParaRPr sz="1000"/>
          </a:p>
          <a:p>
            <a:pPr indent="0" lvl="0" marL="0" rtl="0" algn="l">
              <a:spcBef>
                <a:spcPts val="0"/>
              </a:spcBef>
              <a:spcAft>
                <a:spcPts val="0"/>
              </a:spcAft>
              <a:buNone/>
            </a:pPr>
            <a:r>
              <a:rPr lang="en" sz="1000" u="sng">
                <a:solidFill>
                  <a:schemeClr val="hlink"/>
                </a:solidFill>
                <a:hlinkClick r:id="rId4"/>
              </a:rPr>
              <a:t>https://drive.google.com/file/d/1k-Rn8AE1VhvwiIRAK7Xu3ZgglJO7_qnE/view?usp=sharing</a:t>
            </a:r>
            <a:endParaRPr sz="1000"/>
          </a:p>
          <a:p>
            <a:pPr indent="0" lvl="0" marL="0" rtl="0" algn="l">
              <a:spcBef>
                <a:spcPts val="0"/>
              </a:spcBef>
              <a:spcAft>
                <a:spcPts val="0"/>
              </a:spcAft>
              <a:buNone/>
            </a:pPr>
            <a:r>
              <a:rPr lang="en" sz="1000" u="sng">
                <a:solidFill>
                  <a:schemeClr val="hlink"/>
                </a:solidFill>
                <a:hlinkClick r:id="rId5"/>
              </a:rPr>
              <a:t>https://drive.google.com/file/d/1KwhvsGS6Xi_QGiaAo8mEpyVaGyzGROBE/view?usp=sharing</a:t>
            </a:r>
            <a:endParaRPr sz="1000"/>
          </a:p>
          <a:p>
            <a:pPr indent="0" lvl="0" marL="0" rtl="0" algn="l">
              <a:spcBef>
                <a:spcPts val="0"/>
              </a:spcBef>
              <a:spcAft>
                <a:spcPts val="0"/>
              </a:spcAft>
              <a:buNone/>
            </a:pPr>
            <a:r>
              <a:rPr lang="en" sz="1000" u="sng">
                <a:solidFill>
                  <a:schemeClr val="hlink"/>
                </a:solidFill>
                <a:hlinkClick r:id="rId6"/>
              </a:rPr>
              <a:t>https://drive.google.com/file/d/1WMOmMXwisly6TJ050Zrmo1XZpbXxUx7A/view?usp=sharing</a:t>
            </a:r>
            <a:endParaRPr sz="1000"/>
          </a:p>
          <a:p>
            <a:pPr indent="0" lvl="0" marL="0" rtl="0" algn="l">
              <a:spcBef>
                <a:spcPts val="0"/>
              </a:spcBef>
              <a:spcAft>
                <a:spcPts val="0"/>
              </a:spcAft>
              <a:buNone/>
            </a:pPr>
            <a:r>
              <a:rPr lang="en" sz="1000" u="sng">
                <a:solidFill>
                  <a:schemeClr val="hlink"/>
                </a:solidFill>
                <a:hlinkClick r:id="rId7"/>
              </a:rPr>
              <a:t>https://drive.google.com/file/d/11JkJLrzyKW_zbREXeW_CZO-mMtFYhOc-/view?usp=sharing</a:t>
            </a:r>
            <a:endParaRPr sz="1000"/>
          </a:p>
          <a:p>
            <a:pPr indent="0" lvl="0" marL="0" rtl="0" algn="l">
              <a:spcBef>
                <a:spcPts val="0"/>
              </a:spcBef>
              <a:spcAft>
                <a:spcPts val="0"/>
              </a:spcAft>
              <a:buNone/>
            </a:pPr>
            <a:r>
              <a:rPr lang="en" sz="1000" u="sng">
                <a:solidFill>
                  <a:schemeClr val="hlink"/>
                </a:solidFill>
                <a:hlinkClick r:id="rId8"/>
              </a:rPr>
              <a:t>https://drive.google.com/file/d/18KOi1zPv118qTSqOhijiO7r0X8TyzboI/view?usp=sharing</a:t>
            </a:r>
            <a:endParaRPr sz="1000"/>
          </a:p>
          <a:p>
            <a:pPr indent="0" lvl="0" marL="0" rtl="0" algn="l">
              <a:spcBef>
                <a:spcPts val="0"/>
              </a:spcBef>
              <a:spcAft>
                <a:spcPts val="0"/>
              </a:spcAft>
              <a:buNone/>
            </a:pPr>
            <a:r>
              <a:rPr lang="en" sz="1000" u="sng">
                <a:solidFill>
                  <a:schemeClr val="hlink"/>
                </a:solidFill>
                <a:hlinkClick r:id="rId9"/>
              </a:rPr>
              <a:t>https://drive.google.com/file/d/13DSBIw6aIF4Biobi3GN-nKKYjZg59yZK/view?usp=sharing</a:t>
            </a:r>
            <a:endParaRPr sz="1000"/>
          </a:p>
          <a:p>
            <a:pPr indent="0" lvl="0" marL="0" rtl="0" algn="l">
              <a:spcBef>
                <a:spcPts val="0"/>
              </a:spcBef>
              <a:spcAft>
                <a:spcPts val="0"/>
              </a:spcAft>
              <a:buNone/>
            </a:pPr>
            <a:r>
              <a:rPr lang="en" sz="1000" u="sng">
                <a:solidFill>
                  <a:schemeClr val="hlink"/>
                </a:solidFill>
                <a:hlinkClick r:id="rId10"/>
              </a:rPr>
              <a:t>https://drive.google.com/file/d/1REyyx4CUKDRgxEFdSqsuLHbO_vg3fUhV/view?usp=sharing</a:t>
            </a:r>
            <a:endParaRPr sz="1000"/>
          </a:p>
          <a:p>
            <a:pPr indent="0" lvl="0" marL="0" rtl="0" algn="l">
              <a:spcBef>
                <a:spcPts val="0"/>
              </a:spcBef>
              <a:spcAft>
                <a:spcPts val="0"/>
              </a:spcAft>
              <a:buNone/>
            </a:pPr>
            <a:r>
              <a:rPr lang="en" sz="1000" u="sng">
                <a:solidFill>
                  <a:schemeClr val="hlink"/>
                </a:solidFill>
                <a:hlinkClick r:id="rId11"/>
              </a:rPr>
              <a:t>https://drive.google.com/file/d/1cfWHmY9pZQo3zK2HxSqCW8t6LOBv2E_2/view?usp=sharing</a:t>
            </a:r>
            <a:endParaRPr sz="1000"/>
          </a:p>
          <a:p>
            <a:pPr indent="0" lvl="0" marL="0" rtl="0" algn="l">
              <a:spcBef>
                <a:spcPts val="0"/>
              </a:spcBef>
              <a:spcAft>
                <a:spcPts val="0"/>
              </a:spcAft>
              <a:buNone/>
            </a:pPr>
            <a:r>
              <a:rPr lang="en" sz="1000" u="sng">
                <a:solidFill>
                  <a:schemeClr val="hlink"/>
                </a:solidFill>
                <a:hlinkClick r:id="rId12"/>
              </a:rPr>
              <a:t>https://drive.google.com/file/d/1c41PjjL6OBTqQdjFNF8bG5m88w4MGo6t/view?usp=sharing</a:t>
            </a:r>
            <a:endParaRPr sz="1000"/>
          </a:p>
          <a:p>
            <a:pPr indent="0" lvl="0" marL="0" rtl="0" algn="l">
              <a:spcBef>
                <a:spcPts val="0"/>
              </a:spcBef>
              <a:spcAft>
                <a:spcPts val="0"/>
              </a:spcAft>
              <a:buNone/>
            </a:pPr>
            <a:r>
              <a:rPr lang="en" sz="1000" u="sng">
                <a:solidFill>
                  <a:schemeClr val="hlink"/>
                </a:solidFill>
                <a:hlinkClick r:id="rId13"/>
              </a:rPr>
              <a:t>https://drive.google.com/file/d/16MUnpJv0Zfq4wf38zpLsyXIIXIZUHhsu/view?usp=sharing</a:t>
            </a:r>
            <a:endParaRPr sz="1000"/>
          </a:p>
          <a:p>
            <a:pPr indent="0" lvl="0" marL="0" rtl="0" algn="l">
              <a:spcBef>
                <a:spcPts val="0"/>
              </a:spcBef>
              <a:spcAft>
                <a:spcPts val="0"/>
              </a:spcAft>
              <a:buNone/>
            </a:pPr>
            <a:r>
              <a:rPr lang="en" sz="1000" u="sng">
                <a:solidFill>
                  <a:schemeClr val="hlink"/>
                </a:solidFill>
                <a:hlinkClick r:id="rId14"/>
              </a:rPr>
              <a:t>https://drive.google.com/file/d/1lDin7sKOIBNugQ-JfeOjg-4T0nFkEmF-/view?usp=sharing</a:t>
            </a:r>
            <a:endParaRPr sz="1000"/>
          </a:p>
          <a:p>
            <a:pPr indent="0" lvl="0" marL="0" rtl="0" algn="l">
              <a:spcBef>
                <a:spcPts val="0"/>
              </a:spcBef>
              <a:spcAft>
                <a:spcPts val="0"/>
              </a:spcAft>
              <a:buNone/>
            </a:pPr>
            <a:r>
              <a:rPr lang="en" sz="1000" u="sng">
                <a:solidFill>
                  <a:schemeClr val="hlink"/>
                </a:solidFill>
                <a:hlinkClick r:id="rId15"/>
              </a:rPr>
              <a:t>https://drive.google.com/file/d/191TcO3azLnS1uXWJjEyheNL1Ow05BH5v/view?usp=sharing</a:t>
            </a:r>
            <a:endParaRPr sz="1000"/>
          </a:p>
          <a:p>
            <a:pPr indent="0" lvl="0" marL="0" rtl="0" algn="l">
              <a:spcBef>
                <a:spcPts val="0"/>
              </a:spcBef>
              <a:spcAft>
                <a:spcPts val="0"/>
              </a:spcAft>
              <a:buNone/>
            </a:pPr>
            <a:r>
              <a:rPr lang="en" sz="1000" u="sng">
                <a:solidFill>
                  <a:schemeClr val="hlink"/>
                </a:solidFill>
                <a:hlinkClick r:id="rId16"/>
              </a:rPr>
              <a:t>https://drive.google.com/file/d/1LUklF_r6eu7eAwi44pb6nlaOR4_WeiWF/view?usp=sharing</a:t>
            </a:r>
            <a:endParaRPr sz="1000"/>
          </a:p>
          <a:p>
            <a:pPr indent="0" lvl="0" marL="0" rtl="0" algn="l">
              <a:spcBef>
                <a:spcPts val="0"/>
              </a:spcBef>
              <a:spcAft>
                <a:spcPts val="0"/>
              </a:spcAft>
              <a:buNone/>
            </a:pPr>
            <a:r>
              <a:rPr lang="en" sz="1000" u="sng">
                <a:solidFill>
                  <a:schemeClr val="hlink"/>
                </a:solidFill>
                <a:hlinkClick r:id="rId17"/>
              </a:rPr>
              <a:t>https://drive.google.com/file/d/1PzQopS8ir1mO3-_Ba3QTKYBoPmgWNYBS/view?usp=sharing</a:t>
            </a:r>
            <a:endParaRPr sz="1000"/>
          </a:p>
          <a:p>
            <a:pPr indent="0" lvl="0" marL="0" rtl="0" algn="l">
              <a:spcBef>
                <a:spcPts val="0"/>
              </a:spcBef>
              <a:spcAft>
                <a:spcPts val="0"/>
              </a:spcAft>
              <a:buNone/>
            </a:pPr>
            <a:r>
              <a:rPr lang="en" sz="1000" u="sng">
                <a:solidFill>
                  <a:schemeClr val="hlink"/>
                </a:solidFill>
                <a:hlinkClick r:id="rId18"/>
              </a:rPr>
              <a:t>https://drive.google.com/file/d/1717JADZ1_TmhLd8vF-M3lck27zXFRVcH/view?usp=sharing</a:t>
            </a:r>
            <a:endParaRPr sz="1000"/>
          </a:p>
          <a:p>
            <a:pPr indent="0" lvl="0" marL="0" rtl="0" algn="l">
              <a:spcBef>
                <a:spcPts val="0"/>
              </a:spcBef>
              <a:spcAft>
                <a:spcPts val="0"/>
              </a:spcAft>
              <a:buNone/>
            </a:pPr>
            <a:r>
              <a:rPr lang="en" sz="1000" u="sng">
                <a:solidFill>
                  <a:schemeClr val="hlink"/>
                </a:solidFill>
                <a:hlinkClick r:id="rId19"/>
              </a:rPr>
              <a:t>https://drive.google.com/file/d/1ytOGIAd2c05hlYgvHWfDVzuFyT1IFTgX/view?usp=sharing</a:t>
            </a:r>
            <a:endParaRPr sz="1000"/>
          </a:p>
          <a:p>
            <a:pPr indent="0" lvl="0" marL="0" rtl="0" algn="l">
              <a:spcBef>
                <a:spcPts val="0"/>
              </a:spcBef>
              <a:spcAft>
                <a:spcPts val="0"/>
              </a:spcAft>
              <a:buNone/>
            </a:pPr>
            <a:r>
              <a:rPr lang="en" sz="1000" u="sng">
                <a:solidFill>
                  <a:schemeClr val="hlink"/>
                </a:solidFill>
                <a:hlinkClick r:id="rId20"/>
              </a:rPr>
              <a:t>https://drive.google.com/file/d/1QiA1TimrWbSe_HLBCQ87z38RC6ZGMlAe/view?usp=sharing</a:t>
            </a:r>
            <a:endParaRPr sz="1000"/>
          </a:p>
          <a:p>
            <a:pPr indent="0" lvl="0" marL="0" rtl="0" algn="l">
              <a:spcBef>
                <a:spcPts val="0"/>
              </a:spcBef>
              <a:spcAft>
                <a:spcPts val="0"/>
              </a:spcAft>
              <a:buNone/>
            </a:pPr>
            <a:r>
              <a:rPr lang="en" sz="1000" u="sng">
                <a:solidFill>
                  <a:schemeClr val="hlink"/>
                </a:solidFill>
                <a:hlinkClick r:id="rId21"/>
              </a:rPr>
              <a:t>https://drive.google.com/file/d/1U7zejY5ShAqgcJixzMdyDMCR4TSOT83S/view?usp=sharing</a:t>
            </a:r>
            <a:endParaRPr sz="1000"/>
          </a:p>
          <a:p>
            <a:pPr indent="0" lvl="0" marL="0" rtl="0" algn="l">
              <a:spcBef>
                <a:spcPts val="0"/>
              </a:spcBef>
              <a:spcAft>
                <a:spcPts val="0"/>
              </a:spcAft>
              <a:buNone/>
            </a:pPr>
            <a:r>
              <a:rPr lang="en" sz="1000" u="sng">
                <a:solidFill>
                  <a:schemeClr val="hlink"/>
                </a:solidFill>
                <a:hlinkClick r:id="rId22"/>
              </a:rPr>
              <a:t>https://drive.google.com/file/d/1llWrF9cOhHyjZ1j8WXq8G3nelGqyHJ40/view?usp=sharing</a:t>
            </a:r>
            <a:endParaRPr sz="1000"/>
          </a:p>
          <a:p>
            <a:pPr indent="0" lvl="0" marL="0" rtl="0" algn="l">
              <a:spcBef>
                <a:spcPts val="0"/>
              </a:spcBef>
              <a:spcAft>
                <a:spcPts val="0"/>
              </a:spcAft>
              <a:buNone/>
            </a:pPr>
            <a:r>
              <a:rPr lang="en" sz="1000" u="sng">
                <a:solidFill>
                  <a:schemeClr val="hlink"/>
                </a:solidFill>
                <a:hlinkClick r:id="rId23"/>
              </a:rPr>
              <a:t>https://docs.google.com/document/d/1CWn7Dbr0nZ9I9koZpXew9avGyzYQD_zGUhzbZMbLNmA/edit?usp=sharing</a:t>
            </a:r>
            <a:endParaRPr sz="1000"/>
          </a:p>
          <a:p>
            <a:pPr indent="0" lvl="0" marL="0" rtl="0" algn="l">
              <a:spcBef>
                <a:spcPts val="0"/>
              </a:spcBef>
              <a:spcAft>
                <a:spcPts val="0"/>
              </a:spcAft>
              <a:buNone/>
            </a:pPr>
            <a:r>
              <a:rPr lang="en" sz="1000" u="sng">
                <a:solidFill>
                  <a:schemeClr val="hlink"/>
                </a:solidFill>
                <a:hlinkClick r:id="rId24"/>
              </a:rPr>
              <a:t>https://docs.google.com/document/d/1CWn7Dbr0nZ9I9koZpXew9avGyzYQD_zGUhzbZMbLNmA/pub</a:t>
            </a:r>
            <a:endParaRPr sz="1000"/>
          </a:p>
          <a:p>
            <a:pPr indent="0" lvl="0" marL="0" rtl="0" algn="l">
              <a:spcBef>
                <a:spcPts val="0"/>
              </a:spcBef>
              <a:spcAft>
                <a:spcPts val="0"/>
              </a:spcAft>
              <a:buNone/>
            </a:pPr>
            <a:r>
              <a:rPr lang="en" sz="1000" u="sng">
                <a:solidFill>
                  <a:schemeClr val="hlink"/>
                </a:solidFill>
                <a:hlinkClick r:id="rId25"/>
              </a:rPr>
              <a:t>https://docs.google.com/document/d/1CWn7Dbr0nZ9I9koZpXew9avGyzYQD_zGUhzbZMbLNmA/view</a:t>
            </a:r>
            <a:endParaRPr sz="1000"/>
          </a:p>
          <a:p>
            <a:pPr indent="0" lvl="0" marL="0" rtl="0" algn="l">
              <a:spcBef>
                <a:spcPts val="0"/>
              </a:spcBef>
              <a:spcAft>
                <a:spcPts val="0"/>
              </a:spcAft>
              <a:buNone/>
            </a:pPr>
            <a:r>
              <a:rPr lang="en" sz="1000" u="sng">
                <a:solidFill>
                  <a:schemeClr val="hlink"/>
                </a:solidFill>
                <a:hlinkClick r:id="rId26"/>
              </a:rPr>
              <a:t>https://docs.google.com/presentation/d/1yr-fuwjG6Nbx2srOrZF43q_w_5CQisdZ0-d691wruNQ/edit?usp=sharing</a:t>
            </a:r>
            <a:endParaRPr sz="1000"/>
          </a:p>
          <a:p>
            <a:pPr indent="0" lvl="0" marL="0" rtl="0" algn="l">
              <a:spcBef>
                <a:spcPts val="0"/>
              </a:spcBef>
              <a:spcAft>
                <a:spcPts val="0"/>
              </a:spcAft>
              <a:buNone/>
            </a:pPr>
            <a:r>
              <a:rPr lang="en" sz="1000" u="sng">
                <a:solidFill>
                  <a:schemeClr val="hlink"/>
                </a:solidFill>
                <a:hlinkClick r:id="rId27"/>
              </a:rPr>
              <a:t>https://docs.google.com/presentation/d/1yr-fuwjG6Nbx2srOrZF43q_w_5CQisdZ0-d691wruNQ/pub</a:t>
            </a:r>
            <a:endParaRPr sz="1000"/>
          </a:p>
          <a:p>
            <a:pPr indent="0" lvl="0" marL="0" rtl="0" algn="l">
              <a:spcBef>
                <a:spcPts val="0"/>
              </a:spcBef>
              <a:spcAft>
                <a:spcPts val="0"/>
              </a:spcAft>
              <a:buNone/>
            </a:pPr>
            <a:r>
              <a:rPr lang="en" sz="1000" u="sng">
                <a:solidFill>
                  <a:schemeClr val="hlink"/>
                </a:solidFill>
                <a:hlinkClick r:id="rId28"/>
              </a:rPr>
              <a:t>https://docs.google.com/presentation/d/1yr-fuwjG6Nbx2srOrZF43q_w_5CQisdZ0-d691wruNQ/view</a:t>
            </a:r>
            <a:endParaRPr sz="1000"/>
          </a:p>
          <a:p>
            <a:pPr indent="0" lvl="0" marL="0" rtl="0" algn="l">
              <a:spcBef>
                <a:spcPts val="0"/>
              </a:spcBef>
              <a:spcAft>
                <a:spcPts val="0"/>
              </a:spcAft>
              <a:buNone/>
            </a:pPr>
            <a:r>
              <a:rPr lang="en" sz="1000" u="sng">
                <a:solidFill>
                  <a:schemeClr val="hlink"/>
                </a:solidFill>
                <a:hlinkClick r:id="rId29"/>
              </a:rPr>
              <a:t>https://docs.google.com/document/d/1U_s_648yxMl718AUio83B77D8CTYYUjEgiyg3gjeHnc/edit?usp=sharing</a:t>
            </a:r>
            <a:endParaRPr sz="1000"/>
          </a:p>
          <a:p>
            <a:pPr indent="0" lvl="0" marL="0" rtl="0" algn="l">
              <a:spcBef>
                <a:spcPts val="0"/>
              </a:spcBef>
              <a:spcAft>
                <a:spcPts val="0"/>
              </a:spcAft>
              <a:buNone/>
            </a:pPr>
            <a:r>
              <a:rPr lang="en" sz="1000" u="sng">
                <a:solidFill>
                  <a:schemeClr val="hlink"/>
                </a:solidFill>
                <a:hlinkClick r:id="rId30"/>
              </a:rPr>
              <a:t>https://docs.google.com/document/d/1U_s_648yxMl718AUio83B77D8CTYYUjEgiyg3gjeHnc/pub</a:t>
            </a:r>
            <a:endParaRPr sz="1000"/>
          </a:p>
          <a:p>
            <a:pPr indent="0" lvl="0" marL="0" rtl="0" algn="l">
              <a:spcBef>
                <a:spcPts val="0"/>
              </a:spcBef>
              <a:spcAft>
                <a:spcPts val="0"/>
              </a:spcAft>
              <a:buNone/>
            </a:pPr>
            <a:r>
              <a:rPr lang="en" sz="1000" u="sng">
                <a:solidFill>
                  <a:schemeClr val="hlink"/>
                </a:solidFill>
                <a:hlinkClick r:id="rId31"/>
              </a:rPr>
              <a:t>https://docs.google.com/document/d/1U_s_648yxMl718AUio83B77D8CTYYUjEgiyg3gjeHnc/view</a:t>
            </a:r>
            <a:endParaRPr sz="1000"/>
          </a:p>
          <a:p>
            <a:pPr indent="0" lvl="0" marL="0" rtl="0" algn="l">
              <a:spcBef>
                <a:spcPts val="0"/>
              </a:spcBef>
              <a:spcAft>
                <a:spcPts val="0"/>
              </a:spcAft>
              <a:buNone/>
            </a:pPr>
            <a:r>
              <a:rPr lang="en" sz="1000" u="sng">
                <a:solidFill>
                  <a:schemeClr val="hlink"/>
                </a:solidFill>
                <a:hlinkClick r:id="rId32"/>
              </a:rPr>
              <a:t>https://docs.google.com/presentation/d/1gsl97Eu7PaM4iCyAFOz1s972EGZ4RZstN2qBdD7mZn8/edit?usp=sharing</a:t>
            </a:r>
            <a:endParaRPr sz="1000"/>
          </a:p>
          <a:p>
            <a:pPr indent="0" lvl="0" marL="0" rtl="0" algn="l">
              <a:spcBef>
                <a:spcPts val="0"/>
              </a:spcBef>
              <a:spcAft>
                <a:spcPts val="0"/>
              </a:spcAft>
              <a:buNone/>
            </a:pPr>
            <a:r>
              <a:rPr lang="en" sz="1000" u="sng">
                <a:solidFill>
                  <a:schemeClr val="hlink"/>
                </a:solidFill>
                <a:hlinkClick r:id="rId33"/>
              </a:rPr>
              <a:t>https://docs.google.com/presentation/d/1gsl97Eu7PaM4iCyAFOz1s972EGZ4RZstN2qBdD7mZn8/pub</a:t>
            </a:r>
            <a:endParaRPr sz="1000"/>
          </a:p>
          <a:p>
            <a:pPr indent="0" lvl="0" marL="0" rtl="0" algn="l">
              <a:spcBef>
                <a:spcPts val="0"/>
              </a:spcBef>
              <a:spcAft>
                <a:spcPts val="0"/>
              </a:spcAft>
              <a:buNone/>
            </a:pPr>
            <a:r>
              <a:rPr lang="en" sz="1000" u="sng">
                <a:solidFill>
                  <a:schemeClr val="hlink"/>
                </a:solidFill>
                <a:hlinkClick r:id="rId34"/>
              </a:rPr>
              <a:t>https://docs.google.com/presentation/d/1gsl97Eu7PaM4iCyAFOz1s972EGZ4RZstN2qBdD7mZn8/view</a:t>
            </a:r>
            <a:endParaRPr sz="1000"/>
          </a:p>
          <a:p>
            <a:pPr indent="0" lvl="0" marL="0" rtl="0" algn="l">
              <a:spcBef>
                <a:spcPts val="0"/>
              </a:spcBef>
              <a:spcAft>
                <a:spcPts val="0"/>
              </a:spcAft>
              <a:buNone/>
            </a:pPr>
            <a:r>
              <a:rPr lang="en" sz="1000" u="sng">
                <a:solidFill>
                  <a:schemeClr val="hlink"/>
                </a:solidFill>
                <a:hlinkClick r:id="rId35"/>
              </a:rPr>
              <a:t>https://docs.google.com/document/d/14etCmRhx7y8-56pwn9cAeReW5Wp_bWcv2Ri8YStWvqs/edit?usp=sharing</a:t>
            </a:r>
            <a:endParaRPr sz="1000"/>
          </a:p>
          <a:p>
            <a:pPr indent="0" lvl="0" marL="0" rtl="0" algn="l">
              <a:spcBef>
                <a:spcPts val="0"/>
              </a:spcBef>
              <a:spcAft>
                <a:spcPts val="0"/>
              </a:spcAft>
              <a:buNone/>
            </a:pPr>
            <a:r>
              <a:rPr lang="en" sz="1000" u="sng">
                <a:solidFill>
                  <a:schemeClr val="hlink"/>
                </a:solidFill>
                <a:hlinkClick r:id="rId36"/>
              </a:rPr>
              <a:t>https://docs.google.com/document/d/14etCmRhx7y8-56pwn9cAeReW5Wp_bWcv2Ri8YStWvqs/pub</a:t>
            </a:r>
            <a:endParaRPr sz="1000"/>
          </a:p>
          <a:p>
            <a:pPr indent="0" lvl="0" marL="0" rtl="0" algn="l">
              <a:spcBef>
                <a:spcPts val="0"/>
              </a:spcBef>
              <a:spcAft>
                <a:spcPts val="0"/>
              </a:spcAft>
              <a:buNone/>
            </a:pPr>
            <a:r>
              <a:rPr lang="en" sz="1000" u="sng">
                <a:solidFill>
                  <a:schemeClr val="hlink"/>
                </a:solidFill>
                <a:hlinkClick r:id="rId37"/>
              </a:rPr>
              <a:t>https://docs.google.com/document/d/14etCmRhx7y8-56pwn9cAeReW5Wp_bWcv2Ri8YStWvqs/view</a:t>
            </a:r>
            <a:endParaRPr sz="1000"/>
          </a:p>
          <a:p>
            <a:pPr indent="0" lvl="0" marL="0" rtl="0" algn="l">
              <a:spcBef>
                <a:spcPts val="0"/>
              </a:spcBef>
              <a:spcAft>
                <a:spcPts val="0"/>
              </a:spcAft>
              <a:buNone/>
            </a:pPr>
            <a:r>
              <a:rPr lang="en" sz="1000" u="sng">
                <a:solidFill>
                  <a:schemeClr val="hlink"/>
                </a:solidFill>
                <a:hlinkClick r:id="rId38"/>
              </a:rPr>
              <a:t>https://docs.google.com/presentation/d/1bgRBjdRxIRIyxfBCb-79gdc877FebtjUXGQst7aXZy8/edit?usp=sharing</a:t>
            </a:r>
            <a:endParaRPr sz="1000"/>
          </a:p>
          <a:p>
            <a:pPr indent="0" lvl="0" marL="0" rtl="0" algn="l">
              <a:spcBef>
                <a:spcPts val="0"/>
              </a:spcBef>
              <a:spcAft>
                <a:spcPts val="0"/>
              </a:spcAft>
              <a:buNone/>
            </a:pPr>
            <a:r>
              <a:rPr lang="en" sz="1000" u="sng">
                <a:solidFill>
                  <a:schemeClr val="hlink"/>
                </a:solidFill>
                <a:hlinkClick r:id="rId39"/>
              </a:rPr>
              <a:t>https://docs.google.com/presentation/d/1bgRBjdRxIRIyxfBCb-79gdc877FebtjUXGQst7aXZy8/pub</a:t>
            </a:r>
            <a:endParaRPr sz="1000"/>
          </a:p>
          <a:p>
            <a:pPr indent="0" lvl="0" marL="0" rtl="0" algn="l">
              <a:spcBef>
                <a:spcPts val="0"/>
              </a:spcBef>
              <a:spcAft>
                <a:spcPts val="0"/>
              </a:spcAft>
              <a:buNone/>
            </a:pPr>
            <a:r>
              <a:rPr lang="en" sz="1000" u="sng">
                <a:solidFill>
                  <a:schemeClr val="hlink"/>
                </a:solidFill>
                <a:hlinkClick r:id="rId40"/>
              </a:rPr>
              <a:t>https://docs.google.com/presentation/d/1bgRBjdRxIRIyxfBCb-79gdc877FebtjUXGQst7aXZy8/view</a:t>
            </a:r>
            <a:endParaRPr sz="1000"/>
          </a:p>
          <a:p>
            <a:pPr indent="0" lvl="0" marL="0" rtl="0" algn="l">
              <a:spcBef>
                <a:spcPts val="0"/>
              </a:spcBef>
              <a:spcAft>
                <a:spcPts val="0"/>
              </a:spcAft>
              <a:buNone/>
            </a:pPr>
            <a:r>
              <a:rPr lang="en" sz="1000" u="sng">
                <a:solidFill>
                  <a:schemeClr val="hlink"/>
                </a:solidFill>
                <a:hlinkClick r:id="rId41"/>
              </a:rPr>
              <a:t>https://docs.google.com/document/d/1seZOShsCTRNcaj5GwtY10QfKVMmzao8c4gjymwC10b0/edit?usp=sharing</a:t>
            </a:r>
            <a:endParaRPr sz="1000"/>
          </a:p>
          <a:p>
            <a:pPr indent="0" lvl="0" marL="0" rtl="0" algn="l">
              <a:spcBef>
                <a:spcPts val="0"/>
              </a:spcBef>
              <a:spcAft>
                <a:spcPts val="0"/>
              </a:spcAft>
              <a:buNone/>
            </a:pPr>
            <a:r>
              <a:rPr lang="en" sz="1000" u="sng">
                <a:solidFill>
                  <a:schemeClr val="hlink"/>
                </a:solidFill>
                <a:hlinkClick r:id="rId42"/>
              </a:rPr>
              <a:t>https://docs.google.com/document/d/1seZOShsCTRNcaj5GwtY10QfKVMmzao8c4gjymwC10b0/pub</a:t>
            </a:r>
            <a:endParaRPr sz="1000"/>
          </a:p>
          <a:p>
            <a:pPr indent="0" lvl="0" marL="0" rtl="0" algn="l">
              <a:spcBef>
                <a:spcPts val="0"/>
              </a:spcBef>
              <a:spcAft>
                <a:spcPts val="0"/>
              </a:spcAft>
              <a:buNone/>
            </a:pPr>
            <a:r>
              <a:rPr lang="en" sz="1000" u="sng">
                <a:solidFill>
                  <a:schemeClr val="hlink"/>
                </a:solidFill>
                <a:hlinkClick r:id="rId43"/>
              </a:rPr>
              <a:t>https://docs.google.com/document/d/1seZOShsCTRNcaj5GwtY10QfKVMmzao8c4gjymwC10b0/view</a:t>
            </a:r>
            <a:endParaRPr sz="1000"/>
          </a:p>
          <a:p>
            <a:pPr indent="0" lvl="0" marL="0" rtl="0" algn="l">
              <a:spcBef>
                <a:spcPts val="0"/>
              </a:spcBef>
              <a:spcAft>
                <a:spcPts val="0"/>
              </a:spcAft>
              <a:buNone/>
            </a:pPr>
            <a:r>
              <a:rPr lang="en" sz="1000" u="sng">
                <a:solidFill>
                  <a:schemeClr val="hlink"/>
                </a:solidFill>
                <a:hlinkClick r:id="rId44"/>
              </a:rPr>
              <a:t>https://docs.google.com/presentation/d/1c4xfarHII_Xkl1IOD7L74VCvFx66PFYL9abedGJqCLs/edit?usp=sharing</a:t>
            </a:r>
            <a:endParaRPr sz="1000"/>
          </a:p>
          <a:p>
            <a:pPr indent="0" lvl="0" marL="0" rtl="0" algn="l">
              <a:spcBef>
                <a:spcPts val="0"/>
              </a:spcBef>
              <a:spcAft>
                <a:spcPts val="0"/>
              </a:spcAft>
              <a:buNone/>
            </a:pPr>
            <a:r>
              <a:rPr lang="en" sz="1000" u="sng">
                <a:solidFill>
                  <a:schemeClr val="hlink"/>
                </a:solidFill>
                <a:hlinkClick r:id="rId45"/>
              </a:rPr>
              <a:t>https://docs.google.com/presentation/d/1c4xfarHII_Xkl1IOD7L74VCvFx66PFYL9abedGJqCLs/pub</a:t>
            </a:r>
            <a:endParaRPr sz="1000"/>
          </a:p>
          <a:p>
            <a:pPr indent="0" lvl="0" marL="0" rtl="0" algn="l">
              <a:spcBef>
                <a:spcPts val="0"/>
              </a:spcBef>
              <a:spcAft>
                <a:spcPts val="0"/>
              </a:spcAft>
              <a:buNone/>
            </a:pPr>
            <a:r>
              <a:rPr lang="en" sz="1000" u="sng">
                <a:solidFill>
                  <a:schemeClr val="hlink"/>
                </a:solidFill>
                <a:hlinkClick r:id="rId46"/>
              </a:rPr>
              <a:t>https://docs.google.com/presentation/d/1c4xfarHII_Xkl1IOD7L74VCvFx66PFYL9abedGJqCLs/view</a:t>
            </a:r>
            <a:endParaRPr sz="1000"/>
          </a:p>
          <a:p>
            <a:pPr indent="0" lvl="0" marL="0" rtl="0" algn="l">
              <a:spcBef>
                <a:spcPts val="0"/>
              </a:spcBef>
              <a:spcAft>
                <a:spcPts val="0"/>
              </a:spcAft>
              <a:buNone/>
            </a:pPr>
            <a:r>
              <a:rPr lang="en" sz="1000" u="sng">
                <a:solidFill>
                  <a:schemeClr val="hlink"/>
                </a:solidFill>
                <a:hlinkClick r:id="rId47"/>
              </a:rPr>
              <a:t>https://docs.google.com/document/d/1DKv22LJwCIaA7FkQAaLJbu9iFpRYLjRFIlKzWxu54NQ/edit?usp=sharing</a:t>
            </a:r>
            <a:endParaRPr sz="1000"/>
          </a:p>
          <a:p>
            <a:pPr indent="0" lvl="0" marL="0" rtl="0" algn="l">
              <a:spcBef>
                <a:spcPts val="0"/>
              </a:spcBef>
              <a:spcAft>
                <a:spcPts val="0"/>
              </a:spcAft>
              <a:buNone/>
            </a:pPr>
            <a:r>
              <a:rPr lang="en" sz="1000" u="sng">
                <a:solidFill>
                  <a:schemeClr val="hlink"/>
                </a:solidFill>
                <a:hlinkClick r:id="rId48"/>
              </a:rPr>
              <a:t>https://docs.google.com/document/d/1DKv22LJwCIaA7FkQAaLJbu9iFpRYLjRFIlKzWxu54NQ/pub</a:t>
            </a:r>
            <a:endParaRPr sz="1000"/>
          </a:p>
          <a:p>
            <a:pPr indent="0" lvl="0" marL="0" rtl="0" algn="l">
              <a:spcBef>
                <a:spcPts val="0"/>
              </a:spcBef>
              <a:spcAft>
                <a:spcPts val="0"/>
              </a:spcAft>
              <a:buNone/>
            </a:pPr>
            <a:r>
              <a:rPr lang="en" sz="1000" u="sng">
                <a:solidFill>
                  <a:schemeClr val="hlink"/>
                </a:solidFill>
                <a:hlinkClick r:id="rId49"/>
              </a:rPr>
              <a:t>https://docs.google.com/document/d/1DKv22LJwCIaA7FkQAaLJbu9iFpRYLjRFIlKzWxu54NQ/view</a:t>
            </a:r>
            <a:endParaRPr sz="1000"/>
          </a:p>
          <a:p>
            <a:pPr indent="0" lvl="0" marL="0" rtl="0" algn="l">
              <a:spcBef>
                <a:spcPts val="0"/>
              </a:spcBef>
              <a:spcAft>
                <a:spcPts val="0"/>
              </a:spcAft>
              <a:buNone/>
            </a:pPr>
            <a:r>
              <a:rPr lang="en" sz="1000" u="sng">
                <a:solidFill>
                  <a:schemeClr val="hlink"/>
                </a:solidFill>
                <a:hlinkClick r:id="rId50"/>
              </a:rPr>
              <a:t>https://docs.google.com/presentation/d/1qB6GxTMOPDfxmPhw4OFBsMccGPYRUXzVxfQIUM8Cy4E/edit?usp=sharing</a:t>
            </a:r>
            <a:endParaRPr sz="1000"/>
          </a:p>
          <a:p>
            <a:pPr indent="0" lvl="0" marL="0" rtl="0" algn="l">
              <a:spcBef>
                <a:spcPts val="0"/>
              </a:spcBef>
              <a:spcAft>
                <a:spcPts val="0"/>
              </a:spcAft>
              <a:buNone/>
            </a:pPr>
            <a:r>
              <a:rPr lang="en" sz="1000" u="sng">
                <a:solidFill>
                  <a:schemeClr val="hlink"/>
                </a:solidFill>
                <a:hlinkClick r:id="rId51"/>
              </a:rPr>
              <a:t>https://docs.google.com/presentation/d/1qB6GxTMOPDfxmPhw4OFBsMccGPYRUXzVxfQIUM8Cy4E/pub</a:t>
            </a:r>
            <a:endParaRPr sz="1000"/>
          </a:p>
          <a:p>
            <a:pPr indent="0" lvl="0" marL="0" rtl="0" algn="l">
              <a:spcBef>
                <a:spcPts val="0"/>
              </a:spcBef>
              <a:spcAft>
                <a:spcPts val="0"/>
              </a:spcAft>
              <a:buNone/>
            </a:pPr>
            <a:r>
              <a:rPr lang="en" sz="1000" u="sng">
                <a:solidFill>
                  <a:schemeClr val="hlink"/>
                </a:solidFill>
                <a:hlinkClick r:id="rId52"/>
              </a:rPr>
              <a:t>https://docs.google.com/presentation/d/1qB6GxTMOPDfxmPhw4OFBsMccGPYRUXzVxfQIUM8Cy4E/view</a:t>
            </a:r>
            <a:endParaRPr sz="1000"/>
          </a:p>
          <a:p>
            <a:pPr indent="0" lvl="0" marL="0" rtl="0" algn="l">
              <a:spcBef>
                <a:spcPts val="0"/>
              </a:spcBef>
              <a:spcAft>
                <a:spcPts val="0"/>
              </a:spcAft>
              <a:buNone/>
            </a:pPr>
            <a:r>
              <a:rPr lang="en" sz="1000" u="sng">
                <a:solidFill>
                  <a:schemeClr val="hlink"/>
                </a:solidFill>
                <a:hlinkClick r:id="rId53"/>
              </a:rPr>
              <a:t>https://docs.google.com/document/d/12lr5z1aPpLMNymtjvyLN-lF2WkJYWYBPcG1MsMEYhVw/edit?usp=sharing</a:t>
            </a:r>
            <a:endParaRPr sz="1000"/>
          </a:p>
          <a:p>
            <a:pPr indent="0" lvl="0" marL="0" rtl="0" algn="l">
              <a:spcBef>
                <a:spcPts val="0"/>
              </a:spcBef>
              <a:spcAft>
                <a:spcPts val="0"/>
              </a:spcAft>
              <a:buNone/>
            </a:pPr>
            <a:r>
              <a:rPr lang="en" sz="1000" u="sng">
                <a:solidFill>
                  <a:schemeClr val="hlink"/>
                </a:solidFill>
                <a:hlinkClick r:id="rId54"/>
              </a:rPr>
              <a:t>https://docs.google.com/document/d/12lr5z1aPpLMNymtjvyLN-lF2WkJYWYBPcG1MsMEYhVw/pub</a:t>
            </a:r>
            <a:endParaRPr sz="1000"/>
          </a:p>
          <a:p>
            <a:pPr indent="0" lvl="0" marL="0" rtl="0" algn="l">
              <a:spcBef>
                <a:spcPts val="0"/>
              </a:spcBef>
              <a:spcAft>
                <a:spcPts val="0"/>
              </a:spcAft>
              <a:buNone/>
            </a:pPr>
            <a:r>
              <a:rPr lang="en" sz="1000" u="sng">
                <a:solidFill>
                  <a:schemeClr val="hlink"/>
                </a:solidFill>
                <a:hlinkClick r:id="rId55"/>
              </a:rPr>
              <a:t>https://docs.google.com/document/d/12lr5z1aPpLMNymtjvyLN-lF2WkJYWYBPcG1MsMEYhVw/view</a:t>
            </a:r>
            <a:endParaRPr sz="1000"/>
          </a:p>
          <a:p>
            <a:pPr indent="0" lvl="0" marL="0" rtl="0" algn="l">
              <a:spcBef>
                <a:spcPts val="0"/>
              </a:spcBef>
              <a:spcAft>
                <a:spcPts val="0"/>
              </a:spcAft>
              <a:buNone/>
            </a:pPr>
            <a:r>
              <a:rPr lang="en" sz="1000" u="sng">
                <a:solidFill>
                  <a:schemeClr val="hlink"/>
                </a:solidFill>
                <a:hlinkClick r:id="rId56"/>
              </a:rPr>
              <a:t>https://docs.google.com/presentation/d/1B9l3OdIiEROdHUJzQmzUReDgfegJLMpFYVWeKP1qwzM/edit?usp=sharing</a:t>
            </a:r>
            <a:endParaRPr sz="1000"/>
          </a:p>
          <a:p>
            <a:pPr indent="0" lvl="0" marL="0" rtl="0" algn="l">
              <a:spcBef>
                <a:spcPts val="0"/>
              </a:spcBef>
              <a:spcAft>
                <a:spcPts val="0"/>
              </a:spcAft>
              <a:buNone/>
            </a:pPr>
            <a:r>
              <a:rPr lang="en" sz="1000" u="sng">
                <a:solidFill>
                  <a:schemeClr val="hlink"/>
                </a:solidFill>
                <a:hlinkClick r:id="rId57"/>
              </a:rPr>
              <a:t>https://docs.google.com/presentation/d/1B9l3OdIiEROdHUJzQmzUReDgfegJLMpFYVWeKP1qwzM/pub</a:t>
            </a:r>
            <a:endParaRPr sz="1000"/>
          </a:p>
          <a:p>
            <a:pPr indent="0" lvl="0" marL="0" rtl="0" algn="l">
              <a:spcBef>
                <a:spcPts val="0"/>
              </a:spcBef>
              <a:spcAft>
                <a:spcPts val="0"/>
              </a:spcAft>
              <a:buNone/>
            </a:pPr>
            <a:r>
              <a:rPr lang="en" sz="1000" u="sng">
                <a:solidFill>
                  <a:schemeClr val="hlink"/>
                </a:solidFill>
                <a:hlinkClick r:id="rId58"/>
              </a:rPr>
              <a:t>https://docs.google.com/presentation/d/1B9l3OdIiEROdHUJzQmzUReDgfegJLMpFYVWeKP1qwzM/view</a:t>
            </a:r>
            <a:endParaRPr sz="1000"/>
          </a:p>
          <a:p>
            <a:pPr indent="0" lvl="0" marL="0" rtl="0" algn="l">
              <a:spcBef>
                <a:spcPts val="0"/>
              </a:spcBef>
              <a:spcAft>
                <a:spcPts val="0"/>
              </a:spcAft>
              <a:buNone/>
            </a:pPr>
            <a:r>
              <a:rPr lang="en" sz="1000" u="sng">
                <a:solidFill>
                  <a:schemeClr val="hlink"/>
                </a:solidFill>
                <a:hlinkClick r:id="rId59"/>
              </a:rPr>
              <a:t>https://docs.google.com/document/d/1vjXDwNrUKPIp7mGJiWa3KFWyXvTUXtO0OUl82VLwU_4/edit?usp=sharing</a:t>
            </a:r>
            <a:endParaRPr sz="1000"/>
          </a:p>
          <a:p>
            <a:pPr indent="0" lvl="0" marL="0" rtl="0" algn="l">
              <a:spcBef>
                <a:spcPts val="0"/>
              </a:spcBef>
              <a:spcAft>
                <a:spcPts val="0"/>
              </a:spcAft>
              <a:buNone/>
            </a:pPr>
            <a:r>
              <a:rPr lang="en" sz="1000" u="sng">
                <a:solidFill>
                  <a:schemeClr val="hlink"/>
                </a:solidFill>
                <a:hlinkClick r:id="rId60"/>
              </a:rPr>
              <a:t>https://docs.google.com/document/d/1vjXDwNrUKPIp7mGJiWa3KFWyXvTUXtO0OUl82VLwU_4/pub</a:t>
            </a:r>
            <a:endParaRPr sz="1000"/>
          </a:p>
          <a:p>
            <a:pPr indent="0" lvl="0" marL="0" rtl="0" algn="l">
              <a:spcBef>
                <a:spcPts val="0"/>
              </a:spcBef>
              <a:spcAft>
                <a:spcPts val="0"/>
              </a:spcAft>
              <a:buNone/>
            </a:pPr>
            <a:r>
              <a:rPr lang="en" sz="1000" u="sng">
                <a:solidFill>
                  <a:schemeClr val="hlink"/>
                </a:solidFill>
                <a:hlinkClick r:id="rId61"/>
              </a:rPr>
              <a:t>https://docs.google.com/document/d/1vjXDwNrUKPIp7mGJiWa3KFWyXvTUXtO0OUl82VLwU_4/view</a:t>
            </a:r>
            <a:endParaRPr sz="1000"/>
          </a:p>
          <a:p>
            <a:pPr indent="0" lvl="0" marL="0" rtl="0" algn="l">
              <a:spcBef>
                <a:spcPts val="0"/>
              </a:spcBef>
              <a:spcAft>
                <a:spcPts val="0"/>
              </a:spcAft>
              <a:buNone/>
            </a:pPr>
            <a:r>
              <a:rPr lang="en" sz="1000" u="sng">
                <a:solidFill>
                  <a:schemeClr val="hlink"/>
                </a:solidFill>
                <a:hlinkClick r:id="rId62"/>
              </a:rPr>
              <a:t>https://docs.google.com/presentation/d/1s3Tt9GEYaXGUn4gVsn-MqbqnSxq0gIPcV1rdedaygUs/edit?usp=sharing</a:t>
            </a:r>
            <a:endParaRPr sz="1000"/>
          </a:p>
          <a:p>
            <a:pPr indent="0" lvl="0" marL="0" rtl="0" algn="l">
              <a:spcBef>
                <a:spcPts val="0"/>
              </a:spcBef>
              <a:spcAft>
                <a:spcPts val="0"/>
              </a:spcAft>
              <a:buNone/>
            </a:pPr>
            <a:r>
              <a:rPr lang="en" sz="1000" u="sng">
                <a:solidFill>
                  <a:schemeClr val="hlink"/>
                </a:solidFill>
                <a:hlinkClick r:id="rId63"/>
              </a:rPr>
              <a:t>https://docs.google.com/presentation/d/1s3Tt9GEYaXGUn4gVsn-MqbqnSxq0gIPcV1rdedaygUs/pub</a:t>
            </a:r>
            <a:endParaRPr sz="1000"/>
          </a:p>
          <a:p>
            <a:pPr indent="0" lvl="0" marL="0" rtl="0" algn="l">
              <a:spcBef>
                <a:spcPts val="0"/>
              </a:spcBef>
              <a:spcAft>
                <a:spcPts val="0"/>
              </a:spcAft>
              <a:buNone/>
            </a:pPr>
            <a:r>
              <a:rPr lang="en" sz="1000" u="sng">
                <a:solidFill>
                  <a:schemeClr val="hlink"/>
                </a:solidFill>
                <a:hlinkClick r:id="rId64"/>
              </a:rPr>
              <a:t>https://docs.google.com/presentation/d/1s3Tt9GEYaXGUn4gVsn-MqbqnSxq0gIPcV1rdedaygUs/view</a:t>
            </a:r>
            <a:endParaRPr sz="1000"/>
          </a:p>
          <a:p>
            <a:pPr indent="0" lvl="0" marL="0" rtl="0" algn="l">
              <a:spcBef>
                <a:spcPts val="0"/>
              </a:spcBef>
              <a:spcAft>
                <a:spcPts val="0"/>
              </a:spcAft>
              <a:buNone/>
            </a:pPr>
            <a:r>
              <a:rPr lang="en" sz="1000" u="sng">
                <a:solidFill>
                  <a:schemeClr val="hlink"/>
                </a:solidFill>
                <a:hlinkClick r:id="rId65"/>
              </a:rPr>
              <a:t>https://docs.google.com/document/d/1xT8_IES-VDHYTxksf3eJcTKvUYhdm9a46XWwI0RNCJ4/edit?usp=sharing</a:t>
            </a:r>
            <a:endParaRPr sz="1000"/>
          </a:p>
          <a:p>
            <a:pPr indent="0" lvl="0" marL="0" rtl="0" algn="l">
              <a:spcBef>
                <a:spcPts val="0"/>
              </a:spcBef>
              <a:spcAft>
                <a:spcPts val="0"/>
              </a:spcAft>
              <a:buNone/>
            </a:pPr>
            <a:r>
              <a:rPr lang="en" sz="1000" u="sng">
                <a:solidFill>
                  <a:schemeClr val="hlink"/>
                </a:solidFill>
                <a:hlinkClick r:id="rId66"/>
              </a:rPr>
              <a:t>https://docs.google.com/document/d/1xT8_IES-VDHYTxksf3eJcTKvUYhdm9a46XWwI0RNCJ4/pub</a:t>
            </a:r>
            <a:endParaRPr sz="1000"/>
          </a:p>
          <a:p>
            <a:pPr indent="0" lvl="0" marL="0" rtl="0" algn="l">
              <a:spcBef>
                <a:spcPts val="0"/>
              </a:spcBef>
              <a:spcAft>
                <a:spcPts val="0"/>
              </a:spcAft>
              <a:buNone/>
            </a:pPr>
            <a:r>
              <a:rPr lang="en" sz="1000" u="sng">
                <a:solidFill>
                  <a:schemeClr val="hlink"/>
                </a:solidFill>
                <a:hlinkClick r:id="rId67"/>
              </a:rPr>
              <a:t>https://docs.google.com/document/d/1xT8_IES-VDHYTxksf3eJcTKvUYhdm9a46XWwI0RNCJ4/view</a:t>
            </a:r>
            <a:endParaRPr sz="1000"/>
          </a:p>
          <a:p>
            <a:pPr indent="0" lvl="0" marL="0" rtl="0" algn="l">
              <a:spcBef>
                <a:spcPts val="0"/>
              </a:spcBef>
              <a:spcAft>
                <a:spcPts val="0"/>
              </a:spcAft>
              <a:buNone/>
            </a:pPr>
            <a:r>
              <a:rPr lang="en" sz="1000" u="sng">
                <a:solidFill>
                  <a:schemeClr val="hlink"/>
                </a:solidFill>
                <a:hlinkClick r:id="rId68"/>
              </a:rPr>
              <a:t>https://docs.google.com/presentation/d/1kAy-iVDl1GwUQ1WszgMM7GLI4tXOPTh3obLu-nhsIGk/edit?usp=sharing</a:t>
            </a:r>
            <a:endParaRPr sz="1000"/>
          </a:p>
          <a:p>
            <a:pPr indent="0" lvl="0" marL="0" rtl="0" algn="l">
              <a:spcBef>
                <a:spcPts val="0"/>
              </a:spcBef>
              <a:spcAft>
                <a:spcPts val="0"/>
              </a:spcAft>
              <a:buNone/>
            </a:pPr>
            <a:r>
              <a:rPr lang="en" sz="1000" u="sng">
                <a:solidFill>
                  <a:schemeClr val="hlink"/>
                </a:solidFill>
                <a:hlinkClick r:id="rId69"/>
              </a:rPr>
              <a:t>https://docs.google.com/presentation/d/1kAy-iVDl1GwUQ1WszgMM7GLI4tXOPTh3obLu-nhsIGk/pub</a:t>
            </a:r>
            <a:endParaRPr sz="1000"/>
          </a:p>
          <a:p>
            <a:pPr indent="0" lvl="0" marL="0" rtl="0" algn="l">
              <a:spcBef>
                <a:spcPts val="0"/>
              </a:spcBef>
              <a:spcAft>
                <a:spcPts val="0"/>
              </a:spcAft>
              <a:buNone/>
            </a:pPr>
            <a:r>
              <a:rPr lang="en" sz="1000" u="sng">
                <a:solidFill>
                  <a:schemeClr val="hlink"/>
                </a:solidFill>
                <a:hlinkClick r:id="rId70"/>
              </a:rPr>
              <a:t>https://docs.google.com/presentation/d/1kAy-iVDl1GwUQ1WszgMM7GLI4tXOPTh3obLu-nhsIGk/view</a:t>
            </a:r>
            <a:endParaRPr sz="1000"/>
          </a:p>
          <a:p>
            <a:pPr indent="0" lvl="0" marL="0" rtl="0" algn="l">
              <a:spcBef>
                <a:spcPts val="0"/>
              </a:spcBef>
              <a:spcAft>
                <a:spcPts val="0"/>
              </a:spcAft>
              <a:buNone/>
            </a:pPr>
            <a:r>
              <a:rPr lang="en" sz="1000" u="sng">
                <a:solidFill>
                  <a:schemeClr val="hlink"/>
                </a:solidFill>
                <a:hlinkClick r:id="rId71"/>
              </a:rPr>
              <a:t>https://docs.google.com/document/d/1eRfe7laz-oswtNn69DH_udzIUQnMod_zKGYQlugeQXk/edit?usp=sharing</a:t>
            </a:r>
            <a:endParaRPr sz="1000"/>
          </a:p>
          <a:p>
            <a:pPr indent="0" lvl="0" marL="0" rtl="0" algn="l">
              <a:spcBef>
                <a:spcPts val="0"/>
              </a:spcBef>
              <a:spcAft>
                <a:spcPts val="0"/>
              </a:spcAft>
              <a:buNone/>
            </a:pPr>
            <a:r>
              <a:rPr lang="en" sz="1000" u="sng">
                <a:solidFill>
                  <a:schemeClr val="hlink"/>
                </a:solidFill>
                <a:hlinkClick r:id="rId72"/>
              </a:rPr>
              <a:t>https://docs.google.com/document/d/1eRfe7laz-oswtNn69DH_udzIUQnMod_zKGYQlugeQXk/pub</a:t>
            </a:r>
            <a:endParaRPr sz="1000"/>
          </a:p>
          <a:p>
            <a:pPr indent="0" lvl="0" marL="0" rtl="0" algn="l">
              <a:spcBef>
                <a:spcPts val="0"/>
              </a:spcBef>
              <a:spcAft>
                <a:spcPts val="0"/>
              </a:spcAft>
              <a:buNone/>
            </a:pPr>
            <a:r>
              <a:rPr lang="en" sz="1000" u="sng">
                <a:solidFill>
                  <a:schemeClr val="hlink"/>
                </a:solidFill>
                <a:hlinkClick r:id="rId73"/>
              </a:rPr>
              <a:t>https://docs.google.com/document/d/1eRfe7laz-oswtNn69DH_udzIUQnMod_zKGYQlugeQXk/view</a:t>
            </a:r>
            <a:endParaRPr sz="1000"/>
          </a:p>
          <a:p>
            <a:pPr indent="0" lvl="0" marL="0" rtl="0" algn="l">
              <a:spcBef>
                <a:spcPts val="0"/>
              </a:spcBef>
              <a:spcAft>
                <a:spcPts val="0"/>
              </a:spcAft>
              <a:buNone/>
            </a:pPr>
            <a:r>
              <a:rPr lang="en" sz="1000" u="sng">
                <a:solidFill>
                  <a:schemeClr val="hlink"/>
                </a:solidFill>
                <a:hlinkClick r:id="rId74"/>
              </a:rPr>
              <a:t>https://docs.google.com/presentation/d/1xOArmO1ECtpP8w3xiqR4ImuqbXmDyLjoxYYs6nrjki4/edit?usp=sharing</a:t>
            </a:r>
            <a:endParaRPr sz="1000"/>
          </a:p>
          <a:p>
            <a:pPr indent="0" lvl="0" marL="0" rtl="0" algn="l">
              <a:spcBef>
                <a:spcPts val="0"/>
              </a:spcBef>
              <a:spcAft>
                <a:spcPts val="0"/>
              </a:spcAft>
              <a:buNone/>
            </a:pPr>
            <a:r>
              <a:rPr lang="en" sz="1000" u="sng">
                <a:solidFill>
                  <a:schemeClr val="hlink"/>
                </a:solidFill>
                <a:hlinkClick r:id="rId75"/>
              </a:rPr>
              <a:t>https://docs.google.com/presentation/d/1xOArmO1ECtpP8w3xiqR4ImuqbXmDyLjoxYYs6nrjki4/pub</a:t>
            </a:r>
            <a:endParaRPr sz="1000"/>
          </a:p>
          <a:p>
            <a:pPr indent="0" lvl="0" marL="0" rtl="0" algn="l">
              <a:spcBef>
                <a:spcPts val="0"/>
              </a:spcBef>
              <a:spcAft>
                <a:spcPts val="0"/>
              </a:spcAft>
              <a:buNone/>
            </a:pPr>
            <a:r>
              <a:rPr lang="en" sz="1000" u="sng">
                <a:solidFill>
                  <a:schemeClr val="hlink"/>
                </a:solidFill>
                <a:hlinkClick r:id="rId76"/>
              </a:rPr>
              <a:t>https://docs.google.com/presentation/d/1xOArmO1ECtpP8w3xiqR4ImuqbXmDyLjoxYYs6nrjki4/view</a:t>
            </a:r>
            <a:endParaRPr sz="1000"/>
          </a:p>
          <a:p>
            <a:pPr indent="0" lvl="0" marL="0" rtl="0" algn="l">
              <a:spcBef>
                <a:spcPts val="0"/>
              </a:spcBef>
              <a:spcAft>
                <a:spcPts val="0"/>
              </a:spcAft>
              <a:buNone/>
            </a:pPr>
            <a:r>
              <a:rPr lang="en" sz="1000" u="sng">
                <a:solidFill>
                  <a:schemeClr val="hlink"/>
                </a:solidFill>
                <a:hlinkClick r:id="rId77"/>
              </a:rPr>
              <a:t>https://docs.google.com/document/d/1r80t2KyFME9WnAVFbxRkDAv4kvU6AzKjfoCdaTU5WrQ/edit?usp=sharing</a:t>
            </a:r>
            <a:endParaRPr sz="1000"/>
          </a:p>
          <a:p>
            <a:pPr indent="0" lvl="0" marL="0" rtl="0" algn="l">
              <a:spcBef>
                <a:spcPts val="0"/>
              </a:spcBef>
              <a:spcAft>
                <a:spcPts val="0"/>
              </a:spcAft>
              <a:buNone/>
            </a:pPr>
            <a:r>
              <a:rPr lang="en" sz="1000" u="sng">
                <a:solidFill>
                  <a:schemeClr val="hlink"/>
                </a:solidFill>
                <a:hlinkClick r:id="rId78"/>
              </a:rPr>
              <a:t>https://docs.google.com/document/d/1r80t2KyFME9WnAVFbxRkDAv4kvU6AzKjfoCdaTU5WrQ/pub</a:t>
            </a:r>
            <a:endParaRPr sz="1000"/>
          </a:p>
          <a:p>
            <a:pPr indent="0" lvl="0" marL="0" rtl="0" algn="l">
              <a:spcBef>
                <a:spcPts val="0"/>
              </a:spcBef>
              <a:spcAft>
                <a:spcPts val="0"/>
              </a:spcAft>
              <a:buNone/>
            </a:pPr>
            <a:r>
              <a:rPr lang="en" sz="1000" u="sng">
                <a:solidFill>
                  <a:schemeClr val="hlink"/>
                </a:solidFill>
                <a:hlinkClick r:id="rId79"/>
              </a:rPr>
              <a:t>https://docs.google.com/document/d/1r80t2KyFME9WnAVFbxRkDAv4kvU6AzKjfoCdaTU5WrQ/view</a:t>
            </a:r>
            <a:endParaRPr sz="1000"/>
          </a:p>
          <a:p>
            <a:pPr indent="0" lvl="0" marL="0" rtl="0" algn="l">
              <a:spcBef>
                <a:spcPts val="0"/>
              </a:spcBef>
              <a:spcAft>
                <a:spcPts val="0"/>
              </a:spcAft>
              <a:buNone/>
            </a:pPr>
            <a:r>
              <a:rPr lang="en" sz="1000" u="sng">
                <a:solidFill>
                  <a:schemeClr val="hlink"/>
                </a:solidFill>
                <a:hlinkClick r:id="rId80"/>
              </a:rPr>
              <a:t>https://docs.google.com/presentation/d/1hJYXaar75SU-JEvz0Hl5Gon4ooPHjA9lXC9busm0GSI/edit?usp=sharing</a:t>
            </a:r>
            <a:endParaRPr sz="1000"/>
          </a:p>
          <a:p>
            <a:pPr indent="0" lvl="0" marL="0" rtl="0" algn="l">
              <a:spcBef>
                <a:spcPts val="0"/>
              </a:spcBef>
              <a:spcAft>
                <a:spcPts val="0"/>
              </a:spcAft>
              <a:buNone/>
            </a:pPr>
            <a:r>
              <a:rPr lang="en" sz="1000" u="sng">
                <a:solidFill>
                  <a:schemeClr val="hlink"/>
                </a:solidFill>
                <a:hlinkClick r:id="rId81"/>
              </a:rPr>
              <a:t>https://docs.google.com/presentation/d/1hJYXaar75SU-JEvz0Hl5Gon4ooPHjA9lXC9busm0GSI/pub</a:t>
            </a:r>
            <a:endParaRPr sz="1000"/>
          </a:p>
          <a:p>
            <a:pPr indent="0" lvl="0" marL="0" rtl="0" algn="l">
              <a:spcBef>
                <a:spcPts val="0"/>
              </a:spcBef>
              <a:spcAft>
                <a:spcPts val="0"/>
              </a:spcAft>
              <a:buNone/>
            </a:pPr>
            <a:r>
              <a:rPr lang="en" sz="1000" u="sng">
                <a:solidFill>
                  <a:schemeClr val="hlink"/>
                </a:solidFill>
                <a:hlinkClick r:id="rId82"/>
              </a:rPr>
              <a:t>https://docs.google.com/presentation/d/1hJYXaar75SU-JEvz0Hl5Gon4ooPHjA9lXC9busm0GSI/view</a:t>
            </a:r>
            <a:endParaRPr sz="1000"/>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SLIDES_API397239056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SLIDES_API397239056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Vogue Photobooth LED Enclosure rental  Monterey Park,Vogue Photobooth LED Enclosure rental  Palos Verdes Estates,Vogue Photobooth LED Enclosure rental  Paramount,Vogue Photobooth LED Enclosure rental  Pasadena,Vogue Photobooth LED Enclosure rental  Pico Rivera,Vogue Photobooth LED Enclosure rental Pomona,Vogue Photobooth LED Enclosure rental  Rancho Palos Verdes,Vogue Photobooth LED Enclosure rental  Redondo Beach,Vogue Photobooth LED Enclosure rental  Rolling Hills,Vogue Photobooth LED Enclosure rental Rolling Hills Estates,Vogue Photobooth LED Enclosure rental  Rosemead,Vogue Photobooth LED Enclosure rental San Dimas,Vogue Photobooth LED Enclosure rental San Fernando,Vogue Photobooth LED Enclosure rental  San Gabriel,Vogue Photobooth LED Enclosure rental  San Marino,Vogue Photobooth LED Enclosure rental  Santa Fe Springs,Vogue Photobooth LED Enclosure rental  Santa Monica,Vogue Photobooth LED Enclosure rental  Signal Hill,Vogue Photobooth LED Enclosure rental  South El Monte,Vogue Photobooth LED Enclosure rental  South Pasadena</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sites.google.com/view/vogue-photobooth-led-enclosure/hom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ites.google.com/view/vogue-photobooth-led-enclosure/hom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rive.google.com/drive/folders/19RpKWKZ54BmWDiyXIWV9Q_Df08682eRW?usp=sharing" TargetMode="External"/><Relationship Id="rId4" Type="http://schemas.openxmlformats.org/officeDocument/2006/relationships/hyperlink" Target="https://drive.google.com/file/d/1iSYOffj6yah5phrHgA7AYpCGOtfhI2sG/view?usp=sharing" TargetMode="External"/><Relationship Id="rId9" Type="http://schemas.openxmlformats.org/officeDocument/2006/relationships/hyperlink" Target="https://drive.google.com/file/d/18KOi1zPv118qTSqOhijiO7r0X8TyzboI/view?usp=sharing" TargetMode="External"/><Relationship Id="rId5" Type="http://schemas.openxmlformats.org/officeDocument/2006/relationships/hyperlink" Target="https://drive.google.com/file/d/1k-Rn8AE1VhvwiIRAK7Xu3ZgglJO7_qnE/view?usp=sharing" TargetMode="External"/><Relationship Id="rId6" Type="http://schemas.openxmlformats.org/officeDocument/2006/relationships/hyperlink" Target="https://drive.google.com/file/d/1KwhvsGS6Xi_QGiaAo8mEpyVaGyzGROBE/view?usp=sharing" TargetMode="External"/><Relationship Id="rId7" Type="http://schemas.openxmlformats.org/officeDocument/2006/relationships/hyperlink" Target="https://drive.google.com/file/d/1WMOmMXwisly6TJ050Zrmo1XZpbXxUx7A/view?usp=sharing" TargetMode="External"/><Relationship Id="rId8" Type="http://schemas.openxmlformats.org/officeDocument/2006/relationships/hyperlink" Target="https://drive.google.com/file/d/11JkJLrzyKW_zbREXeW_CZO-mMtFYhOc-/view?usp=sharing" TargetMode="External"/><Relationship Id="rId20" Type="http://schemas.openxmlformats.org/officeDocument/2006/relationships/hyperlink" Target="https://drive.google.com/file/d/1ytOGIAd2c05hlYgvHWfDVzuFyT1IFTgX/view?usp=sharing" TargetMode="External"/><Relationship Id="rId22" Type="http://schemas.openxmlformats.org/officeDocument/2006/relationships/hyperlink" Target="https://drive.google.com/file/d/1U7zejY5ShAqgcJixzMdyDMCR4TSOT83S/view?usp=sharing" TargetMode="External"/><Relationship Id="rId21" Type="http://schemas.openxmlformats.org/officeDocument/2006/relationships/hyperlink" Target="https://drive.google.com/file/d/1QiA1TimrWbSe_HLBCQ87z38RC6ZGMlAe/view?usp=sharing" TargetMode="External"/><Relationship Id="rId11" Type="http://schemas.openxmlformats.org/officeDocument/2006/relationships/hyperlink" Target="https://drive.google.com/file/d/1REyyx4CUKDRgxEFdSqsuLHbO_vg3fUhV/view?usp=sharing" TargetMode="External"/><Relationship Id="rId10" Type="http://schemas.openxmlformats.org/officeDocument/2006/relationships/hyperlink" Target="https://drive.google.com/file/d/13DSBIw6aIF4Biobi3GN-nKKYjZg59yZK/view?usp=sharing" TargetMode="External"/><Relationship Id="rId13" Type="http://schemas.openxmlformats.org/officeDocument/2006/relationships/hyperlink" Target="https://drive.google.com/file/d/1c41PjjL6OBTqQdjFNF8bG5m88w4MGo6t/view?usp=sharing" TargetMode="External"/><Relationship Id="rId12" Type="http://schemas.openxmlformats.org/officeDocument/2006/relationships/hyperlink" Target="https://drive.google.com/file/d/1cfWHmY9pZQo3zK2HxSqCW8t6LOBv2E_2/view?usp=sharing" TargetMode="External"/><Relationship Id="rId15" Type="http://schemas.openxmlformats.org/officeDocument/2006/relationships/hyperlink" Target="https://drive.google.com/file/d/1lDin7sKOIBNugQ-JfeOjg-4T0nFkEmF-/view?usp=sharing" TargetMode="External"/><Relationship Id="rId14" Type="http://schemas.openxmlformats.org/officeDocument/2006/relationships/hyperlink" Target="https://drive.google.com/file/d/16MUnpJv0Zfq4wf38zpLsyXIIXIZUHhsu/view?usp=sharing" TargetMode="External"/><Relationship Id="rId17" Type="http://schemas.openxmlformats.org/officeDocument/2006/relationships/hyperlink" Target="https://drive.google.com/file/d/1LUklF_r6eu7eAwi44pb6nlaOR4_WeiWF/view?usp=sharing" TargetMode="External"/><Relationship Id="rId16" Type="http://schemas.openxmlformats.org/officeDocument/2006/relationships/hyperlink" Target="https://drive.google.com/file/d/191TcO3azLnS1uXWJjEyheNL1Ow05BH5v/view?usp=sharing" TargetMode="External"/><Relationship Id="rId19" Type="http://schemas.openxmlformats.org/officeDocument/2006/relationships/hyperlink" Target="https://drive.google.com/file/d/1717JADZ1_TmhLd8vF-M3lck27zXFRVcH/view?usp=sharing" TargetMode="External"/><Relationship Id="rId18" Type="http://schemas.openxmlformats.org/officeDocument/2006/relationships/hyperlink" Target="https://drive.google.com/file/d/1PzQopS8ir1mO3-_Ba3QTKYBoPmgWNYBS/view?usp=shar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sites.google.com/view/vogue-photobooth-led-enclosure/home" TargetMode="Externa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40" Type="http://schemas.openxmlformats.org/officeDocument/2006/relationships/hyperlink" Target="about:blank" TargetMode="External"/><Relationship Id="rId42" Type="http://schemas.openxmlformats.org/officeDocument/2006/relationships/hyperlink" Target="about:blank" TargetMode="External"/><Relationship Id="rId41" Type="http://schemas.openxmlformats.org/officeDocument/2006/relationships/hyperlink" Target="about:blank" TargetMode="External"/><Relationship Id="rId44" Type="http://schemas.openxmlformats.org/officeDocument/2006/relationships/hyperlink" Target="about:blank" TargetMode="External"/><Relationship Id="rId43" Type="http://schemas.openxmlformats.org/officeDocument/2006/relationships/hyperlink" Target="about:blank" TargetMode="External"/><Relationship Id="rId46" Type="http://schemas.openxmlformats.org/officeDocument/2006/relationships/hyperlink" Target="about:blank" TargetMode="External"/><Relationship Id="rId45" Type="http://schemas.openxmlformats.org/officeDocument/2006/relationships/hyperlink" Target="about:blank" TargetMode="External"/><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hyperlink" Target="about:blank" TargetMode="External"/><Relationship Id="rId48" Type="http://schemas.openxmlformats.org/officeDocument/2006/relationships/hyperlink" Target="about:blank" TargetMode="External"/><Relationship Id="rId47"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 Id="rId31" Type="http://schemas.openxmlformats.org/officeDocument/2006/relationships/hyperlink" Target="about:blank" TargetMode="External"/><Relationship Id="rId30" Type="http://schemas.openxmlformats.org/officeDocument/2006/relationships/hyperlink" Target="about:blank" TargetMode="External"/><Relationship Id="rId33" Type="http://schemas.openxmlformats.org/officeDocument/2006/relationships/hyperlink" Target="about:blank" TargetMode="External"/><Relationship Id="rId32" Type="http://schemas.openxmlformats.org/officeDocument/2006/relationships/hyperlink" Target="about:blank" TargetMode="External"/><Relationship Id="rId35" Type="http://schemas.openxmlformats.org/officeDocument/2006/relationships/hyperlink" Target="about:blank" TargetMode="External"/><Relationship Id="rId34" Type="http://schemas.openxmlformats.org/officeDocument/2006/relationships/hyperlink" Target="about:blank" TargetMode="External"/><Relationship Id="rId37" Type="http://schemas.openxmlformats.org/officeDocument/2006/relationships/hyperlink" Target="about:blank" TargetMode="External"/><Relationship Id="rId36" Type="http://schemas.openxmlformats.org/officeDocument/2006/relationships/hyperlink" Target="about:blank" TargetMode="External"/><Relationship Id="rId39" Type="http://schemas.openxmlformats.org/officeDocument/2006/relationships/hyperlink" Target="about:blank" TargetMode="External"/><Relationship Id="rId38" Type="http://schemas.openxmlformats.org/officeDocument/2006/relationships/hyperlink" Target="about:blank" TargetMode="External"/><Relationship Id="rId20" Type="http://schemas.openxmlformats.org/officeDocument/2006/relationships/hyperlink" Target="about:blank" TargetMode="External"/><Relationship Id="rId22" Type="http://schemas.openxmlformats.org/officeDocument/2006/relationships/hyperlink" Target="about:blank" TargetMode="External"/><Relationship Id="rId21" Type="http://schemas.openxmlformats.org/officeDocument/2006/relationships/hyperlink" Target="about:blank" TargetMode="External"/><Relationship Id="rId24" Type="http://schemas.openxmlformats.org/officeDocument/2006/relationships/hyperlink" Target="about:blank" TargetMode="External"/><Relationship Id="rId23" Type="http://schemas.openxmlformats.org/officeDocument/2006/relationships/hyperlink" Target="about:blank" TargetMode="External"/><Relationship Id="rId26" Type="http://schemas.openxmlformats.org/officeDocument/2006/relationships/hyperlink" Target="about:blank" TargetMode="External"/><Relationship Id="rId25" Type="http://schemas.openxmlformats.org/officeDocument/2006/relationships/hyperlink" Target="about:blank" TargetMode="External"/><Relationship Id="rId28" Type="http://schemas.openxmlformats.org/officeDocument/2006/relationships/hyperlink" Target="about:blank" TargetMode="External"/><Relationship Id="rId27" Type="http://schemas.openxmlformats.org/officeDocument/2006/relationships/hyperlink" Target="about:blank" TargetMode="External"/><Relationship Id="rId29" Type="http://schemas.openxmlformats.org/officeDocument/2006/relationships/hyperlink" Target="about:blank" TargetMode="External"/><Relationship Id="rId11" Type="http://schemas.openxmlformats.org/officeDocument/2006/relationships/hyperlink" Target="about:blank" TargetMode="External"/><Relationship Id="rId10" Type="http://schemas.openxmlformats.org/officeDocument/2006/relationships/hyperlink" Target="about:blank" TargetMode="External"/><Relationship Id="rId13" Type="http://schemas.openxmlformats.org/officeDocument/2006/relationships/hyperlink" Target="about:blank" TargetMode="External"/><Relationship Id="rId12" Type="http://schemas.openxmlformats.org/officeDocument/2006/relationships/hyperlink" Target="about:blank" TargetMode="External"/><Relationship Id="rId15" Type="http://schemas.openxmlformats.org/officeDocument/2006/relationships/hyperlink" Target="about:blank" TargetMode="External"/><Relationship Id="rId14" Type="http://schemas.openxmlformats.org/officeDocument/2006/relationships/hyperlink" Target="about:blank" TargetMode="External"/><Relationship Id="rId17" Type="http://schemas.openxmlformats.org/officeDocument/2006/relationships/hyperlink" Target="about:blank" TargetMode="External"/><Relationship Id="rId16" Type="http://schemas.openxmlformats.org/officeDocument/2006/relationships/hyperlink" Target="about:blank" TargetMode="External"/><Relationship Id="rId19" Type="http://schemas.openxmlformats.org/officeDocument/2006/relationships/hyperlink" Target="about:blank" TargetMode="External"/><Relationship Id="rId18" Type="http://schemas.openxmlformats.org/officeDocument/2006/relationships/hyperlink" Target="about:blan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about:blank" TargetMode="External"/><Relationship Id="rId4" Type="http://schemas.openxmlformats.org/officeDocument/2006/relationships/hyperlink" Target="about:blank" TargetMode="External"/><Relationship Id="rId9" Type="http://schemas.openxmlformats.org/officeDocument/2006/relationships/hyperlink" Target="about:blank" TargetMode="External"/><Relationship Id="rId5" Type="http://schemas.openxmlformats.org/officeDocument/2006/relationships/hyperlink" Target="about:blank" TargetMode="External"/><Relationship Id="rId6" Type="http://schemas.openxmlformats.org/officeDocument/2006/relationships/hyperlink" Target="about:blank" TargetMode="External"/><Relationship Id="rId7" Type="http://schemas.openxmlformats.org/officeDocument/2006/relationships/hyperlink" Target="about:blank" TargetMode="External"/><Relationship Id="rId8" Type="http://schemas.openxmlformats.org/officeDocument/2006/relationships/hyperlink" Target="about:blank" TargetMode="External"/><Relationship Id="rId31" Type="http://schemas.openxmlformats.org/officeDocument/2006/relationships/hyperlink" Target="about:blank" TargetMode="External"/><Relationship Id="rId30" Type="http://schemas.openxmlformats.org/officeDocument/2006/relationships/hyperlink" Target="about:blank" TargetMode="External"/><Relationship Id="rId33" Type="http://schemas.openxmlformats.org/officeDocument/2006/relationships/hyperlink" Target="about:blank" TargetMode="External"/><Relationship Id="rId32" Type="http://schemas.openxmlformats.org/officeDocument/2006/relationships/hyperlink" Target="about:blank" TargetMode="External"/><Relationship Id="rId35" Type="http://schemas.openxmlformats.org/officeDocument/2006/relationships/hyperlink" Target="about:blank" TargetMode="External"/><Relationship Id="rId34" Type="http://schemas.openxmlformats.org/officeDocument/2006/relationships/hyperlink" Target="about:blank" TargetMode="External"/><Relationship Id="rId37" Type="http://schemas.openxmlformats.org/officeDocument/2006/relationships/hyperlink" Target="about:blank" TargetMode="External"/><Relationship Id="rId36" Type="http://schemas.openxmlformats.org/officeDocument/2006/relationships/hyperlink" Target="about:blank" TargetMode="External"/><Relationship Id="rId20" Type="http://schemas.openxmlformats.org/officeDocument/2006/relationships/hyperlink" Target="about:blank" TargetMode="External"/><Relationship Id="rId22" Type="http://schemas.openxmlformats.org/officeDocument/2006/relationships/hyperlink" Target="about:blank" TargetMode="External"/><Relationship Id="rId21" Type="http://schemas.openxmlformats.org/officeDocument/2006/relationships/hyperlink" Target="about:blank" TargetMode="External"/><Relationship Id="rId24" Type="http://schemas.openxmlformats.org/officeDocument/2006/relationships/hyperlink" Target="about:blank" TargetMode="External"/><Relationship Id="rId23" Type="http://schemas.openxmlformats.org/officeDocument/2006/relationships/hyperlink" Target="about:blank" TargetMode="External"/><Relationship Id="rId26" Type="http://schemas.openxmlformats.org/officeDocument/2006/relationships/hyperlink" Target="about:blank" TargetMode="External"/><Relationship Id="rId25" Type="http://schemas.openxmlformats.org/officeDocument/2006/relationships/hyperlink" Target="about:blank" TargetMode="External"/><Relationship Id="rId28" Type="http://schemas.openxmlformats.org/officeDocument/2006/relationships/hyperlink" Target="about:blank" TargetMode="External"/><Relationship Id="rId27" Type="http://schemas.openxmlformats.org/officeDocument/2006/relationships/hyperlink" Target="about:blank" TargetMode="External"/><Relationship Id="rId29" Type="http://schemas.openxmlformats.org/officeDocument/2006/relationships/hyperlink" Target="about:blank" TargetMode="External"/><Relationship Id="rId11" Type="http://schemas.openxmlformats.org/officeDocument/2006/relationships/hyperlink" Target="about:blank" TargetMode="External"/><Relationship Id="rId10" Type="http://schemas.openxmlformats.org/officeDocument/2006/relationships/hyperlink" Target="about:blank" TargetMode="External"/><Relationship Id="rId13" Type="http://schemas.openxmlformats.org/officeDocument/2006/relationships/hyperlink" Target="about:blank" TargetMode="External"/><Relationship Id="rId12" Type="http://schemas.openxmlformats.org/officeDocument/2006/relationships/hyperlink" Target="about:blank" TargetMode="External"/><Relationship Id="rId15" Type="http://schemas.openxmlformats.org/officeDocument/2006/relationships/hyperlink" Target="about:blank" TargetMode="External"/><Relationship Id="rId14" Type="http://schemas.openxmlformats.org/officeDocument/2006/relationships/hyperlink" Target="about:blank" TargetMode="External"/><Relationship Id="rId17" Type="http://schemas.openxmlformats.org/officeDocument/2006/relationships/hyperlink" Target="about:blank" TargetMode="External"/><Relationship Id="rId16" Type="http://schemas.openxmlformats.org/officeDocument/2006/relationships/hyperlink" Target="about:blank" TargetMode="External"/><Relationship Id="rId19" Type="http://schemas.openxmlformats.org/officeDocument/2006/relationships/hyperlink" Target="about:blank" TargetMode="External"/><Relationship Id="rId18" Type="http://schemas.openxmlformats.org/officeDocument/2006/relationships/hyperlink" Target="about:blan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sites.google.com/view/vogue-photobooth-led-enclosure/hom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Rolling Hills Estates</a:t>
            </a:r>
            <a:endParaRPr b="1">
              <a:solidFill>
                <a:srgbClr val="A8D673"/>
              </a:solidFill>
              <a:latin typeface="Poppins"/>
              <a:ea typeface="Poppins"/>
              <a:cs typeface="Poppins"/>
              <a:sym typeface="Poppin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https://sites.google.com/view/vogue-photobooth-led-enclosure/home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Vogue Photobooth LED Enclosure rental Rolling Hills Estates</a:t>
            </a:r>
            <a:endParaRPr b="1">
              <a:solidFill>
                <a:srgbClr val="A8D673"/>
              </a:solidFill>
              <a:latin typeface="Poppins"/>
              <a:ea typeface="Poppins"/>
              <a:cs typeface="Poppins"/>
              <a:sym typeface="Poppin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a:t>If you're looking for a fun new way to capture life's special moments at your next event from a different angle, consider hiring a roaming photo booth from Lucky Frog. A portable roamer photo booth can take candid photos of you, your family, and your friends without the intimidating appearance of a large DSLR camera, flash, or massive video rig. The Roaming Booth is operated by our friendly photo butler, who will roam your event and provide your guests with still photos and boomerang GIFs. Whether your guests are on the dance floor, at the bar, or conversing at their tables, the roaming photobooth will be there to capture and share all of the action; just like a regular photo booth, but so much better!  Visitors will quickly receive their still images and GIFs via text, email, QR code, or airdrop; ideal for instant online sharing. A roaming photo booth can be a better option than traditional photo booths that may sit in the corner unused for hours at a time.  We can bring the photo booth to you and create visual stories from virtually anywhere in your venue; they are an awesome option to create authentic memories of guests at key moments.</a:t>
            </a:r>
            <a:endParaRPr sz="800"/>
          </a:p>
          <a:p>
            <a:pPr indent="0" lvl="0" marL="0" rtl="0" algn="l">
              <a:spcBef>
                <a:spcPts val="0"/>
              </a:spcBef>
              <a:spcAft>
                <a:spcPts val="0"/>
              </a:spcAft>
              <a:buNone/>
            </a:pPr>
            <a:r>
              <a:rPr lang="en" sz="1000" u="sng">
                <a:solidFill>
                  <a:schemeClr val="hlink"/>
                </a:solidFill>
                <a:hlinkClick r:id="rId3"/>
              </a:rPr>
              <a:t>https://sites.google.com/view/vogue-photobooth-led-enclosure/home</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Contact Information</a:t>
            </a:r>
            <a:endParaRPr b="1">
              <a:solidFill>
                <a:srgbClr val="A8D673"/>
              </a:solidFill>
              <a:latin typeface="Poppins"/>
              <a:ea typeface="Poppins"/>
              <a:cs typeface="Poppins"/>
              <a:sym typeface="Poppin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Lucky Frog Photo Booth Rentals of Orange County</a:t>
            </a:r>
            <a:endParaRPr sz="1000"/>
          </a:p>
          <a:p>
            <a:pPr indent="0" lvl="0" marL="0" rtl="0" algn="l">
              <a:spcBef>
                <a:spcPts val="0"/>
              </a:spcBef>
              <a:spcAft>
                <a:spcPts val="0"/>
              </a:spcAft>
              <a:buNone/>
            </a:pPr>
            <a:r>
              <a:rPr lang="en" sz="1000"/>
              <a:t>10201 Valley View St, Cypress, CA 90630</a:t>
            </a:r>
            <a:endParaRPr sz="1000"/>
          </a:p>
          <a:p>
            <a:pPr indent="0" lvl="0" marL="0" rtl="0" algn="l">
              <a:spcBef>
                <a:spcPts val="0"/>
              </a:spcBef>
              <a:spcAft>
                <a:spcPts val="0"/>
              </a:spcAft>
              <a:buNone/>
            </a:pPr>
            <a:r>
              <a:rPr lang="en" sz="1000"/>
              <a:t>(562) 303-9926</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More info about us:</a:t>
            </a:r>
            <a:endParaRPr b="1">
              <a:solidFill>
                <a:srgbClr val="A8D673"/>
              </a:solidFill>
              <a:latin typeface="Poppins"/>
              <a:ea typeface="Poppins"/>
              <a:cs typeface="Poppins"/>
              <a:sym typeface="Poppins"/>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800" u="sng">
                <a:solidFill>
                  <a:schemeClr val="hlink"/>
                </a:solidFill>
                <a:hlinkClick r:id="rId3"/>
              </a:rPr>
              <a:t>Vogue Photobooth LED Enclosure rental  Monterey Park</a:t>
            </a:r>
            <a:endParaRPr sz="800"/>
          </a:p>
          <a:p>
            <a:pPr indent="0" lvl="0" marL="0" rtl="0" algn="l">
              <a:spcBef>
                <a:spcPts val="0"/>
              </a:spcBef>
              <a:spcAft>
                <a:spcPts val="0"/>
              </a:spcAft>
              <a:buNone/>
            </a:pPr>
            <a:r>
              <a:rPr lang="en" sz="800" u="sng">
                <a:solidFill>
                  <a:schemeClr val="hlink"/>
                </a:solidFill>
                <a:hlinkClick r:id="rId4"/>
              </a:rPr>
              <a:t>Vogue Photobooth LED Enclosure rental  Palos Verdes Estates</a:t>
            </a:r>
            <a:endParaRPr sz="800"/>
          </a:p>
          <a:p>
            <a:pPr indent="0" lvl="0" marL="0" rtl="0" algn="l">
              <a:spcBef>
                <a:spcPts val="0"/>
              </a:spcBef>
              <a:spcAft>
                <a:spcPts val="0"/>
              </a:spcAft>
              <a:buNone/>
            </a:pPr>
            <a:r>
              <a:rPr lang="en" sz="800" u="sng">
                <a:solidFill>
                  <a:schemeClr val="hlink"/>
                </a:solidFill>
                <a:hlinkClick r:id="rId5"/>
              </a:rPr>
              <a:t>Vogue Photobooth LED Enclosure rental  Paramount</a:t>
            </a:r>
            <a:endParaRPr sz="800"/>
          </a:p>
          <a:p>
            <a:pPr indent="0" lvl="0" marL="0" rtl="0" algn="l">
              <a:spcBef>
                <a:spcPts val="0"/>
              </a:spcBef>
              <a:spcAft>
                <a:spcPts val="0"/>
              </a:spcAft>
              <a:buNone/>
            </a:pPr>
            <a:r>
              <a:rPr lang="en" sz="800" u="sng">
                <a:solidFill>
                  <a:schemeClr val="hlink"/>
                </a:solidFill>
                <a:hlinkClick r:id="rId6"/>
              </a:rPr>
              <a:t>Vogue Photobooth LED Enclosure rental  Pasadena</a:t>
            </a:r>
            <a:endParaRPr sz="800"/>
          </a:p>
          <a:p>
            <a:pPr indent="0" lvl="0" marL="0" rtl="0" algn="l">
              <a:spcBef>
                <a:spcPts val="0"/>
              </a:spcBef>
              <a:spcAft>
                <a:spcPts val="0"/>
              </a:spcAft>
              <a:buNone/>
            </a:pPr>
            <a:r>
              <a:rPr lang="en" sz="800" u="sng">
                <a:solidFill>
                  <a:schemeClr val="hlink"/>
                </a:solidFill>
                <a:hlinkClick r:id="rId7"/>
              </a:rPr>
              <a:t>Vogue Photobooth LED Enclosure rental  Pico Rivera</a:t>
            </a:r>
            <a:endParaRPr sz="800"/>
          </a:p>
          <a:p>
            <a:pPr indent="0" lvl="0" marL="0" rtl="0" algn="l">
              <a:spcBef>
                <a:spcPts val="0"/>
              </a:spcBef>
              <a:spcAft>
                <a:spcPts val="0"/>
              </a:spcAft>
              <a:buNone/>
            </a:pPr>
            <a:r>
              <a:rPr lang="en" sz="800" u="sng">
                <a:solidFill>
                  <a:schemeClr val="hlink"/>
                </a:solidFill>
                <a:hlinkClick r:id="rId8"/>
              </a:rPr>
              <a:t>Vogue Photobooth LED Enclosure rental Pomona</a:t>
            </a:r>
            <a:endParaRPr sz="800"/>
          </a:p>
          <a:p>
            <a:pPr indent="0" lvl="0" marL="0" rtl="0" algn="l">
              <a:spcBef>
                <a:spcPts val="0"/>
              </a:spcBef>
              <a:spcAft>
                <a:spcPts val="0"/>
              </a:spcAft>
              <a:buNone/>
            </a:pPr>
            <a:r>
              <a:rPr lang="en" sz="800" u="sng">
                <a:solidFill>
                  <a:schemeClr val="hlink"/>
                </a:solidFill>
                <a:hlinkClick r:id="rId9"/>
              </a:rPr>
              <a:t>Vogue Photobooth LED Enclosure rental  Rancho Palos Verdes</a:t>
            </a:r>
            <a:endParaRPr sz="800"/>
          </a:p>
          <a:p>
            <a:pPr indent="0" lvl="0" marL="0" rtl="0" algn="l">
              <a:spcBef>
                <a:spcPts val="0"/>
              </a:spcBef>
              <a:spcAft>
                <a:spcPts val="0"/>
              </a:spcAft>
              <a:buNone/>
            </a:pPr>
            <a:r>
              <a:rPr lang="en" sz="800" u="sng">
                <a:solidFill>
                  <a:schemeClr val="hlink"/>
                </a:solidFill>
                <a:hlinkClick r:id="rId10"/>
              </a:rPr>
              <a:t>Vogue Photobooth LED Enclosure rental  Redondo Beach</a:t>
            </a:r>
            <a:endParaRPr sz="800"/>
          </a:p>
          <a:p>
            <a:pPr indent="0" lvl="0" marL="0" rtl="0" algn="l">
              <a:spcBef>
                <a:spcPts val="0"/>
              </a:spcBef>
              <a:spcAft>
                <a:spcPts val="0"/>
              </a:spcAft>
              <a:buNone/>
            </a:pPr>
            <a:r>
              <a:rPr lang="en" sz="800" u="sng">
                <a:solidFill>
                  <a:schemeClr val="hlink"/>
                </a:solidFill>
                <a:hlinkClick r:id="rId11"/>
              </a:rPr>
              <a:t>Vogue Photobooth LED Enclosure rental  Rolling Hills</a:t>
            </a:r>
            <a:endParaRPr sz="800"/>
          </a:p>
          <a:p>
            <a:pPr indent="0" lvl="0" marL="0" rtl="0" algn="l">
              <a:spcBef>
                <a:spcPts val="0"/>
              </a:spcBef>
              <a:spcAft>
                <a:spcPts val="0"/>
              </a:spcAft>
              <a:buNone/>
            </a:pPr>
            <a:r>
              <a:rPr lang="en" sz="800" u="sng">
                <a:solidFill>
                  <a:schemeClr val="hlink"/>
                </a:solidFill>
                <a:hlinkClick r:id="rId12"/>
              </a:rPr>
              <a:t>Vogue Photobooth LED Enclosure rental Rolling Hills Estates</a:t>
            </a:r>
            <a:endParaRPr sz="800"/>
          </a:p>
          <a:p>
            <a:pPr indent="0" lvl="0" marL="0" rtl="0" algn="l">
              <a:spcBef>
                <a:spcPts val="0"/>
              </a:spcBef>
              <a:spcAft>
                <a:spcPts val="0"/>
              </a:spcAft>
              <a:buNone/>
            </a:pPr>
            <a:r>
              <a:rPr lang="en" sz="800" u="sng">
                <a:solidFill>
                  <a:schemeClr val="hlink"/>
                </a:solidFill>
                <a:hlinkClick r:id="rId13"/>
              </a:rPr>
              <a:t>Vogue Photobooth LED Enclosure rental  Rosemead</a:t>
            </a:r>
            <a:endParaRPr sz="800"/>
          </a:p>
          <a:p>
            <a:pPr indent="0" lvl="0" marL="0" rtl="0" algn="l">
              <a:spcBef>
                <a:spcPts val="0"/>
              </a:spcBef>
              <a:spcAft>
                <a:spcPts val="0"/>
              </a:spcAft>
              <a:buNone/>
            </a:pPr>
            <a:r>
              <a:rPr lang="en" sz="800" u="sng">
                <a:solidFill>
                  <a:schemeClr val="hlink"/>
                </a:solidFill>
                <a:hlinkClick r:id="rId14"/>
              </a:rPr>
              <a:t>Vogue Photobooth LED Enclosure rental San Dimas</a:t>
            </a:r>
            <a:endParaRPr sz="800"/>
          </a:p>
          <a:p>
            <a:pPr indent="0" lvl="0" marL="0" rtl="0" algn="l">
              <a:spcBef>
                <a:spcPts val="0"/>
              </a:spcBef>
              <a:spcAft>
                <a:spcPts val="0"/>
              </a:spcAft>
              <a:buNone/>
            </a:pPr>
            <a:r>
              <a:rPr lang="en" sz="800" u="sng">
                <a:solidFill>
                  <a:schemeClr val="hlink"/>
                </a:solidFill>
                <a:hlinkClick r:id="rId15"/>
              </a:rPr>
              <a:t>Vogue Photobooth LED Enclosure rental San Fernando</a:t>
            </a:r>
            <a:endParaRPr sz="800"/>
          </a:p>
          <a:p>
            <a:pPr indent="0" lvl="0" marL="0" rtl="0" algn="l">
              <a:spcBef>
                <a:spcPts val="0"/>
              </a:spcBef>
              <a:spcAft>
                <a:spcPts val="0"/>
              </a:spcAft>
              <a:buNone/>
            </a:pPr>
            <a:r>
              <a:rPr lang="en" sz="800" u="sng">
                <a:solidFill>
                  <a:schemeClr val="hlink"/>
                </a:solidFill>
                <a:hlinkClick r:id="rId16"/>
              </a:rPr>
              <a:t>Vogue Photobooth LED Enclosure rental  San Gabriel</a:t>
            </a:r>
            <a:endParaRPr sz="800"/>
          </a:p>
          <a:p>
            <a:pPr indent="0" lvl="0" marL="0" rtl="0" algn="l">
              <a:spcBef>
                <a:spcPts val="0"/>
              </a:spcBef>
              <a:spcAft>
                <a:spcPts val="0"/>
              </a:spcAft>
              <a:buNone/>
            </a:pPr>
            <a:r>
              <a:rPr lang="en" sz="800" u="sng">
                <a:solidFill>
                  <a:schemeClr val="hlink"/>
                </a:solidFill>
                <a:hlinkClick r:id="rId17"/>
              </a:rPr>
              <a:t>Vogue Photobooth LED Enclosure rental  San Marino</a:t>
            </a:r>
            <a:endParaRPr sz="800"/>
          </a:p>
          <a:p>
            <a:pPr indent="0" lvl="0" marL="0" rtl="0" algn="l">
              <a:spcBef>
                <a:spcPts val="0"/>
              </a:spcBef>
              <a:spcAft>
                <a:spcPts val="0"/>
              </a:spcAft>
              <a:buNone/>
            </a:pPr>
            <a:r>
              <a:rPr lang="en" sz="800" u="sng">
                <a:solidFill>
                  <a:schemeClr val="hlink"/>
                </a:solidFill>
                <a:hlinkClick r:id="rId18"/>
              </a:rPr>
              <a:t>Vogue Photobooth LED Enclosure rental  Santa Fe Springs</a:t>
            </a:r>
            <a:endParaRPr sz="800"/>
          </a:p>
          <a:p>
            <a:pPr indent="0" lvl="0" marL="0" rtl="0" algn="l">
              <a:spcBef>
                <a:spcPts val="0"/>
              </a:spcBef>
              <a:spcAft>
                <a:spcPts val="0"/>
              </a:spcAft>
              <a:buNone/>
            </a:pPr>
            <a:r>
              <a:rPr lang="en" sz="800" u="sng">
                <a:solidFill>
                  <a:schemeClr val="hlink"/>
                </a:solidFill>
                <a:hlinkClick r:id="rId19"/>
              </a:rPr>
              <a:t>Vogue Photobooth LED Enclosure rental  Santa Monica</a:t>
            </a:r>
            <a:endParaRPr sz="800"/>
          </a:p>
          <a:p>
            <a:pPr indent="0" lvl="0" marL="0" rtl="0" algn="l">
              <a:spcBef>
                <a:spcPts val="0"/>
              </a:spcBef>
              <a:spcAft>
                <a:spcPts val="0"/>
              </a:spcAft>
              <a:buNone/>
            </a:pPr>
            <a:r>
              <a:rPr lang="en" sz="800" u="sng">
                <a:solidFill>
                  <a:schemeClr val="hlink"/>
                </a:solidFill>
                <a:hlinkClick r:id="rId20"/>
              </a:rPr>
              <a:t>Vogue Photobooth LED Enclosure rental  Signal Hill</a:t>
            </a:r>
            <a:endParaRPr sz="800"/>
          </a:p>
          <a:p>
            <a:pPr indent="0" lvl="0" marL="0" rtl="0" algn="l">
              <a:spcBef>
                <a:spcPts val="0"/>
              </a:spcBef>
              <a:spcAft>
                <a:spcPts val="0"/>
              </a:spcAft>
              <a:buNone/>
            </a:pPr>
            <a:r>
              <a:rPr lang="en" sz="800" u="sng">
                <a:solidFill>
                  <a:schemeClr val="hlink"/>
                </a:solidFill>
                <a:hlinkClick r:id="rId21"/>
              </a:rPr>
              <a:t>Vogue Photobooth LED Enclosure rental  South El Monte</a:t>
            </a:r>
            <a:endParaRPr sz="800"/>
          </a:p>
          <a:p>
            <a:pPr indent="0" lvl="0" marL="0" rtl="0" algn="l">
              <a:spcBef>
                <a:spcPts val="0"/>
              </a:spcBef>
              <a:spcAft>
                <a:spcPts val="0"/>
              </a:spcAft>
              <a:buNone/>
            </a:pPr>
            <a:r>
              <a:rPr lang="en" sz="800" u="sng">
                <a:solidFill>
                  <a:schemeClr val="hlink"/>
                </a:solidFill>
                <a:hlinkClick r:id="rId22"/>
              </a:rPr>
              <a:t>Vogue Photobooth LED Enclosure rental  South Pasadena</a:t>
            </a:r>
            <a:endParaRPr sz="800"/>
          </a:p>
          <a:p>
            <a:pPr indent="0" lvl="0" marL="0" rtl="0" algn="l">
              <a:spcBef>
                <a:spcPts val="0"/>
              </a:spcBef>
              <a:spcAft>
                <a:spcPts val="0"/>
              </a:spcAft>
              <a:buNone/>
            </a:pPr>
            <a:r>
              <a:t/>
            </a:r>
            <a:endParaRPr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If you're looking for a fun new way to capture life's special moments at your next event from a different angle, consider hiring a roaming photo booth from Lucky Frog. A portable roamer photo booth can take candid photos of you, your family, and your friends without the intimidating appearance of a large DSLR camera, flash, or massive video rig. The Roaming Booth is operated by our friendly photo butler, who will roam your event and provide your guests with still photos and boomerang GIFs. Whether your guests are on the dance floor, at the bar, or conversing at their tables, the roaming photobooth will be there to capture and share all of the action; just like a regular photo booth, but so much better!  Visitors will quickly receive their still images and GIFs via text, email, QR code, or airdrop; ideal for instant online sharing. A roaming photo booth can be a better option than traditional photo booths that may sit in the corner unused for hours at a time.  We can bring the photo booth to you and create visual stories from virtually anywhere in your venue; they are an awesome option to create authentic memories of guests at key moments." id="78" name="Google Shape;78;p17" title="Vogue Photobooth LED Enclosure rental Rolling Hills Estates">
            <a:hlinkClick r:id="rId3"/>
          </p:cNvPr>
          <p:cNvPicPr preferRelativeResize="0"/>
          <p:nvPr/>
        </p:nvPicPr>
        <p:blipFill>
          <a:blip r:embed="rId4">
            <a:alphaModFix/>
          </a:blip>
          <a:stretch>
            <a:fillRect/>
          </a:stretch>
        </p:blipFill>
        <p:spPr>
          <a:xfrm>
            <a:off x="1714500" y="428625"/>
            <a:ext cx="5715000" cy="4286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Links</a:t>
            </a:r>
            <a:endParaRPr b="1">
              <a:solidFill>
                <a:srgbClr val="A8D673"/>
              </a:solidFill>
              <a:latin typeface="Poppins"/>
              <a:ea typeface="Poppins"/>
              <a:cs typeface="Poppins"/>
              <a:sym typeface="Poppins"/>
            </a:endParaRPr>
          </a:p>
        </p:txBody>
      </p:sp>
      <p:sp>
        <p:nvSpPr>
          <p:cNvPr id="84" name="Google Shape;8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List of recommended resources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A8D673"/>
                </a:solidFill>
                <a:latin typeface="Poppins"/>
                <a:ea typeface="Poppins"/>
                <a:cs typeface="Poppins"/>
                <a:sym typeface="Poppins"/>
              </a:rPr>
              <a:t>Please visit :</a:t>
            </a:r>
            <a:endParaRPr b="1">
              <a:solidFill>
                <a:srgbClr val="A8D673"/>
              </a:solidFill>
              <a:latin typeface="Poppins"/>
              <a:ea typeface="Poppins"/>
              <a:cs typeface="Poppins"/>
              <a:sym typeface="Poppins"/>
            </a:endParaRPr>
          </a:p>
        </p:txBody>
      </p:sp>
      <p:sp>
        <p:nvSpPr>
          <p:cNvPr id="90" name="Google Shape;90;p1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folder Microsoft Files</a:t>
            </a:r>
            <a:endParaRPr sz="700"/>
          </a:p>
          <a:p>
            <a:pPr indent="0" lvl="0" marL="0" rtl="0" algn="l">
              <a:lnSpc>
                <a:spcPct val="1000"/>
              </a:lnSpc>
              <a:spcBef>
                <a:spcPts val="1000"/>
              </a:spcBef>
              <a:spcAft>
                <a:spcPts val="0"/>
              </a:spcAft>
              <a:buNone/>
            </a:pPr>
            <a:r>
              <a:rPr lang="en" sz="700" u="sng">
                <a:solidFill>
                  <a:schemeClr val="hlink"/>
                </a:solidFill>
                <a:hlinkClick r:id="rId4"/>
              </a:rPr>
              <a:t>photo</a:t>
            </a:r>
            <a:endParaRPr sz="700"/>
          </a:p>
          <a:p>
            <a:pPr indent="0" lvl="0" marL="0" rtl="0" algn="l">
              <a:lnSpc>
                <a:spcPct val="1000"/>
              </a:lnSpc>
              <a:spcBef>
                <a:spcPts val="1000"/>
              </a:spcBef>
              <a:spcAft>
                <a:spcPts val="0"/>
              </a:spcAft>
              <a:buNone/>
            </a:pPr>
            <a:r>
              <a:rPr lang="en" sz="700" u="sng">
                <a:solidFill>
                  <a:schemeClr val="hlink"/>
                </a:solidFill>
                <a:hlinkClick r:id="rId5"/>
              </a:rPr>
              <a:t>photo</a:t>
            </a:r>
            <a:endParaRPr sz="700"/>
          </a:p>
          <a:p>
            <a:pPr indent="0" lvl="0" marL="0" rtl="0" algn="l">
              <a:lnSpc>
                <a:spcPct val="1000"/>
              </a:lnSpc>
              <a:spcBef>
                <a:spcPts val="1000"/>
              </a:spcBef>
              <a:spcAft>
                <a:spcPts val="0"/>
              </a:spcAft>
              <a:buNone/>
            </a:pPr>
            <a:r>
              <a:rPr lang="en" sz="700" u="sng">
                <a:solidFill>
                  <a:schemeClr val="hlink"/>
                </a:solidFill>
                <a:hlinkClick r:id="rId6"/>
              </a:rPr>
              <a:t>photo</a:t>
            </a:r>
            <a:endParaRPr sz="700"/>
          </a:p>
          <a:p>
            <a:pPr indent="0" lvl="0" marL="0" rtl="0" algn="l">
              <a:lnSpc>
                <a:spcPct val="1000"/>
              </a:lnSpc>
              <a:spcBef>
                <a:spcPts val="1000"/>
              </a:spcBef>
              <a:spcAft>
                <a:spcPts val="0"/>
              </a:spcAft>
              <a:buNone/>
            </a:pPr>
            <a:r>
              <a:rPr lang="en" sz="700" u="sng">
                <a:solidFill>
                  <a:schemeClr val="hlink"/>
                </a:solidFill>
                <a:hlinkClick r:id="rId7"/>
              </a:rPr>
              <a:t>photo</a:t>
            </a:r>
            <a:endParaRPr sz="700"/>
          </a:p>
          <a:p>
            <a:pPr indent="0" lvl="0" marL="0" rtl="0" algn="l">
              <a:lnSpc>
                <a:spcPct val="1000"/>
              </a:lnSpc>
              <a:spcBef>
                <a:spcPts val="1000"/>
              </a:spcBef>
              <a:spcAft>
                <a:spcPts val="0"/>
              </a:spcAft>
              <a:buNone/>
            </a:pPr>
            <a:r>
              <a:rPr lang="en" sz="700" u="sng">
                <a:solidFill>
                  <a:schemeClr val="hlink"/>
                </a:solidFill>
                <a:hlinkClick r:id="rId8"/>
              </a:rPr>
              <a:t>photo</a:t>
            </a:r>
            <a:endParaRPr sz="700"/>
          </a:p>
          <a:p>
            <a:pPr indent="0" lvl="0" marL="0" rtl="0" algn="l">
              <a:lnSpc>
                <a:spcPct val="1000"/>
              </a:lnSpc>
              <a:spcBef>
                <a:spcPts val="1000"/>
              </a:spcBef>
              <a:spcAft>
                <a:spcPts val="0"/>
              </a:spcAft>
              <a:buNone/>
            </a:pPr>
            <a:r>
              <a:rPr lang="en" sz="700" u="sng">
                <a:solidFill>
                  <a:schemeClr val="hlink"/>
                </a:solidFill>
                <a:hlinkClick r:id="rId9"/>
              </a:rPr>
              <a:t>photo</a:t>
            </a:r>
            <a:endParaRPr sz="700"/>
          </a:p>
          <a:p>
            <a:pPr indent="0" lvl="0" marL="0" rtl="0" algn="l">
              <a:lnSpc>
                <a:spcPct val="1000"/>
              </a:lnSpc>
              <a:spcBef>
                <a:spcPts val="1000"/>
              </a:spcBef>
              <a:spcAft>
                <a:spcPts val="0"/>
              </a:spcAft>
              <a:buNone/>
            </a:pPr>
            <a:r>
              <a:rPr lang="en" sz="700" u="sng">
                <a:solidFill>
                  <a:schemeClr val="hlink"/>
                </a:solidFill>
                <a:hlinkClick r:id="rId10"/>
              </a:rPr>
              <a:t>photo</a:t>
            </a:r>
            <a:endParaRPr sz="700"/>
          </a:p>
          <a:p>
            <a:pPr indent="0" lvl="0" marL="0" rtl="0" algn="l">
              <a:lnSpc>
                <a:spcPct val="1000"/>
              </a:lnSpc>
              <a:spcBef>
                <a:spcPts val="1000"/>
              </a:spcBef>
              <a:spcAft>
                <a:spcPts val="0"/>
              </a:spcAft>
              <a:buNone/>
            </a:pPr>
            <a:r>
              <a:rPr lang="en" sz="700" u="sng">
                <a:solidFill>
                  <a:schemeClr val="hlink"/>
                </a:solidFill>
                <a:hlinkClick r:id="rId11"/>
              </a:rPr>
              <a:t>photo</a:t>
            </a:r>
            <a:endParaRPr sz="700"/>
          </a:p>
          <a:p>
            <a:pPr indent="0" lvl="0" marL="0" rtl="0" algn="l">
              <a:lnSpc>
                <a:spcPct val="1000"/>
              </a:lnSpc>
              <a:spcBef>
                <a:spcPts val="1000"/>
              </a:spcBef>
              <a:spcAft>
                <a:spcPts val="0"/>
              </a:spcAft>
              <a:buNone/>
            </a:pPr>
            <a:r>
              <a:rPr lang="en" sz="700" u="sng">
                <a:solidFill>
                  <a:schemeClr val="hlink"/>
                </a:solidFill>
                <a:hlinkClick r:id="rId12"/>
              </a:rPr>
              <a:t>photo</a:t>
            </a:r>
            <a:endParaRPr sz="700"/>
          </a:p>
          <a:p>
            <a:pPr indent="0" lvl="0" marL="0" rtl="0" algn="l">
              <a:lnSpc>
                <a:spcPct val="1000"/>
              </a:lnSpc>
              <a:spcBef>
                <a:spcPts val="1000"/>
              </a:spcBef>
              <a:spcAft>
                <a:spcPts val="0"/>
              </a:spcAft>
              <a:buNone/>
            </a:pPr>
            <a:r>
              <a:rPr lang="en" sz="700" u="sng">
                <a:solidFill>
                  <a:schemeClr val="hlink"/>
                </a:solidFill>
                <a:hlinkClick r:id="rId13"/>
              </a:rPr>
              <a:t>photo</a:t>
            </a:r>
            <a:endParaRPr sz="700"/>
          </a:p>
          <a:p>
            <a:pPr indent="0" lvl="0" marL="0" rtl="0" algn="l">
              <a:lnSpc>
                <a:spcPct val="1000"/>
              </a:lnSpc>
              <a:spcBef>
                <a:spcPts val="1000"/>
              </a:spcBef>
              <a:spcAft>
                <a:spcPts val="0"/>
              </a:spcAft>
              <a:buNone/>
            </a:pPr>
            <a:r>
              <a:rPr lang="en" sz="700" u="sng">
                <a:solidFill>
                  <a:schemeClr val="hlink"/>
                </a:solidFill>
                <a:hlinkClick r:id="rId14"/>
              </a:rPr>
              <a:t>photo</a:t>
            </a:r>
            <a:endParaRPr sz="700"/>
          </a:p>
          <a:p>
            <a:pPr indent="0" lvl="0" marL="0" rtl="0" algn="l">
              <a:lnSpc>
                <a:spcPct val="1000"/>
              </a:lnSpc>
              <a:spcBef>
                <a:spcPts val="1000"/>
              </a:spcBef>
              <a:spcAft>
                <a:spcPts val="0"/>
              </a:spcAft>
              <a:buNone/>
            </a:pPr>
            <a:r>
              <a:rPr lang="en" sz="700" u="sng">
                <a:solidFill>
                  <a:schemeClr val="hlink"/>
                </a:solidFill>
                <a:hlinkClick r:id="rId15"/>
              </a:rPr>
              <a:t>photo</a:t>
            </a:r>
            <a:endParaRPr sz="700"/>
          </a:p>
          <a:p>
            <a:pPr indent="0" lvl="0" marL="0" rtl="0" algn="l">
              <a:lnSpc>
                <a:spcPct val="1000"/>
              </a:lnSpc>
              <a:spcBef>
                <a:spcPts val="1000"/>
              </a:spcBef>
              <a:spcAft>
                <a:spcPts val="0"/>
              </a:spcAft>
              <a:buNone/>
            </a:pPr>
            <a:r>
              <a:rPr lang="en" sz="700" u="sng">
                <a:solidFill>
                  <a:schemeClr val="hlink"/>
                </a:solidFill>
                <a:hlinkClick r:id="rId16"/>
              </a:rPr>
              <a:t>photo</a:t>
            </a:r>
            <a:endParaRPr sz="700"/>
          </a:p>
          <a:p>
            <a:pPr indent="0" lvl="0" marL="0" rtl="0" algn="l">
              <a:lnSpc>
                <a:spcPct val="1000"/>
              </a:lnSpc>
              <a:spcBef>
                <a:spcPts val="1000"/>
              </a:spcBef>
              <a:spcAft>
                <a:spcPts val="0"/>
              </a:spcAft>
              <a:buNone/>
            </a:pPr>
            <a:r>
              <a:rPr lang="en" sz="700" u="sng">
                <a:solidFill>
                  <a:schemeClr val="hlink"/>
                </a:solidFill>
                <a:hlinkClick r:id="rId17"/>
              </a:rPr>
              <a:t>photo</a:t>
            </a:r>
            <a:endParaRPr sz="700"/>
          </a:p>
          <a:p>
            <a:pPr indent="0" lvl="0" marL="0" rtl="0" algn="l">
              <a:lnSpc>
                <a:spcPct val="1000"/>
              </a:lnSpc>
              <a:spcBef>
                <a:spcPts val="1000"/>
              </a:spcBef>
              <a:spcAft>
                <a:spcPts val="0"/>
              </a:spcAft>
              <a:buNone/>
            </a:pPr>
            <a:r>
              <a:rPr lang="en" sz="700" u="sng">
                <a:solidFill>
                  <a:schemeClr val="hlink"/>
                </a:solidFill>
                <a:hlinkClick r:id="rId18"/>
              </a:rPr>
              <a:t>photo</a:t>
            </a:r>
            <a:endParaRPr sz="700"/>
          </a:p>
          <a:p>
            <a:pPr indent="0" lvl="0" marL="0" rtl="0" algn="l">
              <a:lnSpc>
                <a:spcPct val="1000"/>
              </a:lnSpc>
              <a:spcBef>
                <a:spcPts val="1000"/>
              </a:spcBef>
              <a:spcAft>
                <a:spcPts val="0"/>
              </a:spcAft>
              <a:buNone/>
            </a:pPr>
            <a:r>
              <a:rPr lang="en" sz="700" u="sng">
                <a:solidFill>
                  <a:schemeClr val="hlink"/>
                </a:solidFill>
                <a:hlinkClick r:id="rId19"/>
              </a:rPr>
              <a:t>photo</a:t>
            </a:r>
            <a:endParaRPr sz="700"/>
          </a:p>
          <a:p>
            <a:pPr indent="0" lvl="0" marL="0" rtl="0" algn="l">
              <a:lnSpc>
                <a:spcPct val="1000"/>
              </a:lnSpc>
              <a:spcBef>
                <a:spcPts val="1000"/>
              </a:spcBef>
              <a:spcAft>
                <a:spcPts val="0"/>
              </a:spcAft>
              <a:buNone/>
            </a:pPr>
            <a:r>
              <a:rPr lang="en" sz="700" u="sng">
                <a:solidFill>
                  <a:schemeClr val="hlink"/>
                </a:solidFill>
                <a:hlinkClick r:id="rId20"/>
              </a:rPr>
              <a:t>photo</a:t>
            </a:r>
            <a:endParaRPr sz="700"/>
          </a:p>
          <a:p>
            <a:pPr indent="0" lvl="0" marL="0" rtl="0" algn="l">
              <a:lnSpc>
                <a:spcPct val="1000"/>
              </a:lnSpc>
              <a:spcBef>
                <a:spcPts val="1000"/>
              </a:spcBef>
              <a:spcAft>
                <a:spcPts val="0"/>
              </a:spcAft>
              <a:buNone/>
            </a:pPr>
            <a:r>
              <a:rPr lang="en" sz="700" u="sng">
                <a:solidFill>
                  <a:schemeClr val="hlink"/>
                </a:solidFill>
                <a:hlinkClick r:id="rId21"/>
              </a:rPr>
              <a:t>photo</a:t>
            </a:r>
            <a:endParaRPr sz="700"/>
          </a:p>
          <a:p>
            <a:pPr indent="0" lvl="0" marL="0" rtl="0" algn="l">
              <a:lnSpc>
                <a:spcPct val="1000"/>
              </a:lnSpc>
              <a:spcBef>
                <a:spcPts val="1000"/>
              </a:spcBef>
              <a:spcAft>
                <a:spcPts val="0"/>
              </a:spcAft>
              <a:buNone/>
            </a:pPr>
            <a:r>
              <a:rPr lang="en" sz="700" u="sng">
                <a:solidFill>
                  <a:schemeClr val="hlink"/>
                </a:solidFill>
                <a:hlinkClick r:id="rId22"/>
              </a:rPr>
              <a:t>photo</a:t>
            </a:r>
            <a:endParaRPr sz="700"/>
          </a:p>
          <a:p>
            <a:pPr indent="0" lvl="0" marL="0" rtl="0" algn="l">
              <a:lnSpc>
                <a:spcPct val="1000"/>
              </a:lnSpc>
              <a:spcBef>
                <a:spcPts val="1000"/>
              </a:spcBef>
              <a:spcAft>
                <a:spcPts val="0"/>
              </a:spcAft>
              <a:buNone/>
            </a:pPr>
            <a:r>
              <a:rPr lang="en" sz="700" u="sng">
                <a:solidFill>
                  <a:schemeClr val="hlink"/>
                </a:solidFill>
                <a:hlinkClick r:id="rId23"/>
              </a:rPr>
              <a:t>photo</a:t>
            </a:r>
            <a:endParaRPr sz="700"/>
          </a:p>
          <a:p>
            <a:pPr indent="0" lvl="0" marL="0" rtl="0" algn="l">
              <a:lnSpc>
                <a:spcPct val="1000"/>
              </a:lnSpc>
              <a:spcBef>
                <a:spcPts val="1000"/>
              </a:spcBef>
              <a:spcAft>
                <a:spcPts val="0"/>
              </a:spcAft>
              <a:buNone/>
            </a:pPr>
            <a:r>
              <a:rPr lang="en" sz="700" u="sng">
                <a:solidFill>
                  <a:schemeClr val="hlink"/>
                </a:solidFill>
                <a:hlinkClick r:id="rId24"/>
              </a:rPr>
              <a:t>document</a:t>
            </a:r>
            <a:endParaRPr sz="700"/>
          </a:p>
          <a:p>
            <a:pPr indent="0" lvl="0" marL="0" rtl="0" algn="l">
              <a:lnSpc>
                <a:spcPct val="1000"/>
              </a:lnSpc>
              <a:spcBef>
                <a:spcPts val="1000"/>
              </a:spcBef>
              <a:spcAft>
                <a:spcPts val="1000"/>
              </a:spcAft>
              <a:buNone/>
            </a:pPr>
            <a:r>
              <a:t/>
            </a:r>
            <a:endParaRPr/>
          </a:p>
        </p:txBody>
      </p:sp>
      <p:sp>
        <p:nvSpPr>
          <p:cNvPr id="91" name="Google Shape;91;p1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document pub</a:t>
            </a:r>
            <a:endParaRPr sz="700"/>
          </a:p>
          <a:p>
            <a:pPr indent="0" lvl="0" marL="0" rtl="0" algn="l">
              <a:lnSpc>
                <a:spcPct val="1000"/>
              </a:lnSpc>
              <a:spcBef>
                <a:spcPts val="1000"/>
              </a:spcBef>
              <a:spcAft>
                <a:spcPts val="0"/>
              </a:spcAft>
              <a:buNone/>
            </a:pPr>
            <a:r>
              <a:rPr lang="en" sz="700" u="sng">
                <a:solidFill>
                  <a:schemeClr val="hlink"/>
                </a:solidFill>
                <a:hlinkClick r:id="rId26"/>
              </a:rPr>
              <a:t>document view</a:t>
            </a:r>
            <a:endParaRPr sz="700"/>
          </a:p>
          <a:p>
            <a:pPr indent="0" lvl="0" marL="0" rtl="0" algn="l">
              <a:lnSpc>
                <a:spcPct val="1000"/>
              </a:lnSpc>
              <a:spcBef>
                <a:spcPts val="1000"/>
              </a:spcBef>
              <a:spcAft>
                <a:spcPts val="0"/>
              </a:spcAft>
              <a:buNone/>
            </a:pPr>
            <a:r>
              <a:rPr lang="en" sz="700" u="sng">
                <a:solidFill>
                  <a:schemeClr val="hlink"/>
                </a:solidFill>
                <a:hlinkClick r:id="rId27"/>
              </a:rPr>
              <a:t>presentation</a:t>
            </a:r>
            <a:endParaRPr sz="700"/>
          </a:p>
          <a:p>
            <a:pPr indent="0" lvl="0" marL="0" rtl="0" algn="l">
              <a:lnSpc>
                <a:spcPct val="1000"/>
              </a:lnSpc>
              <a:spcBef>
                <a:spcPts val="1000"/>
              </a:spcBef>
              <a:spcAft>
                <a:spcPts val="0"/>
              </a:spcAft>
              <a:buNone/>
            </a:pPr>
            <a:r>
              <a:rPr lang="en" sz="700" u="sng">
                <a:solidFill>
                  <a:schemeClr val="hlink"/>
                </a:solidFill>
                <a:hlinkClick r:id="rId28"/>
              </a:rPr>
              <a:t>presentation pub</a:t>
            </a:r>
            <a:endParaRPr sz="700"/>
          </a:p>
          <a:p>
            <a:pPr indent="0" lvl="0" marL="0" rtl="0" algn="l">
              <a:lnSpc>
                <a:spcPct val="1000"/>
              </a:lnSpc>
              <a:spcBef>
                <a:spcPts val="1000"/>
              </a:spcBef>
              <a:spcAft>
                <a:spcPts val="0"/>
              </a:spcAft>
              <a:buNone/>
            </a:pPr>
            <a:r>
              <a:rPr lang="en" sz="700" u="sng">
                <a:solidFill>
                  <a:schemeClr val="hlink"/>
                </a:solidFill>
                <a:hlinkClick r:id="rId29"/>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0"/>
              </a:rPr>
              <a:t>document</a:t>
            </a:r>
            <a:endParaRPr sz="700"/>
          </a:p>
          <a:p>
            <a:pPr indent="0" lvl="0" marL="0" rtl="0" algn="l">
              <a:lnSpc>
                <a:spcPct val="1000"/>
              </a:lnSpc>
              <a:spcBef>
                <a:spcPts val="1000"/>
              </a:spcBef>
              <a:spcAft>
                <a:spcPts val="0"/>
              </a:spcAft>
              <a:buNone/>
            </a:pPr>
            <a:r>
              <a:rPr lang="en" sz="700" u="sng">
                <a:solidFill>
                  <a:schemeClr val="hlink"/>
                </a:solidFill>
                <a:hlinkClick r:id="rId31"/>
              </a:rPr>
              <a:t>document pub</a:t>
            </a:r>
            <a:endParaRPr sz="700"/>
          </a:p>
          <a:p>
            <a:pPr indent="0" lvl="0" marL="0" rtl="0" algn="l">
              <a:lnSpc>
                <a:spcPct val="1000"/>
              </a:lnSpc>
              <a:spcBef>
                <a:spcPts val="1000"/>
              </a:spcBef>
              <a:spcAft>
                <a:spcPts val="0"/>
              </a:spcAft>
              <a:buNone/>
            </a:pPr>
            <a:r>
              <a:rPr lang="en" sz="700" u="sng">
                <a:solidFill>
                  <a:schemeClr val="hlink"/>
                </a:solidFill>
                <a:hlinkClick r:id="rId32"/>
              </a:rPr>
              <a:t>document view</a:t>
            </a:r>
            <a:endParaRPr sz="700"/>
          </a:p>
          <a:p>
            <a:pPr indent="0" lvl="0" marL="0" rtl="0" algn="l">
              <a:lnSpc>
                <a:spcPct val="1000"/>
              </a:lnSpc>
              <a:spcBef>
                <a:spcPts val="1000"/>
              </a:spcBef>
              <a:spcAft>
                <a:spcPts val="0"/>
              </a:spcAft>
              <a:buNone/>
            </a:pPr>
            <a:r>
              <a:rPr lang="en" sz="700" u="sng">
                <a:solidFill>
                  <a:schemeClr val="hlink"/>
                </a:solidFill>
                <a:hlinkClick r:id="rId33"/>
              </a:rPr>
              <a:t>presentation</a:t>
            </a:r>
            <a:endParaRPr sz="700"/>
          </a:p>
          <a:p>
            <a:pPr indent="0" lvl="0" marL="0" rtl="0" algn="l">
              <a:lnSpc>
                <a:spcPct val="1000"/>
              </a:lnSpc>
              <a:spcBef>
                <a:spcPts val="1000"/>
              </a:spcBef>
              <a:spcAft>
                <a:spcPts val="0"/>
              </a:spcAft>
              <a:buNone/>
            </a:pPr>
            <a:r>
              <a:rPr lang="en" sz="700" u="sng">
                <a:solidFill>
                  <a:schemeClr val="hlink"/>
                </a:solidFill>
                <a:hlinkClick r:id="rId34"/>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5"/>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6"/>
              </a:rPr>
              <a:t>document</a:t>
            </a:r>
            <a:endParaRPr sz="700"/>
          </a:p>
          <a:p>
            <a:pPr indent="0" lvl="0" marL="0" rtl="0" algn="l">
              <a:lnSpc>
                <a:spcPct val="1000"/>
              </a:lnSpc>
              <a:spcBef>
                <a:spcPts val="1000"/>
              </a:spcBef>
              <a:spcAft>
                <a:spcPts val="0"/>
              </a:spcAft>
              <a:buNone/>
            </a:pPr>
            <a:r>
              <a:rPr lang="en" sz="700" u="sng">
                <a:solidFill>
                  <a:schemeClr val="hlink"/>
                </a:solidFill>
                <a:hlinkClick r:id="rId37"/>
              </a:rPr>
              <a:t>document pub</a:t>
            </a:r>
            <a:endParaRPr sz="700"/>
          </a:p>
          <a:p>
            <a:pPr indent="0" lvl="0" marL="0" rtl="0" algn="l">
              <a:lnSpc>
                <a:spcPct val="1000"/>
              </a:lnSpc>
              <a:spcBef>
                <a:spcPts val="1000"/>
              </a:spcBef>
              <a:spcAft>
                <a:spcPts val="0"/>
              </a:spcAft>
              <a:buNone/>
            </a:pPr>
            <a:r>
              <a:rPr lang="en" sz="700" u="sng">
                <a:solidFill>
                  <a:schemeClr val="hlink"/>
                </a:solidFill>
                <a:hlinkClick r:id="rId38"/>
              </a:rPr>
              <a:t>document view</a:t>
            </a:r>
            <a:endParaRPr sz="700"/>
          </a:p>
          <a:p>
            <a:pPr indent="0" lvl="0" marL="0" rtl="0" algn="l">
              <a:lnSpc>
                <a:spcPct val="1000"/>
              </a:lnSpc>
              <a:spcBef>
                <a:spcPts val="1000"/>
              </a:spcBef>
              <a:spcAft>
                <a:spcPts val="0"/>
              </a:spcAft>
              <a:buNone/>
            </a:pPr>
            <a:r>
              <a:rPr lang="en" sz="700" u="sng">
                <a:solidFill>
                  <a:schemeClr val="hlink"/>
                </a:solidFill>
                <a:hlinkClick r:id="rId39"/>
              </a:rPr>
              <a:t>presentation</a:t>
            </a:r>
            <a:endParaRPr sz="700"/>
          </a:p>
          <a:p>
            <a:pPr indent="0" lvl="0" marL="0" rtl="0" algn="l">
              <a:lnSpc>
                <a:spcPct val="1000"/>
              </a:lnSpc>
              <a:spcBef>
                <a:spcPts val="1000"/>
              </a:spcBef>
              <a:spcAft>
                <a:spcPts val="0"/>
              </a:spcAft>
              <a:buNone/>
            </a:pPr>
            <a:r>
              <a:rPr lang="en" sz="700" u="sng">
                <a:solidFill>
                  <a:schemeClr val="hlink"/>
                </a:solidFill>
                <a:hlinkClick r:id="rId4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42"/>
              </a:rPr>
              <a:t>document</a:t>
            </a:r>
            <a:endParaRPr sz="700"/>
          </a:p>
          <a:p>
            <a:pPr indent="0" lvl="0" marL="0" rtl="0" algn="l">
              <a:lnSpc>
                <a:spcPct val="1000"/>
              </a:lnSpc>
              <a:spcBef>
                <a:spcPts val="1000"/>
              </a:spcBef>
              <a:spcAft>
                <a:spcPts val="0"/>
              </a:spcAft>
              <a:buNone/>
            </a:pPr>
            <a:r>
              <a:rPr lang="en" sz="700" u="sng">
                <a:solidFill>
                  <a:schemeClr val="hlink"/>
                </a:solidFill>
                <a:hlinkClick r:id="rId43"/>
              </a:rPr>
              <a:t>document pub</a:t>
            </a:r>
            <a:endParaRPr sz="700"/>
          </a:p>
          <a:p>
            <a:pPr indent="0" lvl="0" marL="0" rtl="0" algn="l">
              <a:lnSpc>
                <a:spcPct val="1000"/>
              </a:lnSpc>
              <a:spcBef>
                <a:spcPts val="1000"/>
              </a:spcBef>
              <a:spcAft>
                <a:spcPts val="0"/>
              </a:spcAft>
              <a:buNone/>
            </a:pPr>
            <a:r>
              <a:rPr lang="en" sz="700" u="sng">
                <a:solidFill>
                  <a:schemeClr val="hlink"/>
                </a:solidFill>
                <a:hlinkClick r:id="rId44"/>
              </a:rPr>
              <a:t>document view</a:t>
            </a:r>
            <a:endParaRPr sz="700"/>
          </a:p>
          <a:p>
            <a:pPr indent="0" lvl="0" marL="0" rtl="0" algn="l">
              <a:lnSpc>
                <a:spcPct val="1000"/>
              </a:lnSpc>
              <a:spcBef>
                <a:spcPts val="1000"/>
              </a:spcBef>
              <a:spcAft>
                <a:spcPts val="0"/>
              </a:spcAft>
              <a:buNone/>
            </a:pPr>
            <a:r>
              <a:rPr lang="en" sz="700" u="sng">
                <a:solidFill>
                  <a:schemeClr val="hlink"/>
                </a:solidFill>
                <a:hlinkClick r:id="rId45"/>
              </a:rPr>
              <a:t>presentation</a:t>
            </a:r>
            <a:endParaRPr sz="700"/>
          </a:p>
          <a:p>
            <a:pPr indent="0" lvl="0" marL="0" rtl="0" algn="l">
              <a:lnSpc>
                <a:spcPct val="1000"/>
              </a:lnSpc>
              <a:spcBef>
                <a:spcPts val="1000"/>
              </a:spcBef>
              <a:spcAft>
                <a:spcPts val="0"/>
              </a:spcAft>
              <a:buNone/>
            </a:pPr>
            <a:r>
              <a:rPr lang="en" sz="700" u="sng">
                <a:solidFill>
                  <a:schemeClr val="hlink"/>
                </a:solidFill>
                <a:hlinkClick r:id="rId46"/>
              </a:rPr>
              <a:t>presentation pub</a:t>
            </a:r>
            <a:endParaRPr sz="700"/>
          </a:p>
          <a:p>
            <a:pPr indent="0" lvl="0" marL="0" rtl="0" algn="l">
              <a:lnSpc>
                <a:spcPct val="1000"/>
              </a:lnSpc>
              <a:spcBef>
                <a:spcPts val="1000"/>
              </a:spcBef>
              <a:spcAft>
                <a:spcPts val="0"/>
              </a:spcAft>
              <a:buNone/>
            </a:pPr>
            <a:r>
              <a:rPr lang="en" sz="700" u="sng">
                <a:solidFill>
                  <a:schemeClr val="hlink"/>
                </a:solidFill>
                <a:hlinkClick r:id="rId47"/>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48"/>
              </a:rPr>
              <a:t>document</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3"/>
              </a:rPr>
              <a:t>document pub</a:t>
            </a:r>
            <a:endParaRPr sz="700"/>
          </a:p>
          <a:p>
            <a:pPr indent="0" lvl="0" marL="0" rtl="0" algn="l">
              <a:lnSpc>
                <a:spcPct val="1000"/>
              </a:lnSpc>
              <a:spcBef>
                <a:spcPts val="1000"/>
              </a:spcBef>
              <a:spcAft>
                <a:spcPts val="0"/>
              </a:spcAft>
              <a:buNone/>
            </a:pPr>
            <a:r>
              <a:rPr lang="en" sz="700" u="sng">
                <a:solidFill>
                  <a:schemeClr val="hlink"/>
                </a:solidFill>
                <a:hlinkClick r:id="rId4"/>
              </a:rPr>
              <a:t>document view</a:t>
            </a:r>
            <a:endParaRPr sz="700"/>
          </a:p>
          <a:p>
            <a:pPr indent="0" lvl="0" marL="0" rtl="0" algn="l">
              <a:lnSpc>
                <a:spcPct val="1000"/>
              </a:lnSpc>
              <a:spcBef>
                <a:spcPts val="1000"/>
              </a:spcBef>
              <a:spcAft>
                <a:spcPts val="0"/>
              </a:spcAft>
              <a:buNone/>
            </a:pPr>
            <a:r>
              <a:rPr lang="en" sz="700" u="sng">
                <a:solidFill>
                  <a:schemeClr val="hlink"/>
                </a:solidFill>
                <a:hlinkClick r:id="rId5"/>
              </a:rPr>
              <a:t>presentation</a:t>
            </a:r>
            <a:endParaRPr sz="700"/>
          </a:p>
          <a:p>
            <a:pPr indent="0" lvl="0" marL="0" rtl="0" algn="l">
              <a:lnSpc>
                <a:spcPct val="1000"/>
              </a:lnSpc>
              <a:spcBef>
                <a:spcPts val="1000"/>
              </a:spcBef>
              <a:spcAft>
                <a:spcPts val="0"/>
              </a:spcAft>
              <a:buNone/>
            </a:pPr>
            <a:r>
              <a:rPr lang="en" sz="700" u="sng">
                <a:solidFill>
                  <a:schemeClr val="hlink"/>
                </a:solidFill>
                <a:hlinkClick r:id="rId6"/>
              </a:rPr>
              <a:t>presentation pub</a:t>
            </a:r>
            <a:endParaRPr sz="700"/>
          </a:p>
          <a:p>
            <a:pPr indent="0" lvl="0" marL="0" rtl="0" algn="l">
              <a:lnSpc>
                <a:spcPct val="1000"/>
              </a:lnSpc>
              <a:spcBef>
                <a:spcPts val="1000"/>
              </a:spcBef>
              <a:spcAft>
                <a:spcPts val="0"/>
              </a:spcAft>
              <a:buNone/>
            </a:pPr>
            <a:r>
              <a:rPr lang="en" sz="700" u="sng">
                <a:solidFill>
                  <a:schemeClr val="hlink"/>
                </a:solidFill>
                <a:hlinkClick r:id="rId7"/>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8"/>
              </a:rPr>
              <a:t>document</a:t>
            </a:r>
            <a:endParaRPr sz="700"/>
          </a:p>
          <a:p>
            <a:pPr indent="0" lvl="0" marL="0" rtl="0" algn="l">
              <a:lnSpc>
                <a:spcPct val="1000"/>
              </a:lnSpc>
              <a:spcBef>
                <a:spcPts val="1000"/>
              </a:spcBef>
              <a:spcAft>
                <a:spcPts val="0"/>
              </a:spcAft>
              <a:buNone/>
            </a:pPr>
            <a:r>
              <a:rPr lang="en" sz="700" u="sng">
                <a:solidFill>
                  <a:schemeClr val="hlink"/>
                </a:solidFill>
                <a:hlinkClick r:id="rId9"/>
              </a:rPr>
              <a:t>document pub</a:t>
            </a:r>
            <a:endParaRPr sz="700"/>
          </a:p>
          <a:p>
            <a:pPr indent="0" lvl="0" marL="0" rtl="0" algn="l">
              <a:lnSpc>
                <a:spcPct val="1000"/>
              </a:lnSpc>
              <a:spcBef>
                <a:spcPts val="1000"/>
              </a:spcBef>
              <a:spcAft>
                <a:spcPts val="0"/>
              </a:spcAft>
              <a:buNone/>
            </a:pPr>
            <a:r>
              <a:rPr lang="en" sz="700" u="sng">
                <a:solidFill>
                  <a:schemeClr val="hlink"/>
                </a:solidFill>
                <a:hlinkClick r:id="rId10"/>
              </a:rPr>
              <a:t>document view</a:t>
            </a:r>
            <a:endParaRPr sz="700"/>
          </a:p>
          <a:p>
            <a:pPr indent="0" lvl="0" marL="0" rtl="0" algn="l">
              <a:lnSpc>
                <a:spcPct val="1000"/>
              </a:lnSpc>
              <a:spcBef>
                <a:spcPts val="1000"/>
              </a:spcBef>
              <a:spcAft>
                <a:spcPts val="0"/>
              </a:spcAft>
              <a:buNone/>
            </a:pPr>
            <a:r>
              <a:rPr lang="en" sz="700" u="sng">
                <a:solidFill>
                  <a:schemeClr val="hlink"/>
                </a:solidFill>
                <a:hlinkClick r:id="rId11"/>
              </a:rPr>
              <a:t>presentation</a:t>
            </a:r>
            <a:endParaRPr sz="700"/>
          </a:p>
          <a:p>
            <a:pPr indent="0" lvl="0" marL="0" rtl="0" algn="l">
              <a:lnSpc>
                <a:spcPct val="1000"/>
              </a:lnSpc>
              <a:spcBef>
                <a:spcPts val="1000"/>
              </a:spcBef>
              <a:spcAft>
                <a:spcPts val="0"/>
              </a:spcAft>
              <a:buNone/>
            </a:pPr>
            <a:r>
              <a:rPr lang="en" sz="700" u="sng">
                <a:solidFill>
                  <a:schemeClr val="hlink"/>
                </a:solidFill>
                <a:hlinkClick r:id="rId12"/>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3"/>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14"/>
              </a:rPr>
              <a:t>document</a:t>
            </a:r>
            <a:endParaRPr sz="700"/>
          </a:p>
          <a:p>
            <a:pPr indent="0" lvl="0" marL="0" rtl="0" algn="l">
              <a:lnSpc>
                <a:spcPct val="1000"/>
              </a:lnSpc>
              <a:spcBef>
                <a:spcPts val="1000"/>
              </a:spcBef>
              <a:spcAft>
                <a:spcPts val="0"/>
              </a:spcAft>
              <a:buNone/>
            </a:pPr>
            <a:r>
              <a:rPr lang="en" sz="700" u="sng">
                <a:solidFill>
                  <a:schemeClr val="hlink"/>
                </a:solidFill>
                <a:hlinkClick r:id="rId15"/>
              </a:rPr>
              <a:t>document pub</a:t>
            </a:r>
            <a:endParaRPr sz="700"/>
          </a:p>
          <a:p>
            <a:pPr indent="0" lvl="0" marL="0" rtl="0" algn="l">
              <a:lnSpc>
                <a:spcPct val="1000"/>
              </a:lnSpc>
              <a:spcBef>
                <a:spcPts val="1000"/>
              </a:spcBef>
              <a:spcAft>
                <a:spcPts val="0"/>
              </a:spcAft>
              <a:buNone/>
            </a:pPr>
            <a:r>
              <a:rPr lang="en" sz="700" u="sng">
                <a:solidFill>
                  <a:schemeClr val="hlink"/>
                </a:solidFill>
                <a:hlinkClick r:id="rId16"/>
              </a:rPr>
              <a:t>document view</a:t>
            </a:r>
            <a:endParaRPr sz="700"/>
          </a:p>
          <a:p>
            <a:pPr indent="0" lvl="0" marL="0" rtl="0" algn="l">
              <a:lnSpc>
                <a:spcPct val="1000"/>
              </a:lnSpc>
              <a:spcBef>
                <a:spcPts val="1000"/>
              </a:spcBef>
              <a:spcAft>
                <a:spcPts val="0"/>
              </a:spcAft>
              <a:buNone/>
            </a:pPr>
            <a:r>
              <a:rPr lang="en" sz="700" u="sng">
                <a:solidFill>
                  <a:schemeClr val="hlink"/>
                </a:solidFill>
                <a:hlinkClick r:id="rId17"/>
              </a:rPr>
              <a:t>presentation</a:t>
            </a:r>
            <a:endParaRPr sz="700"/>
          </a:p>
          <a:p>
            <a:pPr indent="0" lvl="0" marL="0" rtl="0" algn="l">
              <a:lnSpc>
                <a:spcPct val="1000"/>
              </a:lnSpc>
              <a:spcBef>
                <a:spcPts val="1000"/>
              </a:spcBef>
              <a:spcAft>
                <a:spcPts val="0"/>
              </a:spcAft>
              <a:buNone/>
            </a:pPr>
            <a:r>
              <a:rPr lang="en" sz="700" u="sng">
                <a:solidFill>
                  <a:schemeClr val="hlink"/>
                </a:solidFill>
                <a:hlinkClick r:id="rId18"/>
              </a:rPr>
              <a:t>presentation pub</a:t>
            </a:r>
            <a:endParaRPr sz="700"/>
          </a:p>
          <a:p>
            <a:pPr indent="0" lvl="0" marL="0" rtl="0" algn="l">
              <a:lnSpc>
                <a:spcPct val="1000"/>
              </a:lnSpc>
              <a:spcBef>
                <a:spcPts val="1000"/>
              </a:spcBef>
              <a:spcAft>
                <a:spcPts val="0"/>
              </a:spcAft>
              <a:buNone/>
            </a:pPr>
            <a:r>
              <a:rPr lang="en" sz="700" u="sng">
                <a:solidFill>
                  <a:schemeClr val="hlink"/>
                </a:solidFill>
                <a:hlinkClick r:id="rId19"/>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0"/>
              </a:rPr>
              <a:t>document</a:t>
            </a:r>
            <a:endParaRPr sz="700"/>
          </a:p>
          <a:p>
            <a:pPr indent="0" lvl="0" marL="0" rtl="0" algn="l">
              <a:lnSpc>
                <a:spcPct val="1000"/>
              </a:lnSpc>
              <a:spcBef>
                <a:spcPts val="1000"/>
              </a:spcBef>
              <a:spcAft>
                <a:spcPts val="0"/>
              </a:spcAft>
              <a:buNone/>
            </a:pPr>
            <a:r>
              <a:rPr lang="en" sz="700" u="sng">
                <a:solidFill>
                  <a:schemeClr val="hlink"/>
                </a:solidFill>
                <a:hlinkClick r:id="rId21"/>
              </a:rPr>
              <a:t>document pub</a:t>
            </a:r>
            <a:endParaRPr sz="700"/>
          </a:p>
          <a:p>
            <a:pPr indent="0" lvl="0" marL="0" rtl="0" algn="l">
              <a:lnSpc>
                <a:spcPct val="1000"/>
              </a:lnSpc>
              <a:spcBef>
                <a:spcPts val="1000"/>
              </a:spcBef>
              <a:spcAft>
                <a:spcPts val="0"/>
              </a:spcAft>
              <a:buNone/>
            </a:pPr>
            <a:r>
              <a:rPr lang="en" sz="700" u="sng">
                <a:solidFill>
                  <a:schemeClr val="hlink"/>
                </a:solidFill>
                <a:hlinkClick r:id="rId22"/>
              </a:rPr>
              <a:t>document view</a:t>
            </a:r>
            <a:endParaRPr sz="700"/>
          </a:p>
          <a:p>
            <a:pPr indent="0" lvl="0" marL="0" rtl="0" algn="l">
              <a:lnSpc>
                <a:spcPct val="1000"/>
              </a:lnSpc>
              <a:spcBef>
                <a:spcPts val="1000"/>
              </a:spcBef>
              <a:spcAft>
                <a:spcPts val="0"/>
              </a:spcAft>
              <a:buNone/>
            </a:pPr>
            <a:r>
              <a:rPr lang="en" sz="700" u="sng">
                <a:solidFill>
                  <a:schemeClr val="hlink"/>
                </a:solidFill>
                <a:hlinkClick r:id="rId23"/>
              </a:rPr>
              <a:t>presentation</a:t>
            </a:r>
            <a:endParaRPr sz="700"/>
          </a:p>
          <a:p>
            <a:pPr indent="0" lvl="0" marL="0" rtl="0" algn="l">
              <a:lnSpc>
                <a:spcPct val="1000"/>
              </a:lnSpc>
              <a:spcBef>
                <a:spcPts val="1000"/>
              </a:spcBef>
              <a:spcAft>
                <a:spcPts val="0"/>
              </a:spcAft>
              <a:buNone/>
            </a:pPr>
            <a:r>
              <a:rPr lang="en" sz="700" u="sng">
                <a:solidFill>
                  <a:schemeClr val="hlink"/>
                </a:solidFill>
                <a:hlinkClick r:id="rId24"/>
              </a:rPr>
              <a:t>presentation pub</a:t>
            </a:r>
            <a:endParaRPr sz="700"/>
          </a:p>
          <a:p>
            <a:pPr indent="0" lvl="0" marL="0" rtl="0" algn="l">
              <a:lnSpc>
                <a:spcPct val="1000"/>
              </a:lnSpc>
              <a:spcBef>
                <a:spcPts val="1000"/>
              </a:spcBef>
              <a:spcAft>
                <a:spcPts val="1000"/>
              </a:spcAft>
              <a:buNone/>
            </a:pPr>
            <a:r>
              <a:t/>
            </a:r>
            <a:endParaRPr/>
          </a:p>
        </p:txBody>
      </p:sp>
      <p:sp>
        <p:nvSpPr>
          <p:cNvPr id="98" name="Google Shape;98;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lnSpc>
                <a:spcPct val="1000"/>
              </a:lnSpc>
              <a:spcBef>
                <a:spcPts val="0"/>
              </a:spcBef>
              <a:spcAft>
                <a:spcPts val="0"/>
              </a:spcAft>
              <a:buNone/>
            </a:pPr>
            <a:r>
              <a:rPr lang="en" sz="700" u="sng">
                <a:solidFill>
                  <a:schemeClr val="hlink"/>
                </a:solidFill>
                <a:hlinkClick r:id="rId25"/>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26"/>
              </a:rPr>
              <a:t>document</a:t>
            </a:r>
            <a:endParaRPr sz="700"/>
          </a:p>
          <a:p>
            <a:pPr indent="0" lvl="0" marL="0" rtl="0" algn="l">
              <a:lnSpc>
                <a:spcPct val="1000"/>
              </a:lnSpc>
              <a:spcBef>
                <a:spcPts val="1000"/>
              </a:spcBef>
              <a:spcAft>
                <a:spcPts val="0"/>
              </a:spcAft>
              <a:buNone/>
            </a:pPr>
            <a:r>
              <a:rPr lang="en" sz="700" u="sng">
                <a:solidFill>
                  <a:schemeClr val="hlink"/>
                </a:solidFill>
                <a:hlinkClick r:id="rId27"/>
              </a:rPr>
              <a:t>document pub</a:t>
            </a:r>
            <a:endParaRPr sz="700"/>
          </a:p>
          <a:p>
            <a:pPr indent="0" lvl="0" marL="0" rtl="0" algn="l">
              <a:lnSpc>
                <a:spcPct val="1000"/>
              </a:lnSpc>
              <a:spcBef>
                <a:spcPts val="1000"/>
              </a:spcBef>
              <a:spcAft>
                <a:spcPts val="0"/>
              </a:spcAft>
              <a:buNone/>
            </a:pPr>
            <a:r>
              <a:rPr lang="en" sz="700" u="sng">
                <a:solidFill>
                  <a:schemeClr val="hlink"/>
                </a:solidFill>
                <a:hlinkClick r:id="rId28"/>
              </a:rPr>
              <a:t>document view</a:t>
            </a:r>
            <a:endParaRPr sz="700"/>
          </a:p>
          <a:p>
            <a:pPr indent="0" lvl="0" marL="0" rtl="0" algn="l">
              <a:lnSpc>
                <a:spcPct val="1000"/>
              </a:lnSpc>
              <a:spcBef>
                <a:spcPts val="1000"/>
              </a:spcBef>
              <a:spcAft>
                <a:spcPts val="0"/>
              </a:spcAft>
              <a:buNone/>
            </a:pPr>
            <a:r>
              <a:rPr lang="en" sz="700" u="sng">
                <a:solidFill>
                  <a:schemeClr val="hlink"/>
                </a:solidFill>
                <a:hlinkClick r:id="rId29"/>
              </a:rPr>
              <a:t>presentation</a:t>
            </a:r>
            <a:endParaRPr sz="700"/>
          </a:p>
          <a:p>
            <a:pPr indent="0" lvl="0" marL="0" rtl="0" algn="l">
              <a:lnSpc>
                <a:spcPct val="1000"/>
              </a:lnSpc>
              <a:spcBef>
                <a:spcPts val="1000"/>
              </a:spcBef>
              <a:spcAft>
                <a:spcPts val="0"/>
              </a:spcAft>
              <a:buNone/>
            </a:pPr>
            <a:r>
              <a:rPr lang="en" sz="700" u="sng">
                <a:solidFill>
                  <a:schemeClr val="hlink"/>
                </a:solidFill>
                <a:hlinkClick r:id="rId30"/>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1"/>
              </a:rPr>
              <a:t>presentation view</a:t>
            </a:r>
            <a:endParaRPr sz="700"/>
          </a:p>
          <a:p>
            <a:pPr indent="0" lvl="0" marL="0" rtl="0" algn="l">
              <a:lnSpc>
                <a:spcPct val="1000"/>
              </a:lnSpc>
              <a:spcBef>
                <a:spcPts val="1000"/>
              </a:spcBef>
              <a:spcAft>
                <a:spcPts val="0"/>
              </a:spcAft>
              <a:buNone/>
            </a:pPr>
            <a:r>
              <a:rPr lang="en" sz="700" u="sng">
                <a:solidFill>
                  <a:schemeClr val="hlink"/>
                </a:solidFill>
                <a:hlinkClick r:id="rId32"/>
              </a:rPr>
              <a:t>document</a:t>
            </a:r>
            <a:endParaRPr sz="700"/>
          </a:p>
          <a:p>
            <a:pPr indent="0" lvl="0" marL="0" rtl="0" algn="l">
              <a:lnSpc>
                <a:spcPct val="1000"/>
              </a:lnSpc>
              <a:spcBef>
                <a:spcPts val="1000"/>
              </a:spcBef>
              <a:spcAft>
                <a:spcPts val="0"/>
              </a:spcAft>
              <a:buNone/>
            </a:pPr>
            <a:r>
              <a:rPr lang="en" sz="700" u="sng">
                <a:solidFill>
                  <a:schemeClr val="hlink"/>
                </a:solidFill>
                <a:hlinkClick r:id="rId33"/>
              </a:rPr>
              <a:t>document pub</a:t>
            </a:r>
            <a:endParaRPr sz="700"/>
          </a:p>
          <a:p>
            <a:pPr indent="0" lvl="0" marL="0" rtl="0" algn="l">
              <a:lnSpc>
                <a:spcPct val="1000"/>
              </a:lnSpc>
              <a:spcBef>
                <a:spcPts val="1000"/>
              </a:spcBef>
              <a:spcAft>
                <a:spcPts val="0"/>
              </a:spcAft>
              <a:buNone/>
            </a:pPr>
            <a:r>
              <a:rPr lang="en" sz="700" u="sng">
                <a:solidFill>
                  <a:schemeClr val="hlink"/>
                </a:solidFill>
                <a:hlinkClick r:id="rId34"/>
              </a:rPr>
              <a:t>document view</a:t>
            </a:r>
            <a:endParaRPr sz="700"/>
          </a:p>
          <a:p>
            <a:pPr indent="0" lvl="0" marL="0" rtl="0" algn="l">
              <a:lnSpc>
                <a:spcPct val="1000"/>
              </a:lnSpc>
              <a:spcBef>
                <a:spcPts val="1000"/>
              </a:spcBef>
              <a:spcAft>
                <a:spcPts val="0"/>
              </a:spcAft>
              <a:buNone/>
            </a:pPr>
            <a:r>
              <a:rPr lang="en" sz="700" u="sng">
                <a:solidFill>
                  <a:schemeClr val="hlink"/>
                </a:solidFill>
                <a:hlinkClick r:id="rId35"/>
              </a:rPr>
              <a:t>presentation</a:t>
            </a:r>
            <a:endParaRPr sz="700"/>
          </a:p>
          <a:p>
            <a:pPr indent="0" lvl="0" marL="0" rtl="0" algn="l">
              <a:lnSpc>
                <a:spcPct val="1000"/>
              </a:lnSpc>
              <a:spcBef>
                <a:spcPts val="1000"/>
              </a:spcBef>
              <a:spcAft>
                <a:spcPts val="0"/>
              </a:spcAft>
              <a:buNone/>
            </a:pPr>
            <a:r>
              <a:rPr lang="en" sz="700" u="sng">
                <a:solidFill>
                  <a:schemeClr val="hlink"/>
                </a:solidFill>
                <a:hlinkClick r:id="rId36"/>
              </a:rPr>
              <a:t>presentation pub</a:t>
            </a:r>
            <a:endParaRPr sz="700"/>
          </a:p>
          <a:p>
            <a:pPr indent="0" lvl="0" marL="0" rtl="0" algn="l">
              <a:lnSpc>
                <a:spcPct val="1000"/>
              </a:lnSpc>
              <a:spcBef>
                <a:spcPts val="1000"/>
              </a:spcBef>
              <a:spcAft>
                <a:spcPts val="0"/>
              </a:spcAft>
              <a:buNone/>
            </a:pPr>
            <a:r>
              <a:rPr lang="en" sz="700" u="sng">
                <a:solidFill>
                  <a:schemeClr val="hlink"/>
                </a:solidFill>
                <a:hlinkClick r:id="rId37"/>
              </a:rPr>
              <a:t>presentation view</a:t>
            </a:r>
            <a:endParaRPr sz="700"/>
          </a:p>
          <a:p>
            <a:pPr indent="0" lvl="0" marL="0" rtl="0" algn="l">
              <a:lnSpc>
                <a:spcPct val="1000"/>
              </a:lnSpc>
              <a:spcBef>
                <a:spcPts val="100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solidFill>
                  <a:srgbClr val="A8D673"/>
                </a:solidFill>
                <a:latin typeface="Poppins"/>
                <a:ea typeface="Poppins"/>
                <a:cs typeface="Poppins"/>
                <a:sym typeface="Poppins"/>
              </a:rPr>
              <a:t>Vogue Photobooth LED Enclosure rental Rolling Hills Estates</a:t>
            </a:r>
            <a:endParaRPr b="1">
              <a:solidFill>
                <a:srgbClr val="A8D673"/>
              </a:solidFill>
              <a:latin typeface="Poppins"/>
              <a:ea typeface="Poppins"/>
              <a:cs typeface="Poppins"/>
              <a:sym typeface="Poppins"/>
            </a:endParaRPr>
          </a:p>
        </p:txBody>
      </p:sp>
      <p:sp>
        <p:nvSpPr>
          <p:cNvPr id="104" name="Google Shape;104;p21"/>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solidFill>
                  <a:schemeClr val="hlink"/>
                </a:solidFill>
                <a:hlinkClick r:id="rId3"/>
              </a:rPr>
              <a:t>https://sites.google.com/view/vogue-photobooth-led-enclosure/home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