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oppi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oppi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forms/d/1JBj9fs3nYtGyk-EMLrh3kB4Rv3XVcb4emvCnW9lEFJM/edit?usp=sharing" TargetMode="External"/><Relationship Id="rId22" Type="http://schemas.openxmlformats.org/officeDocument/2006/relationships/hyperlink" Target="https://drive.google.com/file/d/1Ub_baxN1yIKa7z6PHbWKiQ5Hv3QmkYdb/view?usp=drivesdk" TargetMode="External"/><Relationship Id="rId21" Type="http://schemas.openxmlformats.org/officeDocument/2006/relationships/hyperlink" Target="https://docs.google.com/drawings/d/1oTDneliB4tQexl0F_0pfIW6LZBVXEfObnfCIwPfi3T4/edit?usp=sharing" TargetMode="External"/><Relationship Id="rId24" Type="http://schemas.openxmlformats.org/officeDocument/2006/relationships/hyperlink" Target="https://docs.google.com/document/d/1s6hvB6vGpdun_ZY_lRZSFEAnE2DEeP5KWeyrGU0RNdg/edit?usp=sharing" TargetMode="External"/><Relationship Id="rId23" Type="http://schemas.openxmlformats.org/officeDocument/2006/relationships/hyperlink" Target="https://sites.google.com/view/lagunabeachphotoboothrentals/home" TargetMode="External"/><Relationship Id="rId1" Type="http://schemas.openxmlformats.org/officeDocument/2006/relationships/notesMaster" Target="../notesMasters/notesMaster1.xml"/><Relationship Id="rId2" Type="http://schemas.openxmlformats.org/officeDocument/2006/relationships/hyperlink" Target="https://www.luckyfrogphotos.com/beverly-hills-360-photo-booth-rental.html" TargetMode="External"/><Relationship Id="rId3" Type="http://schemas.openxmlformats.org/officeDocument/2006/relationships/hyperlink" Target="https://drive.google.com/drive/folders/1JBURcxZVsyjgWc4IWOMVylmNb5vxsWe0?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Ydn2hOARUOVW_ahaGWH18ardfWICigtD/view?usp=sharing" TargetMode="External"/><Relationship Id="rId26" Type="http://schemas.openxmlformats.org/officeDocument/2006/relationships/hyperlink" Target="https://docs.google.com/document/d/1s6hvB6vGpdun_ZY_lRZSFEAnE2DEeP5KWeyrGU0RNdg/view" TargetMode="External"/><Relationship Id="rId25" Type="http://schemas.openxmlformats.org/officeDocument/2006/relationships/hyperlink" Target="https://docs.google.com/document/d/1s6hvB6vGpdun_ZY_lRZSFEAnE2DEeP5KWeyrGU0RNdg/pub" TargetMode="External"/><Relationship Id="rId28" Type="http://schemas.openxmlformats.org/officeDocument/2006/relationships/hyperlink" Target="https://docs.google.com/presentation/d/1WSzezglxtVDEFl2hX-vNCG9NCdoOcyy89RdP_wQdCJQ/pub?start=true&amp;loop=true&amp;delayms=3000" TargetMode="External"/><Relationship Id="rId27" Type="http://schemas.openxmlformats.org/officeDocument/2006/relationships/hyperlink" Target="https://docs.google.com/presentation/d/1WSzezglxtVDEFl2hX-vNCG9NCdoOcyy89RdP_wQdCJQ/edit?usp=sharing" TargetMode="External"/><Relationship Id="rId5" Type="http://schemas.openxmlformats.org/officeDocument/2006/relationships/hyperlink" Target="https://drive.google.com/drive/folders/1rCry2TxXXZ7IwJTboR_8g7buFEdNTm2k?usp=sharing" TargetMode="External"/><Relationship Id="rId6" Type="http://schemas.openxmlformats.org/officeDocument/2006/relationships/hyperlink" Target="https://drive.google.com/drive/folders/1XwxlTsfDVqZv-cKz6C3MF5iD89Qzj-yT?usp=sharing" TargetMode="External"/><Relationship Id="rId29" Type="http://schemas.openxmlformats.org/officeDocument/2006/relationships/hyperlink" Target="https://docs.google.com/presentation/d/1WSzezglxtVDEFl2hX-vNCG9NCdoOcyy89RdP_wQdCJQ/view" TargetMode="External"/><Relationship Id="rId7" Type="http://schemas.openxmlformats.org/officeDocument/2006/relationships/hyperlink" Target="https://drive.google.com/drive/folders/1A5-04QrJgTYlFFdI-nuEMg68qhy-BnkY?usp=sharing" TargetMode="External"/><Relationship Id="rId8" Type="http://schemas.openxmlformats.org/officeDocument/2006/relationships/hyperlink" Target="https://drive.google.com/drive/folders/1m7DyLlFlbzk6gv3QQFUj7cbltzva6E-b?usp=sharing" TargetMode="External"/><Relationship Id="rId30" Type="http://schemas.openxmlformats.org/officeDocument/2006/relationships/hyperlink" Target="https://docs.google.com/presentation/d/1WSzezglxtVDEFl2hX-vNCG9NCdoOcyy89RdP_wQdCJQ/htmlpresent" TargetMode="External"/><Relationship Id="rId11" Type="http://schemas.openxmlformats.org/officeDocument/2006/relationships/hyperlink" Target="https://drive.google.com/file/d/1JZWf6iRGOYJUmbWIzTGJ2-7oNXzWeeBu/view?usp=sharing" TargetMode="External"/><Relationship Id="rId10" Type="http://schemas.openxmlformats.org/officeDocument/2006/relationships/hyperlink" Target="https://drive.google.com/file/d/1ayjHHqtlfMo253xtM38PBtQN2XxSNWul/view?usp=sharing" TargetMode="External"/><Relationship Id="rId13" Type="http://schemas.openxmlformats.org/officeDocument/2006/relationships/hyperlink" Target="https://drive.google.com/file/d/1oqwHP2Lvo6amJ_figUE0BV0xvu8LELY7/view?usp=sharing" TargetMode="External"/><Relationship Id="rId12" Type="http://schemas.openxmlformats.org/officeDocument/2006/relationships/hyperlink" Target="https://drive.google.com/file/d/1qp2QQ2vcWsVa4PClkqmVzWQZUmuxIjup/view?usp=sharing" TargetMode="External"/><Relationship Id="rId15" Type="http://schemas.openxmlformats.org/officeDocument/2006/relationships/hyperlink" Target="https://docs.google.com/spreadsheets/d/1ec-qHftUFW6UBAQ8fzkSQJh_fB9OTFrjgesgUJ9MItc/edit?usp=sharing" TargetMode="External"/><Relationship Id="rId14" Type="http://schemas.openxmlformats.org/officeDocument/2006/relationships/hyperlink" Target="https://drive.google.com/file/d/1kC3ej4BMpxiLcau-R539MYfDKxCbw2ay/view?usp=sharing" TargetMode="External"/><Relationship Id="rId17" Type="http://schemas.openxmlformats.org/officeDocument/2006/relationships/hyperlink" Target="https://docs.google.com/spreadsheets/d/1ec-qHftUFW6UBAQ8fzkSQJh_fB9OTFrjgesgUJ9MItc/pubhtml" TargetMode="External"/><Relationship Id="rId16" Type="http://schemas.openxmlformats.org/officeDocument/2006/relationships/hyperlink" Target="https://docs.google.com/spreadsheet/pub?key=1ec-qHftUFW6UBAQ8fzkSQJh_fB9OTFrjgesgUJ9MItc" TargetMode="External"/><Relationship Id="rId19" Type="http://schemas.openxmlformats.org/officeDocument/2006/relationships/hyperlink" Target="https://docs.google.com/spreadsheets/d/1ec-qHftUFW6UBAQ8fzkSQJh_fB9OTFrjgesgUJ9MItc/view" TargetMode="External"/><Relationship Id="rId18" Type="http://schemas.openxmlformats.org/officeDocument/2006/relationships/hyperlink" Target="https://docs.google.com/spreadsheets/d/1ec-qHftUFW6UBAQ8fzkSQJh_fB9OTFrjgesgUJ9MItc/pub"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0" Type="http://schemas.openxmlformats.org/officeDocument/2006/relationships/hyperlink" Target="https://docs.google.com/forms/d/1JBj9fs3nYtGyk-EMLrh3kB4Rv3XVcb4emvCnW9lEFJM/edit?usp=sharing" TargetMode="External"/><Relationship Id="rId22" Type="http://schemas.openxmlformats.org/officeDocument/2006/relationships/hyperlink" Target="https://drive.google.com/file/d/1Ub_baxN1yIKa7z6PHbWKiQ5Hv3QmkYdb/view?usp=drivesdk" TargetMode="External"/><Relationship Id="rId21" Type="http://schemas.openxmlformats.org/officeDocument/2006/relationships/hyperlink" Target="https://docs.google.com/drawings/d/1oTDneliB4tQexl0F_0pfIW6LZBVXEfObnfCIwPfi3T4/edit?usp=sharing" TargetMode="External"/><Relationship Id="rId24" Type="http://schemas.openxmlformats.org/officeDocument/2006/relationships/hyperlink" Target="https://docs.google.com/document/d/1s6hvB6vGpdun_ZY_lRZSFEAnE2DEeP5KWeyrGU0RNdg/edit?usp=sharing" TargetMode="External"/><Relationship Id="rId23" Type="http://schemas.openxmlformats.org/officeDocument/2006/relationships/hyperlink" Target="https://sites.google.com/view/lagunabeachphotoboothrentals/home" TargetMode="External"/><Relationship Id="rId1" Type="http://schemas.openxmlformats.org/officeDocument/2006/relationships/notesMaster" Target="../notesMasters/notesMaster1.xml"/><Relationship Id="rId2" Type="http://schemas.openxmlformats.org/officeDocument/2006/relationships/hyperlink" Target="https://www.luckyfrogphotos.com/beverly-hills-360-photo-booth-rental.html" TargetMode="External"/><Relationship Id="rId3" Type="http://schemas.openxmlformats.org/officeDocument/2006/relationships/hyperlink" Target="https://drive.google.com/drive/folders/1JBURcxZVsyjgWc4IWOMVylmNb5vxsWe0?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Ydn2hOARUOVW_ahaGWH18ardfWICigtD/view?usp=sharing" TargetMode="External"/><Relationship Id="rId26" Type="http://schemas.openxmlformats.org/officeDocument/2006/relationships/hyperlink" Target="https://docs.google.com/document/d/1s6hvB6vGpdun_ZY_lRZSFEAnE2DEeP5KWeyrGU0RNdg/view" TargetMode="External"/><Relationship Id="rId25" Type="http://schemas.openxmlformats.org/officeDocument/2006/relationships/hyperlink" Target="https://docs.google.com/document/d/1s6hvB6vGpdun_ZY_lRZSFEAnE2DEeP5KWeyrGU0RNdg/pub" TargetMode="External"/><Relationship Id="rId28" Type="http://schemas.openxmlformats.org/officeDocument/2006/relationships/hyperlink" Target="https://docs.google.com/presentation/d/1WSzezglxtVDEFl2hX-vNCG9NCdoOcyy89RdP_wQdCJQ/pub?start=true&amp;loop=true&amp;delayms=3000" TargetMode="External"/><Relationship Id="rId27" Type="http://schemas.openxmlformats.org/officeDocument/2006/relationships/hyperlink" Target="https://docs.google.com/presentation/d/1WSzezglxtVDEFl2hX-vNCG9NCdoOcyy89RdP_wQdCJQ/edit?usp=sharing" TargetMode="External"/><Relationship Id="rId5" Type="http://schemas.openxmlformats.org/officeDocument/2006/relationships/hyperlink" Target="https://drive.google.com/drive/folders/1rCry2TxXXZ7IwJTboR_8g7buFEdNTm2k?usp=sharing" TargetMode="External"/><Relationship Id="rId6" Type="http://schemas.openxmlformats.org/officeDocument/2006/relationships/hyperlink" Target="https://drive.google.com/drive/folders/1XwxlTsfDVqZv-cKz6C3MF5iD89Qzj-yT?usp=sharing" TargetMode="External"/><Relationship Id="rId29" Type="http://schemas.openxmlformats.org/officeDocument/2006/relationships/hyperlink" Target="https://docs.google.com/presentation/d/1WSzezglxtVDEFl2hX-vNCG9NCdoOcyy89RdP_wQdCJQ/view" TargetMode="External"/><Relationship Id="rId7" Type="http://schemas.openxmlformats.org/officeDocument/2006/relationships/hyperlink" Target="https://drive.google.com/drive/folders/1A5-04QrJgTYlFFdI-nuEMg68qhy-BnkY?usp=sharing" TargetMode="External"/><Relationship Id="rId8" Type="http://schemas.openxmlformats.org/officeDocument/2006/relationships/hyperlink" Target="https://drive.google.com/drive/folders/1m7DyLlFlbzk6gv3QQFUj7cbltzva6E-b?usp=sharing" TargetMode="External"/><Relationship Id="rId30" Type="http://schemas.openxmlformats.org/officeDocument/2006/relationships/hyperlink" Target="https://docs.google.com/presentation/d/1WSzezglxtVDEFl2hX-vNCG9NCdoOcyy89RdP_wQdCJQ/htmlpresent" TargetMode="External"/><Relationship Id="rId11" Type="http://schemas.openxmlformats.org/officeDocument/2006/relationships/hyperlink" Target="https://drive.google.com/file/d/1JZWf6iRGOYJUmbWIzTGJ2-7oNXzWeeBu/view?usp=sharing" TargetMode="External"/><Relationship Id="rId10" Type="http://schemas.openxmlformats.org/officeDocument/2006/relationships/hyperlink" Target="https://drive.google.com/file/d/1ayjHHqtlfMo253xtM38PBtQN2XxSNWul/view?usp=sharing" TargetMode="External"/><Relationship Id="rId13" Type="http://schemas.openxmlformats.org/officeDocument/2006/relationships/hyperlink" Target="https://drive.google.com/file/d/1oqwHP2Lvo6amJ_figUE0BV0xvu8LELY7/view?usp=sharing" TargetMode="External"/><Relationship Id="rId12" Type="http://schemas.openxmlformats.org/officeDocument/2006/relationships/hyperlink" Target="https://drive.google.com/file/d/1qp2QQ2vcWsVa4PClkqmVzWQZUmuxIjup/view?usp=sharing" TargetMode="External"/><Relationship Id="rId15" Type="http://schemas.openxmlformats.org/officeDocument/2006/relationships/hyperlink" Target="https://docs.google.com/spreadsheets/d/1ec-qHftUFW6UBAQ8fzkSQJh_fB9OTFrjgesgUJ9MItc/edit?usp=sharing" TargetMode="External"/><Relationship Id="rId14" Type="http://schemas.openxmlformats.org/officeDocument/2006/relationships/hyperlink" Target="https://drive.google.com/file/d/1kC3ej4BMpxiLcau-R539MYfDKxCbw2ay/view?usp=sharing" TargetMode="External"/><Relationship Id="rId17" Type="http://schemas.openxmlformats.org/officeDocument/2006/relationships/hyperlink" Target="https://docs.google.com/spreadsheets/d/1ec-qHftUFW6UBAQ8fzkSQJh_fB9OTFrjgesgUJ9MItc/pubhtml" TargetMode="External"/><Relationship Id="rId16" Type="http://schemas.openxmlformats.org/officeDocument/2006/relationships/hyperlink" Target="https://docs.google.com/spreadsheet/pub?key=1ec-qHftUFW6UBAQ8fzkSQJh_fB9OTFrjgesgUJ9MItc" TargetMode="External"/><Relationship Id="rId19" Type="http://schemas.openxmlformats.org/officeDocument/2006/relationships/hyperlink" Target="https://docs.google.com/spreadsheets/d/1ec-qHftUFW6UBAQ8fzkSQJh_fB9OTFrjgesgUJ9MItc/view" TargetMode="External"/><Relationship Id="rId18" Type="http://schemas.openxmlformats.org/officeDocument/2006/relationships/hyperlink" Target="https://docs.google.com/spreadsheets/d/1ec-qHftUFW6UBAQ8fzkSQJh_fB9OTFrjgesgUJ9MItc/pub"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58048388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58048388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https://www.luckyfrogphotos.com/beverly-hills-360-photo-booth-rental.html</a:t>
            </a:r>
            <a:endParaRPr sz="1000"/>
          </a:p>
          <a:p>
            <a:pPr indent="0" lvl="0" marL="0" rtl="0" algn="l">
              <a:spcBef>
                <a:spcPts val="0"/>
              </a:spcBef>
              <a:spcAft>
                <a:spcPts val="0"/>
              </a:spcAft>
              <a:buNone/>
            </a:pPr>
            <a:r>
              <a:rPr lang="en" sz="1000" u="sng">
                <a:solidFill>
                  <a:schemeClr val="hlink"/>
                </a:solidFill>
                <a:hlinkClick r:id="rId3"/>
              </a:rPr>
              <a:t>https://drive.google.com/drive/folders/1JBURcxZVsyjgWc4IWOMVylmNb5vxsWe0?usp=sharing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https://drive.google.com/drive/folders/1rCry2TxXXZ7IwJTboR_8g7buFEdNTm2k?usp=sharing</a:t>
            </a:r>
            <a:endParaRPr sz="1000"/>
          </a:p>
          <a:p>
            <a:pPr indent="0" lvl="0" marL="0" rtl="0" algn="l">
              <a:spcBef>
                <a:spcPts val="0"/>
              </a:spcBef>
              <a:spcAft>
                <a:spcPts val="0"/>
              </a:spcAft>
              <a:buNone/>
            </a:pPr>
            <a:r>
              <a:rPr lang="en" sz="1000" u="sng">
                <a:solidFill>
                  <a:schemeClr val="hlink"/>
                </a:solidFill>
                <a:hlinkClick r:id="rId6"/>
              </a:rPr>
              <a:t>https://drive.google.com/drive/folders/1XwxlTsfDVqZv-cKz6C3MF5iD89Qzj-yT?usp=sharing</a:t>
            </a:r>
            <a:endParaRPr sz="1000"/>
          </a:p>
          <a:p>
            <a:pPr indent="0" lvl="0" marL="0" rtl="0" algn="l">
              <a:spcBef>
                <a:spcPts val="0"/>
              </a:spcBef>
              <a:spcAft>
                <a:spcPts val="0"/>
              </a:spcAft>
              <a:buNone/>
            </a:pPr>
            <a:r>
              <a:rPr lang="en" sz="1000" u="sng">
                <a:solidFill>
                  <a:schemeClr val="hlink"/>
                </a:solidFill>
                <a:hlinkClick r:id="rId7"/>
              </a:rPr>
              <a:t>https://drive.google.com/drive/folders/1A5-04QrJgTYlFFdI-nuEMg68qhy-BnkY?usp=sharing</a:t>
            </a:r>
            <a:endParaRPr sz="1000"/>
          </a:p>
          <a:p>
            <a:pPr indent="0" lvl="0" marL="0" rtl="0" algn="l">
              <a:spcBef>
                <a:spcPts val="0"/>
              </a:spcBef>
              <a:spcAft>
                <a:spcPts val="0"/>
              </a:spcAft>
              <a:buNone/>
            </a:pPr>
            <a:r>
              <a:rPr lang="en" sz="1000" u="sng">
                <a:solidFill>
                  <a:schemeClr val="hlink"/>
                </a:solidFill>
                <a:hlinkClick r:id="rId8"/>
              </a:rPr>
              <a:t>https://drive.google.com/drive/folders/1m7DyLlFlbzk6gv3QQFUj7cbltzva6E-b?usp=sharing</a:t>
            </a:r>
            <a:endParaRPr sz="1000"/>
          </a:p>
          <a:p>
            <a:pPr indent="0" lvl="0" marL="0" rtl="0" algn="l">
              <a:spcBef>
                <a:spcPts val="0"/>
              </a:spcBef>
              <a:spcAft>
                <a:spcPts val="0"/>
              </a:spcAft>
              <a:buNone/>
            </a:pPr>
            <a:r>
              <a:rPr lang="en" sz="1000" u="sng">
                <a:solidFill>
                  <a:schemeClr val="hlink"/>
                </a:solidFill>
                <a:hlinkClick r:id="rId9"/>
              </a:rPr>
              <a:t>https://drive.google.com/file/d/1Ydn2hOARUOVW_ahaGWH18ardfWICigtD/view?usp=sharing</a:t>
            </a:r>
            <a:endParaRPr sz="1000"/>
          </a:p>
          <a:p>
            <a:pPr indent="0" lvl="0" marL="0" rtl="0" algn="l">
              <a:spcBef>
                <a:spcPts val="0"/>
              </a:spcBef>
              <a:spcAft>
                <a:spcPts val="0"/>
              </a:spcAft>
              <a:buNone/>
            </a:pPr>
            <a:r>
              <a:rPr lang="en" sz="1000" u="sng">
                <a:solidFill>
                  <a:schemeClr val="hlink"/>
                </a:solidFill>
                <a:hlinkClick r:id="rId10"/>
              </a:rPr>
              <a:t>https://drive.google.com/file/d/1ayjHHqtlfMo253xtM38PBtQN2XxSNWul/view?usp=sharing</a:t>
            </a:r>
            <a:endParaRPr sz="1000"/>
          </a:p>
          <a:p>
            <a:pPr indent="0" lvl="0" marL="0" rtl="0" algn="l">
              <a:spcBef>
                <a:spcPts val="0"/>
              </a:spcBef>
              <a:spcAft>
                <a:spcPts val="0"/>
              </a:spcAft>
              <a:buNone/>
            </a:pPr>
            <a:r>
              <a:rPr lang="en" sz="1000" u="sng">
                <a:solidFill>
                  <a:schemeClr val="hlink"/>
                </a:solidFill>
                <a:hlinkClick r:id="rId11"/>
              </a:rPr>
              <a:t>https://drive.google.com/file/d/1JZWf6iRGOYJUmbWIzTGJ2-7oNXzWeeBu/view?usp=sharing</a:t>
            </a:r>
            <a:endParaRPr sz="1000"/>
          </a:p>
          <a:p>
            <a:pPr indent="0" lvl="0" marL="0" rtl="0" algn="l">
              <a:spcBef>
                <a:spcPts val="0"/>
              </a:spcBef>
              <a:spcAft>
                <a:spcPts val="0"/>
              </a:spcAft>
              <a:buNone/>
            </a:pPr>
            <a:r>
              <a:rPr lang="en" sz="1000" u="sng">
                <a:solidFill>
                  <a:schemeClr val="hlink"/>
                </a:solidFill>
                <a:hlinkClick r:id="rId12"/>
              </a:rPr>
              <a:t>https://drive.google.com/file/d/1qp2QQ2vcWsVa4PClkqmVzWQZUmuxIjup/view?usp=sharing</a:t>
            </a:r>
            <a:endParaRPr sz="1000"/>
          </a:p>
          <a:p>
            <a:pPr indent="0" lvl="0" marL="0" rtl="0" algn="l">
              <a:spcBef>
                <a:spcPts val="0"/>
              </a:spcBef>
              <a:spcAft>
                <a:spcPts val="0"/>
              </a:spcAft>
              <a:buNone/>
            </a:pPr>
            <a:r>
              <a:rPr lang="en" sz="1000" u="sng">
                <a:solidFill>
                  <a:schemeClr val="hlink"/>
                </a:solidFill>
                <a:hlinkClick r:id="rId13"/>
              </a:rPr>
              <a:t>https://drive.google.com/file/d/1oqwHP2Lvo6amJ_figUE0BV0xvu8LELY7/view?usp=sharing</a:t>
            </a:r>
            <a:endParaRPr sz="1000"/>
          </a:p>
          <a:p>
            <a:pPr indent="0" lvl="0" marL="0" rtl="0" algn="l">
              <a:spcBef>
                <a:spcPts val="0"/>
              </a:spcBef>
              <a:spcAft>
                <a:spcPts val="0"/>
              </a:spcAft>
              <a:buNone/>
            </a:pPr>
            <a:r>
              <a:rPr lang="en" sz="1000" u="sng">
                <a:solidFill>
                  <a:schemeClr val="hlink"/>
                </a:solidFill>
                <a:hlinkClick r:id="rId14"/>
              </a:rPr>
              <a:t>https://drive.google.com/file/d/1kC3ej4BMpxiLcau-R539MYfDKxCbw2ay/view?usp=sharing</a:t>
            </a:r>
            <a:endParaRPr sz="1000"/>
          </a:p>
          <a:p>
            <a:pPr indent="0" lvl="0" marL="0" rtl="0" algn="l">
              <a:spcBef>
                <a:spcPts val="0"/>
              </a:spcBef>
              <a:spcAft>
                <a:spcPts val="0"/>
              </a:spcAft>
              <a:buNone/>
            </a:pPr>
            <a:r>
              <a:rPr lang="en" sz="1000" u="sng">
                <a:solidFill>
                  <a:schemeClr val="hlink"/>
                </a:solidFill>
                <a:hlinkClick r:id="rId15"/>
              </a:rPr>
              <a:t>https://docs.google.com/spreadsheets/d/1ec-qHftUFW6UBAQ8fzkSQJh_fB9OTFrjgesgUJ9MItc/edit?usp=sharing</a:t>
            </a:r>
            <a:endParaRPr sz="1000"/>
          </a:p>
          <a:p>
            <a:pPr indent="0" lvl="0" marL="0" rtl="0" algn="l">
              <a:spcBef>
                <a:spcPts val="0"/>
              </a:spcBef>
              <a:spcAft>
                <a:spcPts val="0"/>
              </a:spcAft>
              <a:buNone/>
            </a:pPr>
            <a:r>
              <a:rPr lang="en" sz="1000" u="sng">
                <a:solidFill>
                  <a:schemeClr val="hlink"/>
                </a:solidFill>
                <a:hlinkClick r:id="rId16"/>
              </a:rPr>
              <a:t>https://docs.google.com/spreadsheet/pub?key=1ec-qHftUFW6UBAQ8fzkSQJh_fB9OTFrjgesgUJ9MItc</a:t>
            </a:r>
            <a:endParaRPr sz="1000"/>
          </a:p>
          <a:p>
            <a:pPr indent="0" lvl="0" marL="0" rtl="0" algn="l">
              <a:spcBef>
                <a:spcPts val="0"/>
              </a:spcBef>
              <a:spcAft>
                <a:spcPts val="0"/>
              </a:spcAft>
              <a:buNone/>
            </a:pPr>
            <a:r>
              <a:rPr lang="en" sz="1000" u="sng">
                <a:solidFill>
                  <a:schemeClr val="hlink"/>
                </a:solidFill>
                <a:hlinkClick r:id="rId17"/>
              </a:rPr>
              <a:t>https://docs.google.com/spreadsheets/d/1ec-qHftUFW6UBAQ8fzkSQJh_fB9OTFrjgesgUJ9MItc/pubhtml</a:t>
            </a:r>
            <a:endParaRPr sz="1000"/>
          </a:p>
          <a:p>
            <a:pPr indent="0" lvl="0" marL="0" rtl="0" algn="l">
              <a:spcBef>
                <a:spcPts val="0"/>
              </a:spcBef>
              <a:spcAft>
                <a:spcPts val="0"/>
              </a:spcAft>
              <a:buNone/>
            </a:pPr>
            <a:r>
              <a:rPr lang="en" sz="1000" u="sng">
                <a:solidFill>
                  <a:schemeClr val="hlink"/>
                </a:solidFill>
                <a:hlinkClick r:id="rId18"/>
              </a:rPr>
              <a:t>https://docs.google.com/spreadsheets/d/1ec-qHftUFW6UBAQ8fzkSQJh_fB9OTFrjgesgUJ9MItc/pub</a:t>
            </a:r>
            <a:endParaRPr sz="1000"/>
          </a:p>
          <a:p>
            <a:pPr indent="0" lvl="0" marL="0" rtl="0" algn="l">
              <a:spcBef>
                <a:spcPts val="0"/>
              </a:spcBef>
              <a:spcAft>
                <a:spcPts val="0"/>
              </a:spcAft>
              <a:buNone/>
            </a:pPr>
            <a:r>
              <a:rPr lang="en" sz="1000" u="sng">
                <a:solidFill>
                  <a:schemeClr val="hlink"/>
                </a:solidFill>
                <a:hlinkClick r:id="rId19"/>
              </a:rPr>
              <a:t>https://docs.google.com/spreadsheets/d/1ec-qHftUFW6UBAQ8fzkSQJh_fB9OTFrjgesgUJ9MItc/view</a:t>
            </a:r>
            <a:endParaRPr sz="1000"/>
          </a:p>
          <a:p>
            <a:pPr indent="0" lvl="0" marL="0" rtl="0" algn="l">
              <a:spcBef>
                <a:spcPts val="0"/>
              </a:spcBef>
              <a:spcAft>
                <a:spcPts val="0"/>
              </a:spcAft>
              <a:buNone/>
            </a:pPr>
            <a:r>
              <a:rPr lang="en" sz="1000" u="sng">
                <a:solidFill>
                  <a:schemeClr val="hlink"/>
                </a:solidFill>
                <a:hlinkClick r:id="rId20"/>
              </a:rPr>
              <a:t>https://docs.google.com/forms/d/1JBj9fs3nYtGyk-EMLrh3kB4Rv3XVcb4emvCnW9lEFJM/edit?usp=sharing</a:t>
            </a:r>
            <a:endParaRPr sz="1000"/>
          </a:p>
          <a:p>
            <a:pPr indent="0" lvl="0" marL="0" rtl="0" algn="l">
              <a:spcBef>
                <a:spcPts val="0"/>
              </a:spcBef>
              <a:spcAft>
                <a:spcPts val="0"/>
              </a:spcAft>
              <a:buNone/>
            </a:pPr>
            <a:r>
              <a:rPr lang="en" sz="1000" u="sng">
                <a:solidFill>
                  <a:schemeClr val="hlink"/>
                </a:solidFill>
                <a:hlinkClick r:id="rId21"/>
              </a:rPr>
              <a:t>https://docs.google.com/drawings/d/1oTDneliB4tQexl0F_0pfIW6LZBVXEfObnfCIwPfi3T4/edit?usp=sharing</a:t>
            </a:r>
            <a:endParaRPr sz="1000"/>
          </a:p>
          <a:p>
            <a:pPr indent="0" lvl="0" marL="0" rtl="0" algn="l">
              <a:spcBef>
                <a:spcPts val="0"/>
              </a:spcBef>
              <a:spcAft>
                <a:spcPts val="0"/>
              </a:spcAft>
              <a:buNone/>
            </a:pPr>
            <a:r>
              <a:rPr lang="en" sz="1000" u="sng">
                <a:solidFill>
                  <a:schemeClr val="hlink"/>
                </a:solidFill>
                <a:hlinkClick r:id="rId22"/>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23"/>
              </a:rPr>
              <a:t>https://sites.google.com/view/lagunabeachphotoboothrentals/home</a:t>
            </a:r>
            <a:endParaRPr sz="1000"/>
          </a:p>
          <a:p>
            <a:pPr indent="0" lvl="0" marL="0" rtl="0" algn="l">
              <a:spcBef>
                <a:spcPts val="0"/>
              </a:spcBef>
              <a:spcAft>
                <a:spcPts val="0"/>
              </a:spcAft>
              <a:buNone/>
            </a:pPr>
            <a:r>
              <a:rPr lang="en" sz="1000" u="sng">
                <a:solidFill>
                  <a:schemeClr val="hlink"/>
                </a:solidFill>
                <a:hlinkClick r:id="rId24"/>
              </a:rPr>
              <a:t>https://docs.google.com/document/d/1s6hvB6vGpdun_ZY_lRZSFEAnE2DEeP5KWeyrGU0RNdg/edit?usp=sharing</a:t>
            </a:r>
            <a:endParaRPr sz="1000"/>
          </a:p>
          <a:p>
            <a:pPr indent="0" lvl="0" marL="0" rtl="0" algn="l">
              <a:spcBef>
                <a:spcPts val="0"/>
              </a:spcBef>
              <a:spcAft>
                <a:spcPts val="0"/>
              </a:spcAft>
              <a:buNone/>
            </a:pPr>
            <a:r>
              <a:rPr lang="en" sz="1000" u="sng">
                <a:solidFill>
                  <a:schemeClr val="hlink"/>
                </a:solidFill>
                <a:hlinkClick r:id="rId25"/>
              </a:rPr>
              <a:t>https://docs.google.com/document/d/1s6hvB6vGpdun_ZY_lRZSFEAnE2DEeP5KWeyrGU0RNdg/pub</a:t>
            </a:r>
            <a:endParaRPr sz="1000"/>
          </a:p>
          <a:p>
            <a:pPr indent="0" lvl="0" marL="0" rtl="0" algn="l">
              <a:spcBef>
                <a:spcPts val="0"/>
              </a:spcBef>
              <a:spcAft>
                <a:spcPts val="0"/>
              </a:spcAft>
              <a:buNone/>
            </a:pPr>
            <a:r>
              <a:rPr lang="en" sz="1000" u="sng">
                <a:solidFill>
                  <a:schemeClr val="hlink"/>
                </a:solidFill>
                <a:hlinkClick r:id="rId26"/>
              </a:rPr>
              <a:t>https://docs.google.com/document/d/1s6hvB6vGpdun_ZY_lRZSFEAnE2DEeP5KWeyrGU0RNdg/view</a:t>
            </a:r>
            <a:endParaRPr sz="1000"/>
          </a:p>
          <a:p>
            <a:pPr indent="0" lvl="0" marL="0" rtl="0" algn="l">
              <a:spcBef>
                <a:spcPts val="0"/>
              </a:spcBef>
              <a:spcAft>
                <a:spcPts val="0"/>
              </a:spcAft>
              <a:buNone/>
            </a:pPr>
            <a:r>
              <a:rPr lang="en" sz="1000" u="sng">
                <a:solidFill>
                  <a:schemeClr val="hlink"/>
                </a:solidFill>
                <a:hlinkClick r:id="rId27"/>
              </a:rPr>
              <a:t>https://docs.google.com/presentation/d/1WSzezglxtVDEFl2hX-vNCG9NCdoOcyy89RdP_wQdCJQ/edit?usp=sharing</a:t>
            </a:r>
            <a:endParaRPr sz="1000"/>
          </a:p>
          <a:p>
            <a:pPr indent="0" lvl="0" marL="0" rtl="0" algn="l">
              <a:spcBef>
                <a:spcPts val="0"/>
              </a:spcBef>
              <a:spcAft>
                <a:spcPts val="0"/>
              </a:spcAft>
              <a:buNone/>
            </a:pPr>
            <a:r>
              <a:rPr lang="en" sz="1000" u="sng">
                <a:solidFill>
                  <a:schemeClr val="hlink"/>
                </a:solidFill>
                <a:hlinkClick r:id="rId28"/>
              </a:rPr>
              <a:t>https://docs.google.com/presentation/d/1WSzezglxtVDEFl2hX-vNCG9NCdoOcyy89RdP_wQdCJQ/pub?start=true&amp;loop=true&amp;delayms=3000</a:t>
            </a:r>
            <a:endParaRPr sz="1000"/>
          </a:p>
          <a:p>
            <a:pPr indent="0" lvl="0" marL="0" rtl="0" algn="l">
              <a:spcBef>
                <a:spcPts val="0"/>
              </a:spcBef>
              <a:spcAft>
                <a:spcPts val="0"/>
              </a:spcAft>
              <a:buNone/>
            </a:pPr>
            <a:r>
              <a:rPr lang="en" sz="1000" u="sng">
                <a:solidFill>
                  <a:schemeClr val="hlink"/>
                </a:solidFill>
                <a:hlinkClick r:id="rId29"/>
              </a:rPr>
              <a:t>https://docs.google.com/presentation/d/1WSzezglxtVDEFl2hX-vNCG9NCdoOcyy89RdP_wQdCJQ/view</a:t>
            </a:r>
            <a:endParaRPr sz="1000"/>
          </a:p>
          <a:p>
            <a:pPr indent="0" lvl="0" marL="0" rtl="0" algn="l">
              <a:spcBef>
                <a:spcPts val="0"/>
              </a:spcBef>
              <a:spcAft>
                <a:spcPts val="0"/>
              </a:spcAft>
              <a:buNone/>
            </a:pPr>
            <a:r>
              <a:rPr lang="en" sz="1000" u="sng">
                <a:solidFill>
                  <a:schemeClr val="hlink"/>
                </a:solidFill>
                <a:hlinkClick r:id="rId30"/>
              </a:rPr>
              <a:t>https://docs.google.com/presentation/d/1WSzezglxtVDEFl2hX-vNCG9NCdoOcyy89RdP_wQdCJQ/htmlpresent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58048388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58048388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58048388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58048388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SLIDES_API1580483888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SLIDES_API1580483888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SLIDES_API1580483888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SLIDES_API1580483888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Beverly Hills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SLIDES_API1580483888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SLIDES_API1580483888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SLIDES_API1580483888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SLIDES_API1580483888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Beverly Hills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SLIDES_API1580483888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SLIDES_API1580483888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SLIDES_API1580483888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SLIDES_API1580483888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SLIDES_API1580483888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SLIDES_API1580483888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SLIDES_API1580483888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SLIDES_API1580483888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58048388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58048388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SLIDES_API1580483888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SLIDES_API1580483888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https://www.luckyfrogphotos.com/beverly-hills-360-photo-booth-rental.html</a:t>
            </a:r>
            <a:endParaRPr sz="1000"/>
          </a:p>
          <a:p>
            <a:pPr indent="0" lvl="0" marL="0" rtl="0" algn="l">
              <a:spcBef>
                <a:spcPts val="0"/>
              </a:spcBef>
              <a:spcAft>
                <a:spcPts val="0"/>
              </a:spcAft>
              <a:buNone/>
            </a:pPr>
            <a:r>
              <a:rPr lang="en" sz="1000" u="sng">
                <a:solidFill>
                  <a:schemeClr val="hlink"/>
                </a:solidFill>
                <a:hlinkClick r:id="rId3"/>
              </a:rPr>
              <a:t>https://drive.google.com/drive/folders/1JBURcxZVsyjgWc4IWOMVylmNb5vxsWe0?usp=sharing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https://drive.google.com/drive/folders/1rCry2TxXXZ7IwJTboR_8g7buFEdNTm2k?usp=sharing</a:t>
            </a:r>
            <a:endParaRPr sz="1000"/>
          </a:p>
          <a:p>
            <a:pPr indent="0" lvl="0" marL="0" rtl="0" algn="l">
              <a:spcBef>
                <a:spcPts val="0"/>
              </a:spcBef>
              <a:spcAft>
                <a:spcPts val="0"/>
              </a:spcAft>
              <a:buNone/>
            </a:pPr>
            <a:r>
              <a:rPr lang="en" sz="1000" u="sng">
                <a:solidFill>
                  <a:schemeClr val="hlink"/>
                </a:solidFill>
                <a:hlinkClick r:id="rId6"/>
              </a:rPr>
              <a:t>https://drive.google.com/drive/folders/1XwxlTsfDVqZv-cKz6C3MF5iD89Qzj-yT?usp=sharing</a:t>
            </a:r>
            <a:endParaRPr sz="1000"/>
          </a:p>
          <a:p>
            <a:pPr indent="0" lvl="0" marL="0" rtl="0" algn="l">
              <a:spcBef>
                <a:spcPts val="0"/>
              </a:spcBef>
              <a:spcAft>
                <a:spcPts val="0"/>
              </a:spcAft>
              <a:buNone/>
            </a:pPr>
            <a:r>
              <a:rPr lang="en" sz="1000" u="sng">
                <a:solidFill>
                  <a:schemeClr val="hlink"/>
                </a:solidFill>
                <a:hlinkClick r:id="rId7"/>
              </a:rPr>
              <a:t>https://drive.google.com/drive/folders/1A5-04QrJgTYlFFdI-nuEMg68qhy-BnkY?usp=sharing</a:t>
            </a:r>
            <a:endParaRPr sz="1000"/>
          </a:p>
          <a:p>
            <a:pPr indent="0" lvl="0" marL="0" rtl="0" algn="l">
              <a:spcBef>
                <a:spcPts val="0"/>
              </a:spcBef>
              <a:spcAft>
                <a:spcPts val="0"/>
              </a:spcAft>
              <a:buNone/>
            </a:pPr>
            <a:r>
              <a:rPr lang="en" sz="1000" u="sng">
                <a:solidFill>
                  <a:schemeClr val="hlink"/>
                </a:solidFill>
                <a:hlinkClick r:id="rId8"/>
              </a:rPr>
              <a:t>https://drive.google.com/drive/folders/1m7DyLlFlbzk6gv3QQFUj7cbltzva6E-b?usp=sharing</a:t>
            </a:r>
            <a:endParaRPr sz="1000"/>
          </a:p>
          <a:p>
            <a:pPr indent="0" lvl="0" marL="0" rtl="0" algn="l">
              <a:spcBef>
                <a:spcPts val="0"/>
              </a:spcBef>
              <a:spcAft>
                <a:spcPts val="0"/>
              </a:spcAft>
              <a:buNone/>
            </a:pPr>
            <a:r>
              <a:rPr lang="en" sz="1000" u="sng">
                <a:solidFill>
                  <a:schemeClr val="hlink"/>
                </a:solidFill>
                <a:hlinkClick r:id="rId9"/>
              </a:rPr>
              <a:t>https://drive.google.com/file/d/1Ydn2hOARUOVW_ahaGWH18ardfWICigtD/view?usp=sharing</a:t>
            </a:r>
            <a:endParaRPr sz="1000"/>
          </a:p>
          <a:p>
            <a:pPr indent="0" lvl="0" marL="0" rtl="0" algn="l">
              <a:spcBef>
                <a:spcPts val="0"/>
              </a:spcBef>
              <a:spcAft>
                <a:spcPts val="0"/>
              </a:spcAft>
              <a:buNone/>
            </a:pPr>
            <a:r>
              <a:rPr lang="en" sz="1000" u="sng">
                <a:solidFill>
                  <a:schemeClr val="hlink"/>
                </a:solidFill>
                <a:hlinkClick r:id="rId10"/>
              </a:rPr>
              <a:t>https://drive.google.com/file/d/1ayjHHqtlfMo253xtM38PBtQN2XxSNWul/view?usp=sharing</a:t>
            </a:r>
            <a:endParaRPr sz="1000"/>
          </a:p>
          <a:p>
            <a:pPr indent="0" lvl="0" marL="0" rtl="0" algn="l">
              <a:spcBef>
                <a:spcPts val="0"/>
              </a:spcBef>
              <a:spcAft>
                <a:spcPts val="0"/>
              </a:spcAft>
              <a:buNone/>
            </a:pPr>
            <a:r>
              <a:rPr lang="en" sz="1000" u="sng">
                <a:solidFill>
                  <a:schemeClr val="hlink"/>
                </a:solidFill>
                <a:hlinkClick r:id="rId11"/>
              </a:rPr>
              <a:t>https://drive.google.com/file/d/1JZWf6iRGOYJUmbWIzTGJ2-7oNXzWeeBu/view?usp=sharing</a:t>
            </a:r>
            <a:endParaRPr sz="1000"/>
          </a:p>
          <a:p>
            <a:pPr indent="0" lvl="0" marL="0" rtl="0" algn="l">
              <a:spcBef>
                <a:spcPts val="0"/>
              </a:spcBef>
              <a:spcAft>
                <a:spcPts val="0"/>
              </a:spcAft>
              <a:buNone/>
            </a:pPr>
            <a:r>
              <a:rPr lang="en" sz="1000" u="sng">
                <a:solidFill>
                  <a:schemeClr val="hlink"/>
                </a:solidFill>
                <a:hlinkClick r:id="rId12"/>
              </a:rPr>
              <a:t>https://drive.google.com/file/d/1qp2QQ2vcWsVa4PClkqmVzWQZUmuxIjup/view?usp=sharing</a:t>
            </a:r>
            <a:endParaRPr sz="1000"/>
          </a:p>
          <a:p>
            <a:pPr indent="0" lvl="0" marL="0" rtl="0" algn="l">
              <a:spcBef>
                <a:spcPts val="0"/>
              </a:spcBef>
              <a:spcAft>
                <a:spcPts val="0"/>
              </a:spcAft>
              <a:buNone/>
            </a:pPr>
            <a:r>
              <a:rPr lang="en" sz="1000" u="sng">
                <a:solidFill>
                  <a:schemeClr val="hlink"/>
                </a:solidFill>
                <a:hlinkClick r:id="rId13"/>
              </a:rPr>
              <a:t>https://drive.google.com/file/d/1oqwHP2Lvo6amJ_figUE0BV0xvu8LELY7/view?usp=sharing</a:t>
            </a:r>
            <a:endParaRPr sz="1000"/>
          </a:p>
          <a:p>
            <a:pPr indent="0" lvl="0" marL="0" rtl="0" algn="l">
              <a:spcBef>
                <a:spcPts val="0"/>
              </a:spcBef>
              <a:spcAft>
                <a:spcPts val="0"/>
              </a:spcAft>
              <a:buNone/>
            </a:pPr>
            <a:r>
              <a:rPr lang="en" sz="1000" u="sng">
                <a:solidFill>
                  <a:schemeClr val="hlink"/>
                </a:solidFill>
                <a:hlinkClick r:id="rId14"/>
              </a:rPr>
              <a:t>https://drive.google.com/file/d/1kC3ej4BMpxiLcau-R539MYfDKxCbw2ay/view?usp=sharing</a:t>
            </a:r>
            <a:endParaRPr sz="1000"/>
          </a:p>
          <a:p>
            <a:pPr indent="0" lvl="0" marL="0" rtl="0" algn="l">
              <a:spcBef>
                <a:spcPts val="0"/>
              </a:spcBef>
              <a:spcAft>
                <a:spcPts val="0"/>
              </a:spcAft>
              <a:buNone/>
            </a:pPr>
            <a:r>
              <a:rPr lang="en" sz="1000" u="sng">
                <a:solidFill>
                  <a:schemeClr val="hlink"/>
                </a:solidFill>
                <a:hlinkClick r:id="rId15"/>
              </a:rPr>
              <a:t>https://docs.google.com/spreadsheets/d/1ec-qHftUFW6UBAQ8fzkSQJh_fB9OTFrjgesgUJ9MItc/edit?usp=sharing</a:t>
            </a:r>
            <a:endParaRPr sz="1000"/>
          </a:p>
          <a:p>
            <a:pPr indent="0" lvl="0" marL="0" rtl="0" algn="l">
              <a:spcBef>
                <a:spcPts val="0"/>
              </a:spcBef>
              <a:spcAft>
                <a:spcPts val="0"/>
              </a:spcAft>
              <a:buNone/>
            </a:pPr>
            <a:r>
              <a:rPr lang="en" sz="1000" u="sng">
                <a:solidFill>
                  <a:schemeClr val="hlink"/>
                </a:solidFill>
                <a:hlinkClick r:id="rId16"/>
              </a:rPr>
              <a:t>https://docs.google.com/spreadsheet/pub?key=1ec-qHftUFW6UBAQ8fzkSQJh_fB9OTFrjgesgUJ9MItc</a:t>
            </a:r>
            <a:endParaRPr sz="1000"/>
          </a:p>
          <a:p>
            <a:pPr indent="0" lvl="0" marL="0" rtl="0" algn="l">
              <a:spcBef>
                <a:spcPts val="0"/>
              </a:spcBef>
              <a:spcAft>
                <a:spcPts val="0"/>
              </a:spcAft>
              <a:buNone/>
            </a:pPr>
            <a:r>
              <a:rPr lang="en" sz="1000" u="sng">
                <a:solidFill>
                  <a:schemeClr val="hlink"/>
                </a:solidFill>
                <a:hlinkClick r:id="rId17"/>
              </a:rPr>
              <a:t>https://docs.google.com/spreadsheets/d/1ec-qHftUFW6UBAQ8fzkSQJh_fB9OTFrjgesgUJ9MItc/pubhtml</a:t>
            </a:r>
            <a:endParaRPr sz="1000"/>
          </a:p>
          <a:p>
            <a:pPr indent="0" lvl="0" marL="0" rtl="0" algn="l">
              <a:spcBef>
                <a:spcPts val="0"/>
              </a:spcBef>
              <a:spcAft>
                <a:spcPts val="0"/>
              </a:spcAft>
              <a:buNone/>
            </a:pPr>
            <a:r>
              <a:rPr lang="en" sz="1000" u="sng">
                <a:solidFill>
                  <a:schemeClr val="hlink"/>
                </a:solidFill>
                <a:hlinkClick r:id="rId18"/>
              </a:rPr>
              <a:t>https://docs.google.com/spreadsheets/d/1ec-qHftUFW6UBAQ8fzkSQJh_fB9OTFrjgesgUJ9MItc/pub</a:t>
            </a:r>
            <a:endParaRPr sz="1000"/>
          </a:p>
          <a:p>
            <a:pPr indent="0" lvl="0" marL="0" rtl="0" algn="l">
              <a:spcBef>
                <a:spcPts val="0"/>
              </a:spcBef>
              <a:spcAft>
                <a:spcPts val="0"/>
              </a:spcAft>
              <a:buNone/>
            </a:pPr>
            <a:r>
              <a:rPr lang="en" sz="1000" u="sng">
                <a:solidFill>
                  <a:schemeClr val="hlink"/>
                </a:solidFill>
                <a:hlinkClick r:id="rId19"/>
              </a:rPr>
              <a:t>https://docs.google.com/spreadsheets/d/1ec-qHftUFW6UBAQ8fzkSQJh_fB9OTFrjgesgUJ9MItc/view</a:t>
            </a:r>
            <a:endParaRPr sz="1000"/>
          </a:p>
          <a:p>
            <a:pPr indent="0" lvl="0" marL="0" rtl="0" algn="l">
              <a:spcBef>
                <a:spcPts val="0"/>
              </a:spcBef>
              <a:spcAft>
                <a:spcPts val="0"/>
              </a:spcAft>
              <a:buNone/>
            </a:pPr>
            <a:r>
              <a:rPr lang="en" sz="1000" u="sng">
                <a:solidFill>
                  <a:schemeClr val="hlink"/>
                </a:solidFill>
                <a:hlinkClick r:id="rId20"/>
              </a:rPr>
              <a:t>https://docs.google.com/forms/d/1JBj9fs3nYtGyk-EMLrh3kB4Rv3XVcb4emvCnW9lEFJM/edit?usp=sharing</a:t>
            </a:r>
            <a:endParaRPr sz="1000"/>
          </a:p>
          <a:p>
            <a:pPr indent="0" lvl="0" marL="0" rtl="0" algn="l">
              <a:spcBef>
                <a:spcPts val="0"/>
              </a:spcBef>
              <a:spcAft>
                <a:spcPts val="0"/>
              </a:spcAft>
              <a:buNone/>
            </a:pPr>
            <a:r>
              <a:rPr lang="en" sz="1000" u="sng">
                <a:solidFill>
                  <a:schemeClr val="hlink"/>
                </a:solidFill>
                <a:hlinkClick r:id="rId21"/>
              </a:rPr>
              <a:t>https://docs.google.com/drawings/d/1oTDneliB4tQexl0F_0pfIW6LZBVXEfObnfCIwPfi3T4/edit?usp=sharing</a:t>
            </a:r>
            <a:endParaRPr sz="1000"/>
          </a:p>
          <a:p>
            <a:pPr indent="0" lvl="0" marL="0" rtl="0" algn="l">
              <a:spcBef>
                <a:spcPts val="0"/>
              </a:spcBef>
              <a:spcAft>
                <a:spcPts val="0"/>
              </a:spcAft>
              <a:buNone/>
            </a:pPr>
            <a:r>
              <a:rPr lang="en" sz="1000" u="sng">
                <a:solidFill>
                  <a:schemeClr val="hlink"/>
                </a:solidFill>
                <a:hlinkClick r:id="rId22"/>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23"/>
              </a:rPr>
              <a:t>https://sites.google.com/view/lagunabeachphotoboothrentals/home</a:t>
            </a:r>
            <a:endParaRPr sz="1000"/>
          </a:p>
          <a:p>
            <a:pPr indent="0" lvl="0" marL="0" rtl="0" algn="l">
              <a:spcBef>
                <a:spcPts val="0"/>
              </a:spcBef>
              <a:spcAft>
                <a:spcPts val="0"/>
              </a:spcAft>
              <a:buNone/>
            </a:pPr>
            <a:r>
              <a:rPr lang="en" sz="1000" u="sng">
                <a:solidFill>
                  <a:schemeClr val="hlink"/>
                </a:solidFill>
                <a:hlinkClick r:id="rId24"/>
              </a:rPr>
              <a:t>https://docs.google.com/document/d/1s6hvB6vGpdun_ZY_lRZSFEAnE2DEeP5KWeyrGU0RNdg/edit?usp=sharing</a:t>
            </a:r>
            <a:endParaRPr sz="1000"/>
          </a:p>
          <a:p>
            <a:pPr indent="0" lvl="0" marL="0" rtl="0" algn="l">
              <a:spcBef>
                <a:spcPts val="0"/>
              </a:spcBef>
              <a:spcAft>
                <a:spcPts val="0"/>
              </a:spcAft>
              <a:buNone/>
            </a:pPr>
            <a:r>
              <a:rPr lang="en" sz="1000" u="sng">
                <a:solidFill>
                  <a:schemeClr val="hlink"/>
                </a:solidFill>
                <a:hlinkClick r:id="rId25"/>
              </a:rPr>
              <a:t>https://docs.google.com/document/d/1s6hvB6vGpdun_ZY_lRZSFEAnE2DEeP5KWeyrGU0RNdg/pub</a:t>
            </a:r>
            <a:endParaRPr sz="1000"/>
          </a:p>
          <a:p>
            <a:pPr indent="0" lvl="0" marL="0" rtl="0" algn="l">
              <a:spcBef>
                <a:spcPts val="0"/>
              </a:spcBef>
              <a:spcAft>
                <a:spcPts val="0"/>
              </a:spcAft>
              <a:buNone/>
            </a:pPr>
            <a:r>
              <a:rPr lang="en" sz="1000" u="sng">
                <a:solidFill>
                  <a:schemeClr val="hlink"/>
                </a:solidFill>
                <a:hlinkClick r:id="rId26"/>
              </a:rPr>
              <a:t>https://docs.google.com/document/d/1s6hvB6vGpdun_ZY_lRZSFEAnE2DEeP5KWeyrGU0RNdg/view</a:t>
            </a:r>
            <a:endParaRPr sz="1000"/>
          </a:p>
          <a:p>
            <a:pPr indent="0" lvl="0" marL="0" rtl="0" algn="l">
              <a:spcBef>
                <a:spcPts val="0"/>
              </a:spcBef>
              <a:spcAft>
                <a:spcPts val="0"/>
              </a:spcAft>
              <a:buNone/>
            </a:pPr>
            <a:r>
              <a:rPr lang="en" sz="1000" u="sng">
                <a:solidFill>
                  <a:schemeClr val="hlink"/>
                </a:solidFill>
                <a:hlinkClick r:id="rId27"/>
              </a:rPr>
              <a:t>https://docs.google.com/presentation/d/1WSzezglxtVDEFl2hX-vNCG9NCdoOcyy89RdP_wQdCJQ/edit?usp=sharing</a:t>
            </a:r>
            <a:endParaRPr sz="1000"/>
          </a:p>
          <a:p>
            <a:pPr indent="0" lvl="0" marL="0" rtl="0" algn="l">
              <a:spcBef>
                <a:spcPts val="0"/>
              </a:spcBef>
              <a:spcAft>
                <a:spcPts val="0"/>
              </a:spcAft>
              <a:buNone/>
            </a:pPr>
            <a:r>
              <a:rPr lang="en" sz="1000" u="sng">
                <a:solidFill>
                  <a:schemeClr val="hlink"/>
                </a:solidFill>
                <a:hlinkClick r:id="rId28"/>
              </a:rPr>
              <a:t>https://docs.google.com/presentation/d/1WSzezglxtVDEFl2hX-vNCG9NCdoOcyy89RdP_wQdCJQ/pub?start=true&amp;loop=true&amp;delayms=3000</a:t>
            </a:r>
            <a:endParaRPr sz="1000"/>
          </a:p>
          <a:p>
            <a:pPr indent="0" lvl="0" marL="0" rtl="0" algn="l">
              <a:spcBef>
                <a:spcPts val="0"/>
              </a:spcBef>
              <a:spcAft>
                <a:spcPts val="0"/>
              </a:spcAft>
              <a:buNone/>
            </a:pPr>
            <a:r>
              <a:rPr lang="en" sz="1000" u="sng">
                <a:solidFill>
                  <a:schemeClr val="hlink"/>
                </a:solidFill>
                <a:hlinkClick r:id="rId29"/>
              </a:rPr>
              <a:t>https://docs.google.com/presentation/d/1WSzezglxtVDEFl2hX-vNCG9NCdoOcyy89RdP_wQdCJQ/view</a:t>
            </a:r>
            <a:endParaRPr sz="1000"/>
          </a:p>
          <a:p>
            <a:pPr indent="0" lvl="0" marL="0" rtl="0" algn="l">
              <a:spcBef>
                <a:spcPts val="0"/>
              </a:spcBef>
              <a:spcAft>
                <a:spcPts val="0"/>
              </a:spcAft>
              <a:buNone/>
            </a:pPr>
            <a:r>
              <a:rPr lang="en" sz="1000" u="sng">
                <a:solidFill>
                  <a:schemeClr val="hlink"/>
                </a:solidFill>
                <a:hlinkClick r:id="rId30"/>
              </a:rPr>
              <a:t>https://docs.google.com/presentation/d/1WSzezglxtVDEFl2hX-vNCG9NCdoOcyy89RdP_wQdCJQ/htmlpresent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SLIDES_API1580483888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SLIDES_API1580483888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Beverly Hills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58048388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58048388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58048388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58048388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Beverly Hills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58048388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58048388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58048388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58048388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58048388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58048388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58048388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58048388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58048388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58048388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uckyfrogphotos.com/beverly-hills-360-photo-booth-rental.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luckyfrogphotos.com/beverly-hills-360-photo-booth-rental.html" TargetMode="External"/><Relationship Id="rId4" Type="http://schemas.openxmlformats.org/officeDocument/2006/relationships/image" Target="../media/image1.jpg"/><Relationship Id="rId5" Type="http://schemas.openxmlformats.org/officeDocument/2006/relationships/hyperlink" Target="https://docs.google.com/presentation/d/1WSzezglxtVDEFl2hX-vNCG9NCdoOcyy89RdP_wQdCJQ/edit?usp=drivesdk" TargetMode="External"/><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luckyfrogphotos.com/beverly-hills-360-photo-booth-rental.html" TargetMode="External"/><Relationship Id="rId4" Type="http://schemas.openxmlformats.org/officeDocument/2006/relationships/image" Target="../media/image2.jpg"/><Relationship Id="rId5" Type="http://schemas.openxmlformats.org/officeDocument/2006/relationships/hyperlink" Target="https://docs.google.com/presentation/d/1WSzezglxtVDEFl2hX-vNCG9NCdoOcyy89RdP_wQdCJQ/edit?usp=drivesdk" TargetMode="External"/><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www.luckyfrogphotos.com/beverly-hills-360-photo-booth-rental.html" TargetMode="External"/><Relationship Id="rId4" Type="http://schemas.openxmlformats.org/officeDocument/2006/relationships/image" Target="../media/image26.jpg"/><Relationship Id="rId5" Type="http://schemas.openxmlformats.org/officeDocument/2006/relationships/hyperlink" Target="https://docs.google.com/presentation/d/1WSzezglxtVDEFl2hX-vNCG9NCdoOcyy89RdP_wQdCJQ/edit?usp=drivesdk" TargetMode="External"/><Relationship Id="rId6"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WSzezglxtVDEFl2hX-vNCG9NCdoOcyy89RdP_wQdCJQ/edit?usp=drivesdk" TargetMode="Externa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0" Type="http://schemas.openxmlformats.org/officeDocument/2006/relationships/hyperlink" Target="https://docs.google.com/spreadsheets/d/1ec-qHftUFW6UBAQ8fzkSQJh_fB9OTFrjgesgUJ9MItc/view" TargetMode="External"/><Relationship Id="rId22" Type="http://schemas.openxmlformats.org/officeDocument/2006/relationships/hyperlink" Target="https://docs.google.com/drawings/d/1oTDneliB4tQexl0F_0pfIW6LZBVXEfObnfCIwPfi3T4/edit?usp=sharing" TargetMode="External"/><Relationship Id="rId21" Type="http://schemas.openxmlformats.org/officeDocument/2006/relationships/hyperlink" Target="https://docs.google.com/forms/d/1JBj9fs3nYtGyk-EMLrh3kB4Rv3XVcb4emvCnW9lEFJM/edit?usp=sharing" TargetMode="External"/><Relationship Id="rId24" Type="http://schemas.openxmlformats.org/officeDocument/2006/relationships/hyperlink" Target="https://sites.google.com/view/lagunabeachphotoboothrentals/home" TargetMode="External"/><Relationship Id="rId23" Type="http://schemas.openxmlformats.org/officeDocument/2006/relationships/hyperlink" Target="https://drive.google.com/file/d/1Ub_baxN1yIKa7z6PHbWKiQ5Hv3QmkYdb/view?usp=drivesdk" TargetMode="External"/><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luckyfrogphotos.com/beverly-hills-360-photo-booth-rental.html" TargetMode="External"/><Relationship Id="rId4" Type="http://schemas.openxmlformats.org/officeDocument/2006/relationships/hyperlink" Target="https://drive.google.com/drive/folders/1JBURcxZVsyjgWc4IWOMVylmNb5vxsWe0?usp=sharing" TargetMode="External"/><Relationship Id="rId9" Type="http://schemas.openxmlformats.org/officeDocument/2006/relationships/hyperlink" Target="https://drive.google.com/drive/folders/1m7DyLlFlbzk6gv3QQFUj7cbltzva6E-b?usp=sharing" TargetMode="External"/><Relationship Id="rId26" Type="http://schemas.openxmlformats.org/officeDocument/2006/relationships/hyperlink" Target="https://docs.google.com/document/d/1s6hvB6vGpdun_ZY_lRZSFEAnE2DEeP5KWeyrGU0RNdg/pub" TargetMode="External"/><Relationship Id="rId25" Type="http://schemas.openxmlformats.org/officeDocument/2006/relationships/hyperlink" Target="https://docs.google.com/document/d/1s6hvB6vGpdun_ZY_lRZSFEAnE2DEeP5KWeyrGU0RNdg/edit?usp=sharing" TargetMode="External"/><Relationship Id="rId28" Type="http://schemas.openxmlformats.org/officeDocument/2006/relationships/hyperlink" Target="https://docs.google.com/presentation/d/1WSzezglxtVDEFl2hX-vNCG9NCdoOcyy89RdP_wQdCJQ/edit?usp=sharing" TargetMode="External"/><Relationship Id="rId27" Type="http://schemas.openxmlformats.org/officeDocument/2006/relationships/hyperlink" Target="https://docs.google.com/document/d/1s6hvB6vGpdun_ZY_lRZSFEAnE2DEeP5KWeyrGU0RNdg/view"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rCry2TxXXZ7IwJTboR_8g7buFEdNTm2k?usp=sharing" TargetMode="External"/><Relationship Id="rId29" Type="http://schemas.openxmlformats.org/officeDocument/2006/relationships/hyperlink" Target="https://docs.google.com/presentation/d/1WSzezglxtVDEFl2hX-vNCG9NCdoOcyy89RdP_wQdCJQ/pub?start=true&amp;loop=true&amp;delayms=3000" TargetMode="External"/><Relationship Id="rId7" Type="http://schemas.openxmlformats.org/officeDocument/2006/relationships/hyperlink" Target="https://drive.google.com/drive/folders/1XwxlTsfDVqZv-cKz6C3MF5iD89Qzj-yT?usp=sharing" TargetMode="External"/><Relationship Id="rId8" Type="http://schemas.openxmlformats.org/officeDocument/2006/relationships/hyperlink" Target="https://drive.google.com/drive/folders/1A5-04QrJgTYlFFdI-nuEMg68qhy-BnkY?usp=sharing" TargetMode="External"/><Relationship Id="rId31" Type="http://schemas.openxmlformats.org/officeDocument/2006/relationships/hyperlink" Target="https://docs.google.com/presentation/d/1WSzezglxtVDEFl2hX-vNCG9NCdoOcyy89RdP_wQdCJQ/htmlpresent" TargetMode="External"/><Relationship Id="rId30" Type="http://schemas.openxmlformats.org/officeDocument/2006/relationships/hyperlink" Target="https://docs.google.com/presentation/d/1WSzezglxtVDEFl2hX-vNCG9NCdoOcyy89RdP_wQdCJQ/view" TargetMode="External"/><Relationship Id="rId11" Type="http://schemas.openxmlformats.org/officeDocument/2006/relationships/hyperlink" Target="https://drive.google.com/file/d/1ayjHHqtlfMo253xtM38PBtQN2XxSNWul/view?usp=sharing" TargetMode="External"/><Relationship Id="rId33" Type="http://schemas.openxmlformats.org/officeDocument/2006/relationships/image" Target="../media/image23.png"/><Relationship Id="rId10" Type="http://schemas.openxmlformats.org/officeDocument/2006/relationships/hyperlink" Target="https://drive.google.com/file/d/1Ydn2hOARUOVW_ahaGWH18ardfWICigtD/view?usp=sharing" TargetMode="External"/><Relationship Id="rId32" Type="http://schemas.openxmlformats.org/officeDocument/2006/relationships/hyperlink" Target="https://docs.google.com/presentation/d/1WSzezglxtVDEFl2hX-vNCG9NCdoOcyy89RdP_wQdCJQ/edit?usp=drivesdk" TargetMode="External"/><Relationship Id="rId13" Type="http://schemas.openxmlformats.org/officeDocument/2006/relationships/hyperlink" Target="https://drive.google.com/file/d/1qp2QQ2vcWsVa4PClkqmVzWQZUmuxIjup/view?usp=sharing" TargetMode="External"/><Relationship Id="rId12" Type="http://schemas.openxmlformats.org/officeDocument/2006/relationships/hyperlink" Target="https://drive.google.com/file/d/1JZWf6iRGOYJUmbWIzTGJ2-7oNXzWeeBu/view?usp=sharing" TargetMode="External"/><Relationship Id="rId15" Type="http://schemas.openxmlformats.org/officeDocument/2006/relationships/hyperlink" Target="https://drive.google.com/file/d/1kC3ej4BMpxiLcau-R539MYfDKxCbw2ay/view?usp=sharing" TargetMode="External"/><Relationship Id="rId14" Type="http://schemas.openxmlformats.org/officeDocument/2006/relationships/hyperlink" Target="https://drive.google.com/file/d/1oqwHP2Lvo6amJ_figUE0BV0xvu8LELY7/view?usp=sharing" TargetMode="External"/><Relationship Id="rId17" Type="http://schemas.openxmlformats.org/officeDocument/2006/relationships/hyperlink" Target="https://docs.google.com/spreadsheet/pub?key=1ec-qHftUFW6UBAQ8fzkSQJh_fB9OTFrjgesgUJ9MItc" TargetMode="External"/><Relationship Id="rId16" Type="http://schemas.openxmlformats.org/officeDocument/2006/relationships/hyperlink" Target="https://docs.google.com/spreadsheets/d/1ec-qHftUFW6UBAQ8fzkSQJh_fB9OTFrjgesgUJ9MItc/edit?usp=sharing" TargetMode="External"/><Relationship Id="rId19" Type="http://schemas.openxmlformats.org/officeDocument/2006/relationships/hyperlink" Target="https://docs.google.com/spreadsheets/d/1ec-qHftUFW6UBAQ8fzkSQJh_fB9OTFrjgesgUJ9MItc/pub" TargetMode="External"/><Relationship Id="rId18" Type="http://schemas.openxmlformats.org/officeDocument/2006/relationships/hyperlink" Target="https://docs.google.com/spreadsheets/d/1ec-qHftUFW6UBAQ8fzkSQJh_fB9OTFrjgesgUJ9MItc/pub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docs.google.com/presentation/d/1WSzezglxtVDEFl2hX-vNCG9NCdoOcyy89RdP_wQdCJQ/edit?usp=drivesdk" TargetMode="Externa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www.luckyfrogphotos.com/beverly-hills-360-photo-booth-rental.html" TargetMode="External"/><Relationship Id="rId4" Type="http://schemas.openxmlformats.org/officeDocument/2006/relationships/hyperlink" Target="http://www.youtube.com/watch?v=EmCLBIu0R2I" TargetMode="External"/><Relationship Id="rId5" Type="http://schemas.openxmlformats.org/officeDocument/2006/relationships/image" Target="../media/image20.jpg"/><Relationship Id="rId6" Type="http://schemas.openxmlformats.org/officeDocument/2006/relationships/hyperlink" Target="https://docs.google.com/presentation/d/1WSzezglxtVDEFl2hX-vNCG9NCdoOcyy89RdP_wQdCJQ/edit?usp=drivesdk" TargetMode="External"/><Relationship Id="rId7"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www.luckyfrogphotos.com/beverly-hills-360-photo-booth-rental.html" TargetMode="External"/><Relationship Id="rId4" Type="http://schemas.openxmlformats.org/officeDocument/2006/relationships/hyperlink" Target="http://www.youtube.com/watch?v=10hlB0RTfVM" TargetMode="External"/><Relationship Id="rId5" Type="http://schemas.openxmlformats.org/officeDocument/2006/relationships/image" Target="../media/image22.jpg"/><Relationship Id="rId6" Type="http://schemas.openxmlformats.org/officeDocument/2006/relationships/hyperlink" Target="https://docs.google.com/presentation/d/1WSzezglxtVDEFl2hX-vNCG9NCdoOcyy89RdP_wQdCJQ/edit?usp=drivesdk" TargetMode="External"/><Relationship Id="rId7"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www.luckyfrogphotos.com/beverly-hills-360-photo-booth-rental.html" TargetMode="External"/><Relationship Id="rId4" Type="http://schemas.openxmlformats.org/officeDocument/2006/relationships/hyperlink" Target="https://docs.google.com/presentation/d/1WSzezglxtVDEFl2hX-vNCG9NCdoOcyy89RdP_wQdCJQ/edit?usp=drivesdk" TargetMode="External"/><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www.luckyfrogphotos.com/beverly-hills-360-photo-booth-rental.html" TargetMode="External"/><Relationship Id="rId4" Type="http://schemas.openxmlformats.org/officeDocument/2006/relationships/hyperlink" Target="http://www.youtube.com/watch?v=3pr93oJJCWA" TargetMode="External"/><Relationship Id="rId5" Type="http://schemas.openxmlformats.org/officeDocument/2006/relationships/image" Target="../media/image27.jpg"/><Relationship Id="rId6" Type="http://schemas.openxmlformats.org/officeDocument/2006/relationships/hyperlink" Target="https://docs.google.com/presentation/d/1WSzezglxtVDEFl2hX-vNCG9NCdoOcyy89RdP_wQdCJQ/edit?usp=drivesdk" TargetMode="External"/><Relationship Id="rId7"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www.luckyfrogphotos.com/beverly-hills-360-photo-booth-rental.html" TargetMode="External"/><Relationship Id="rId4" Type="http://schemas.openxmlformats.org/officeDocument/2006/relationships/hyperlink" Target="http://www.youtube.com/watch?v=ztOckYx8qsw" TargetMode="External"/><Relationship Id="rId5" Type="http://schemas.openxmlformats.org/officeDocument/2006/relationships/image" Target="../media/image28.jpg"/><Relationship Id="rId6" Type="http://schemas.openxmlformats.org/officeDocument/2006/relationships/hyperlink" Target="https://docs.google.com/presentation/d/1WSzezglxtVDEFl2hX-vNCG9NCdoOcyy89RdP_wQdCJQ/edit?usp=drivesdk" TargetMode="External"/><Relationship Id="rId7"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luckyfrogphotos.com/beverly-hills-360-photo-booth-rent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luckyfrogphotos.com/beverly-hills-360-photo-booth-rental.html" TargetMode="Externa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luckyfrogphotos.com/beverly-hills-360-photo-booth-rental.html" TargetMode="External"/><Relationship Id="rId4" Type="http://schemas.openxmlformats.org/officeDocument/2006/relationships/hyperlink" Target="https://docs.google.com/presentation/d/1WSzezglxtVDEFl2hX-vNCG9NCdoOcyy89RdP_wQdCJQ/edit?usp=drivesdk" TargetMode="External"/><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WSzezglxtVDEFl2hX-vNCG9NCdoOcyy89RdP_wQdCJQ/edit?usp=drivesdk" TargetMode="Externa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WSzezglxtVDEFl2hX-vNCG9NCdoOcyy89RdP_wQdCJQ/edit?usp=drivesdk" TargetMode="Externa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luckyfrogphotos.com/beverly-hills-360-photo-booth-rental.html" TargetMode="External"/><Relationship Id="rId4" Type="http://schemas.openxmlformats.org/officeDocument/2006/relationships/image" Target="../media/image14.jpg"/><Relationship Id="rId5" Type="http://schemas.openxmlformats.org/officeDocument/2006/relationships/hyperlink" Target="https://docs.google.com/presentation/d/1WSzezglxtVDEFl2hX-vNCG9NCdoOcyy89RdP_wQdCJQ/edit?usp=drivesdk" TargetMode="External"/><Relationship Id="rId6"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luckyfrogphotos.com/beverly-hills-360-photo-booth-rental.html" TargetMode="External"/><Relationship Id="rId4" Type="http://schemas.openxmlformats.org/officeDocument/2006/relationships/image" Target="../media/image3.jpg"/><Relationship Id="rId5" Type="http://schemas.openxmlformats.org/officeDocument/2006/relationships/hyperlink" Target="https://docs.google.com/presentation/d/1WSzezglxtVDEFl2hX-vNCG9NCdoOcyy89RdP_wQdCJQ/edit?usp=drivesdk" TargetMode="External"/><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www.luckyfrogphotos.com/beverly-hills-360-photo-booth-rental.html" TargetMode="External"/><Relationship Id="rId4" Type="http://schemas.openxmlformats.org/officeDocument/2006/relationships/image" Target="../media/image25.jpg"/><Relationship Id="rId5" Type="http://schemas.openxmlformats.org/officeDocument/2006/relationships/hyperlink" Target="https://docs.google.com/presentation/d/1WSzezglxtVDEFl2hX-vNCG9NCdoOcyy89RdP_wQdCJQ/edit?usp=drivesdk" TargetMode="External"/><Relationship Id="rId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Beverly Hills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https://www.luckyfrogphotos.com/beverly-hills-360-photo-booth-rental.html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Vogue Photo Booths rents out photo booths for weddings, corporate events, college activities, private parties, and much more. Our photo booths are mobile, fashionable, and smart. We supply endless high truth photographs for your visitors, tailored subsequently your selection of custom logo. We moreover have enough money online photo galleries, fascinating props, memory books, and other services to urge on create your matter in fact memorable. Those amusing images will be shared taking into consideration friends, uploaded upon Facebook and Instagram, and displayed upon refrigerators and office desks to be viewed repeatedly. Those guest prints, personalized in imitation of your names and dates for your wedding or event, will next continue to remind your guests long after your date how much fun your issue in reality was for years &#10;It's a full of life tunnel with pulsating roomy tubes lining the walls. This enclosure is agreed versatile and may be used in the same way as any of the edit freshen photo booths as without difficulty as slo-mo video. manage alongside the runway. as soon as this stunning image maker, you can be the greatest in town. Pose for the camera considering our well-ventilated Tunnel Vogue Photo Booth Rental. receive a Photo print and video emailed. During your session, you can hear to music though you pose and record. 6ft x 8ft booth in imitation of integrated LED lights Simple-to-use kiosk later than video/print/email capabilities. Branding on prints and video. all photo bears your logo/message! Booth host to assist you when paperwork the runway. {} Vogue Photo Booth offers the bustle to your orange County place wedding, special event, or corporate event! pick from our astonishing backgrounds, snarky props, filters, and more to put up to your guests have fun and occupy the moment! tote up the fascination of a photo shoot once the fun of a photo booth, and thats what you acquire subsequent to you hire a Vogue Photo Booth! We have speech bubbles, hashtag props, themed props, well-liked words, you read out it! If you in reality desire to go every out, we can make custom props in your favorite colors and themes! Whether they want to herald it upon IG, allowance on Facebook, email or text it, your guests can instantly portion videos. This isn't your grandmother's photo booth. Our digital-first booths have no walls, ceilings, film, or ceilings, and there is no limit to what we can make together! Sequins! Walls of greenery! Colors that pop! all backdrop you require, we are clear to have it. We may then design unique backdrops to be consistent with your theme or to emphasize your business. View our selection by clicking here. Photo Booth offers premium approach concept photo booth rentals throughout the Dallas OC Metropolis area. Our kiosk-style booths feature DSLR cameras, strobe lighting that surrounds you in soft, sweet light, and ultra-fast dye-sublimation printers. We furthermore use cutting-edge technology, allowing you to allow your guests later every of the hottest photo trends sweeping social media. Packed full when experiences such as GIFs, Boomerangs, TicTok style videos, Digital Props and more, your guests will have a blast! Not solitary are they practiced to choose their experience, they hurriedly receive the output to easily allocation subsequently the world. Our digital booths are ultra-modern and user-friendly, eliminating the obsession for an attendant. It is ideal for happenings in compact areas such as offices, trade discharge duty booths, restaurants, or anywhere else where room is limited!&#10;&#10;Our digital booths are ideal for actions such as festivals, grand openings, trade shows, conferences, product launches, brand activations, restaurants, corporate events, and multi-day rentals. Our interesting every digital selfie booths will save your guests entertained as they recognize selfies. You'll adore the radiance that comes from its small footprint and elegant design. following you enter our digital booth, practice your poses or acquire ready to bust a dance. Gifs and boomerangs are quite popular! Your guest will have a good grow old and will have something cold to post on social media! Digital SnapChat props and unique filters gone the black and white and glam filters used by the Kardashians accumulate to the enjoyment. Have any moves? considering incredible effects, a personalized overlay, and warm music, upgrading your digital booth rental to a TikTok Video Booth is the ideal other for your visitors to do its stuff off their skills though ensuring the fun!! GIFs are well-liked on Instagram. Facebook just other the completion to reveal GIFs via friends from additional websites, but Instagram has not. Our Roamer Booth, taking into account our Digital Booths, is jam-packed later than experiences as soon as GIFs, Boomerangs, Digital Props, and more, but it's on the move! There will be no more waiting in stock for your guests. Our Roamer Photo Booth will accompany them! Our gifted attendant ensures that we buy extraordinary shots of everyone and that we can capture the fun anywhere. Our Roamer Booths are ideal for use at festivals, sporting events, walk/run events, grand openings, trade shows, conferences, product launches, brand activations, restaurants, and corporate events. &#10;When you enter our digtal booth, practice your poses or get ready to bust a dance. Gifs and boomerangs are quite popular! Your guest will have a great become old and will have something chilly to publish on social media! Digital &quot;SnapChat&quot;-style props and unique filters afterward the black and white and glam filters used by the Kardashians amass to the enjoyment. GIFs are well-liked upon Instagram. Facebook just supplementary the capability to name GIFs via friends from new websites, but Instagram hasn't been cooperating at all. That's OK. We have the tools to assist your guests in posting their GIFs on every three of these social media platforms. allow the Likes, Shares, and Retweets begin!&#10;" id="110" name="Google Shape;110;p22" title="Video photo booth rental Beverly Hill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Beverly Hills" id="111" name="Google Shape;111;p22" title="Video photo booth rental Beverly Hill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Vogue Photo Booths rents out photo booths for weddings, corporate events, college activities, private parties, and much more. Our photo booths are mobile, fashionable, and smart. We supply endless high truth photographs for your visitors, tailored subsequently your selection of custom logo. We moreover have enough money online photo galleries, fascinating props, memory books, and other services to urge on create your matter in fact memorable. Those amusing images will be shared taking into consideration friends, uploaded upon Facebook and Instagram, and displayed upon refrigerators and office desks to be viewed repeatedly. Those guest prints, personalized in imitation of your names and dates for your wedding or event, will next continue to remind your guests long after your date how much fun your issue in reality was for years &#10;It's a full of life tunnel with pulsating roomy tubes lining the walls. This enclosure is agreed versatile and may be used in the same way as any of the edit freshen photo booths as without difficulty as slo-mo video. manage alongside the runway. as soon as this stunning image maker, you can be the greatest in town. Pose for the camera considering our well-ventilated Tunnel Vogue Photo Booth Rental. receive a Photo print and video emailed. During your session, you can hear to music though you pose and record. 6ft x 8ft booth in imitation of integrated LED lights Simple-to-use kiosk later than video/print/email capabilities. Branding on prints and video. all photo bears your logo/message! Booth host to assist you when paperwork the runway. {} Vogue Photo Booth offers the bustle to your orange County place wedding, special event, or corporate event! pick from our astonishing backgrounds, snarky props, filters, and more to put up to your guests have fun and occupy the moment! tote up the fascination of a photo shoot once the fun of a photo booth, and thats what you acquire subsequent to you hire a Vogue Photo Booth! We have speech bubbles, hashtag props, themed props, well-liked words, you read out it! If you in reality desire to go every out, we can make custom props in your favorite colors and themes! Whether they want to herald it upon IG, allowance on Facebook, email or text it, your guests can instantly portion videos. This isn't your grandmother's photo booth. Our digital-first booths have no walls, ceilings, film, or ceilings, and there is no limit to what we can make together! Sequins! Walls of greenery! Colors that pop! all backdrop you require, we are clear to have it. We may then design unique backdrops to be consistent with your theme or to emphasize your business. View our selection by clicking here. Photo Booth offers premium approach concept photo booth rentals throughout the Dallas OC Metropolis area. Our kiosk-style booths feature DSLR cameras, strobe lighting that surrounds you in soft, sweet light, and ultra-fast dye-sublimation printers. We furthermore use cutting-edge technology, allowing you to allow your guests later every of the hottest photo trends sweeping social media. Packed full when experiences such as GIFs, Boomerangs, TicTok style videos, Digital Props and more, your guests will have a blast! Not solitary are they practiced to choose their experience, they hurriedly receive the output to easily allocation subsequently the world. Our digital booths are ultra-modern and user-friendly, eliminating the obsession for an attendant. It is ideal for happenings in compact areas such as offices, trade discharge duty booths, restaurants, or anywhere else where room is limited!&#10;&#10;Our digital booths are ideal for actions such as festivals, grand openings, trade shows, conferences, product launches, brand activations, restaurants, corporate events, and multi-day rentals. Our interesting every digital selfie booths will save your guests entertained as they recognize selfies. You'll adore the radiance that comes from its small footprint and elegant design. following you enter our digital booth, practice your poses or acquire ready to bust a dance. Gifs and boomerangs are quite popular! Your guest will have a good grow old and will have something cold to post on social media! Digital SnapChat props and unique filters gone the black and white and glam filters used by the Kardashians accumulate to the enjoyment. Have any moves? considering incredible effects, a personalized overlay, and warm music, upgrading your digital booth rental to a TikTok Video Booth is the ideal other for your visitors to do its stuff off their skills though ensuring the fun!! GIFs are well-liked on Instagram. Facebook just other the completion to reveal GIFs via friends from additional websites, but Instagram has not. Our Roamer Booth, taking into account our Digital Booths, is jam-packed later than experiences as soon as GIFs, Boomerangs, Digital Props, and more, but it's on the move! There will be no more waiting in stock for your guests. Our Roamer Photo Booth will accompany them! Our gifted attendant ensures that we buy extraordinary shots of everyone and that we can capture the fun anywhere. Our Roamer Booths are ideal for use at festivals, sporting events, walk/run events, grand openings, trade shows, conferences, product launches, brand activations, restaurants, and corporate events. &#10;When you enter our digtal booth, practice your poses or get ready to bust a dance. Gifs and boomerangs are quite popular! Your guest will have a great become old and will have something chilly to publish on social media! Digital &quot;SnapChat&quot;-style props and unique filters afterward the black and white and glam filters used by the Kardashians amass to the enjoyment. GIFs are well-liked upon Instagram. Facebook just supplementary the capability to name GIFs via friends from new websites, but Instagram hasn't been cooperating at all. That's OK. We have the tools to assist your guests in posting their GIFs on every three of these social media platforms. allow the Likes, Shares, and Retweets begin!&#10;" id="116" name="Google Shape;116;p23" title="Video photo booth rental Beverly Hills">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Beverly Hills" id="117" name="Google Shape;117;p23" title="Video photo booth rental Beverly Hill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Vogue Photo Booths rents out photo booths for weddings, corporate events, college activities, private parties, and much more. Our photo booths are mobile, fashionable, and smart. We supply endless high truth photographs for your visitors, tailored subsequently your selection of custom logo. We moreover have enough money online photo galleries, fascinating props, memory books, and other services to urge on create your matter in fact memorable. Those amusing images will be shared taking into consideration friends, uploaded upon Facebook and Instagram, and displayed upon refrigerators and office desks to be viewed repeatedly. Those guest prints, personalized in imitation of your names and dates for your wedding or event, will next continue to remind your guests long after your date how much fun your issue in reality was for years &#10;It's a full of life tunnel with pulsating roomy tubes lining the walls. This enclosure is agreed versatile and may be used in the same way as any of the edit freshen photo booths as without difficulty as slo-mo video. manage alongside the runway. as soon as this stunning image maker, you can be the greatest in town. Pose for the camera considering our well-ventilated Tunnel Vogue Photo Booth Rental. receive a Photo print and video emailed. During your session, you can hear to music though you pose and record. 6ft x 8ft booth in imitation of integrated LED lights Simple-to-use kiosk later than video/print/email capabilities. Branding on prints and video. all photo bears your logo/message! Booth host to assist you when paperwork the runway. {} Vogue Photo Booth offers the bustle to your orange County place wedding, special event, or corporate event! pick from our astonishing backgrounds, snarky props, filters, and more to put up to your guests have fun and occupy the moment! tote up the fascination of a photo shoot once the fun of a photo booth, and thats what you acquire subsequent to you hire a Vogue Photo Booth! We have speech bubbles, hashtag props, themed props, well-liked words, you read out it! If you in reality desire to go every out, we can make custom props in your favorite colors and themes! Whether they want to herald it upon IG, allowance on Facebook, email or text it, your guests can instantly portion videos. This isn't your grandmother's photo booth. Our digital-first booths have no walls, ceilings, film, or ceilings, and there is no limit to what we can make together! Sequins! Walls of greenery! Colors that pop! all backdrop you require, we are clear to have it. We may then design unique backdrops to be consistent with your theme or to emphasize your business. View our selection by clicking here. Photo Booth offers premium approach concept photo booth rentals throughout the Dallas OC Metropolis area. Our kiosk-style booths feature DSLR cameras, strobe lighting that surrounds you in soft, sweet light, and ultra-fast dye-sublimation printers. We furthermore use cutting-edge technology, allowing you to allow your guests later every of the hottest photo trends sweeping social media. Packed full when experiences such as GIFs, Boomerangs, TicTok style videos, Digital Props and more, your guests will have a blast! Not solitary are they practiced to choose their experience, they hurriedly receive the output to easily allocation subsequently the world. Our digital booths are ultra-modern and user-friendly, eliminating the obsession for an attendant. It is ideal for happenings in compact areas such as offices, trade discharge duty booths, restaurants, or anywhere else where room is limited!&#10;&#10;Our digital booths are ideal for actions such as festivals, grand openings, trade shows, conferences, product launches, brand activations, restaurants, corporate events, and multi-day rentals. Our interesting every digital selfie booths will save your guests entertained as they recognize selfies. You'll adore the radiance that comes from its small footprint and elegant design. following you enter our digital booth, practice your poses or acquire ready to bust a dance. Gifs and boomerangs are quite popular! Your guest will have a good grow old and will have something cold to post on social media! Digital SnapChat props and unique filters gone the black and white and glam filters used by the Kardashians accumulate to the enjoyment. Have any moves? considering incredible effects, a personalized overlay, and warm music, upgrading your digital booth rental to a TikTok Video Booth is the ideal other for your visitors to do its stuff off their skills though ensuring the fun!! GIFs are well-liked on Instagram. Facebook just other the completion to reveal GIFs via friends from additional websites, but Instagram has not. Our Roamer Booth, taking into account our Digital Booths, is jam-packed later than experiences as soon as GIFs, Boomerangs, Digital Props, and more, but it's on the move! There will be no more waiting in stock for your guests. Our Roamer Photo Booth will accompany them! Our gifted attendant ensures that we buy extraordinary shots of everyone and that we can capture the fun anywhere. Our Roamer Booths are ideal for use at festivals, sporting events, walk/run events, grand openings, trade shows, conferences, product launches, brand activations, restaurants, and corporate events. &#10;When you enter our digtal booth, practice your poses or get ready to bust a dance. Gifs and boomerangs are quite popular! Your guest will have a great become old and will have something chilly to publish on social media! Digital &quot;SnapChat&quot;-style props and unique filters afterward the black and white and glam filters used by the Kardashians amass to the enjoyment. GIFs are well-liked upon Instagram. Facebook just supplementary the capability to name GIFs via friends from new websites, but Instagram hasn't been cooperating at all. That's OK. We have the tools to assist your guests in posting their GIFs on every three of these social media platforms. allow the Likes, Shares, and Retweets begin!&#10;" id="122" name="Google Shape;122;p24" title="Video photo booth rental Beverly Hills">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pic>
        <p:nvPicPr>
          <p:cNvPr descr="Video photo booth rental Beverly Hills" id="123" name="Google Shape;123;p24" title="Video photo booth rental Beverly Hill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29" name="Google Shape;12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ideo photo booth rental Beverly Hills" id="130" name="Google Shape;130;p25" title="Video photo booth rental Beverly Hill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36" name="Google Shape;136;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spreadsheet</a:t>
            </a:r>
            <a:endParaRPr sz="700"/>
          </a:p>
          <a:p>
            <a:pPr indent="0" lvl="0" marL="0" rtl="0" algn="l">
              <a:lnSpc>
                <a:spcPct val="1000"/>
              </a:lnSpc>
              <a:spcBef>
                <a:spcPts val="1000"/>
              </a:spcBef>
              <a:spcAft>
                <a:spcPts val="0"/>
              </a:spcAft>
              <a:buNone/>
            </a:pPr>
            <a:r>
              <a:rPr lang="en" sz="700" u="sng">
                <a:solidFill>
                  <a:schemeClr val="hlink"/>
                </a:solidFill>
                <a:hlinkClick r:id="rId17"/>
              </a:rPr>
              <a:t>spreadsheet key</a:t>
            </a:r>
            <a:endParaRPr sz="700"/>
          </a:p>
          <a:p>
            <a:pPr indent="0" lvl="0" marL="0" rtl="0" algn="l">
              <a:lnSpc>
                <a:spcPct val="1000"/>
              </a:lnSpc>
              <a:spcBef>
                <a:spcPts val="1000"/>
              </a:spcBef>
              <a:spcAft>
                <a:spcPts val="0"/>
              </a:spcAft>
              <a:buNone/>
            </a:pPr>
            <a:r>
              <a:rPr lang="en" sz="700" u="sng">
                <a:solidFill>
                  <a:schemeClr val="hlink"/>
                </a:solidFill>
                <a:hlinkClick r:id="rId18"/>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9"/>
              </a:rPr>
              <a:t>spreadsheet pub</a:t>
            </a:r>
            <a:endParaRPr sz="700"/>
          </a:p>
          <a:p>
            <a:pPr indent="0" lvl="0" marL="0" rtl="0" algn="l">
              <a:lnSpc>
                <a:spcPct val="1000"/>
              </a:lnSpc>
              <a:spcBef>
                <a:spcPts val="1000"/>
              </a:spcBef>
              <a:spcAft>
                <a:spcPts val="0"/>
              </a:spcAft>
              <a:buNone/>
            </a:pPr>
            <a:r>
              <a:rPr lang="en" sz="700" u="sng">
                <a:solidFill>
                  <a:schemeClr val="hlink"/>
                </a:solidFill>
                <a:hlinkClick r:id="rId20"/>
              </a:rPr>
              <a:t>spreadsheet view</a:t>
            </a:r>
            <a:endParaRPr sz="700"/>
          </a:p>
          <a:p>
            <a:pPr indent="0" lvl="0" marL="0" rtl="0" algn="l">
              <a:lnSpc>
                <a:spcPct val="1000"/>
              </a:lnSpc>
              <a:spcBef>
                <a:spcPts val="1000"/>
              </a:spcBef>
              <a:spcAft>
                <a:spcPts val="0"/>
              </a:spcAft>
              <a:buNone/>
            </a:pPr>
            <a:r>
              <a:rPr lang="en" sz="700" u="sng">
                <a:solidFill>
                  <a:schemeClr val="hlink"/>
                </a:solidFill>
                <a:hlinkClick r:id="rId21"/>
              </a:rPr>
              <a:t>form</a:t>
            </a:r>
            <a:endParaRPr sz="700"/>
          </a:p>
          <a:p>
            <a:pPr indent="0" lvl="0" marL="0" rtl="0" algn="l">
              <a:lnSpc>
                <a:spcPct val="1000"/>
              </a:lnSpc>
              <a:spcBef>
                <a:spcPts val="1000"/>
              </a:spcBef>
              <a:spcAft>
                <a:spcPts val="0"/>
              </a:spcAft>
              <a:buNone/>
            </a:pPr>
            <a:r>
              <a:rPr lang="en" sz="700" u="sng">
                <a:solidFill>
                  <a:schemeClr val="hlink"/>
                </a:solidFill>
                <a:hlinkClick r:id="rId22"/>
              </a:rPr>
              <a:t>drawing</a:t>
            </a:r>
            <a:endParaRPr sz="700"/>
          </a:p>
          <a:p>
            <a:pPr indent="0" lvl="0" marL="0" rtl="0" algn="l">
              <a:lnSpc>
                <a:spcPct val="1000"/>
              </a:lnSpc>
              <a:spcBef>
                <a:spcPts val="1000"/>
              </a:spcBef>
              <a:spcAft>
                <a:spcPts val="0"/>
              </a:spcAft>
              <a:buNone/>
            </a:pPr>
            <a:r>
              <a:rPr lang="en" sz="700" u="sng">
                <a:solidFill>
                  <a:schemeClr val="hlink"/>
                </a:solidFill>
                <a:hlinkClick r:id="rId23"/>
              </a:rPr>
              <a:t>image</a:t>
            </a:r>
            <a:endParaRPr sz="700"/>
          </a:p>
          <a:p>
            <a:pPr indent="0" lvl="0" marL="0" rtl="0" algn="l">
              <a:lnSpc>
                <a:spcPct val="1000"/>
              </a:lnSpc>
              <a:spcBef>
                <a:spcPts val="1000"/>
              </a:spcBef>
              <a:spcAft>
                <a:spcPts val="0"/>
              </a:spcAft>
              <a:buNone/>
            </a:pPr>
            <a:r>
              <a:rPr lang="en" sz="700" u="sng">
                <a:solidFill>
                  <a:schemeClr val="hlink"/>
                </a:solidFill>
                <a:hlinkClick r:id="rId24"/>
              </a:rPr>
              <a:t>image link</a:t>
            </a:r>
            <a:endParaRPr sz="700"/>
          </a:p>
          <a:p>
            <a:pPr indent="0" lvl="0" marL="0" rtl="0" algn="l">
              <a:lnSpc>
                <a:spcPct val="1000"/>
              </a:lnSpc>
              <a:spcBef>
                <a:spcPts val="1000"/>
              </a:spcBef>
              <a:spcAft>
                <a:spcPts val="1000"/>
              </a:spcAft>
              <a:buNone/>
            </a:pPr>
            <a:r>
              <a:t/>
            </a:r>
            <a:endParaRPr/>
          </a:p>
        </p:txBody>
      </p:sp>
      <p:sp>
        <p:nvSpPr>
          <p:cNvPr id="137" name="Google Shape;137;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a:t>
            </a:r>
            <a:endParaRPr sz="700"/>
          </a:p>
          <a:p>
            <a:pPr indent="0" lvl="0" marL="0" rtl="0" algn="l">
              <a:lnSpc>
                <a:spcPct val="1000"/>
              </a:lnSpc>
              <a:spcBef>
                <a:spcPts val="1000"/>
              </a:spcBef>
              <a:spcAft>
                <a:spcPts val="0"/>
              </a:spcAft>
              <a:buNone/>
            </a:pPr>
            <a:r>
              <a:rPr lang="en" sz="700" u="sng">
                <a:solidFill>
                  <a:schemeClr val="hlink"/>
                </a:solidFill>
                <a:hlinkClick r:id="rId26"/>
              </a:rPr>
              <a:t>document pub</a:t>
            </a:r>
            <a:endParaRPr sz="700"/>
          </a:p>
          <a:p>
            <a:pPr indent="0" lvl="0" marL="0" rtl="0" algn="l">
              <a:lnSpc>
                <a:spcPct val="1000"/>
              </a:lnSpc>
              <a:spcBef>
                <a:spcPts val="1000"/>
              </a:spcBef>
              <a:spcAft>
                <a:spcPts val="0"/>
              </a:spcAft>
              <a:buNone/>
            </a:pPr>
            <a:r>
              <a:rPr lang="en" sz="700" u="sng">
                <a:solidFill>
                  <a:schemeClr val="hlink"/>
                </a:solidFill>
                <a:hlinkClick r:id="rId27"/>
              </a:rPr>
              <a:t>document view</a:t>
            </a:r>
            <a:endParaRPr sz="700"/>
          </a:p>
          <a:p>
            <a:pPr indent="0" lvl="0" marL="0" rtl="0" algn="l">
              <a:lnSpc>
                <a:spcPct val="1000"/>
              </a:lnSpc>
              <a:spcBef>
                <a:spcPts val="1000"/>
              </a:spcBef>
              <a:spcAft>
                <a:spcPts val="0"/>
              </a:spcAft>
              <a:buNone/>
            </a:pPr>
            <a:r>
              <a:rPr lang="en" sz="700" u="sng">
                <a:solidFill>
                  <a:schemeClr val="hlink"/>
                </a:solidFill>
                <a:hlinkClick r:id="rId28"/>
              </a:rPr>
              <a:t>presentation</a:t>
            </a:r>
            <a:endParaRPr sz="700"/>
          </a:p>
          <a:p>
            <a:pPr indent="0" lvl="0" marL="0" rtl="0" algn="l">
              <a:lnSpc>
                <a:spcPct val="1000"/>
              </a:lnSpc>
              <a:spcBef>
                <a:spcPts val="1000"/>
              </a:spcBef>
              <a:spcAft>
                <a:spcPts val="0"/>
              </a:spcAft>
              <a:buNone/>
            </a:pPr>
            <a:r>
              <a:rPr lang="en" sz="700" u="sng">
                <a:solidFill>
                  <a:schemeClr val="hlink"/>
                </a:solidFill>
                <a:hlinkClick r:id="rId29"/>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0"/>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1"/>
              </a:rPr>
              <a:t>presentation html</a:t>
            </a:r>
            <a:endParaRPr sz="700"/>
          </a:p>
          <a:p>
            <a:pPr indent="0" lvl="0" marL="0" rtl="0" algn="l">
              <a:lnSpc>
                <a:spcPct val="1000"/>
              </a:lnSpc>
              <a:spcBef>
                <a:spcPts val="1000"/>
              </a:spcBef>
              <a:spcAft>
                <a:spcPts val="1000"/>
              </a:spcAft>
              <a:buNone/>
            </a:pPr>
            <a:r>
              <a:t/>
            </a:r>
            <a:endParaRPr/>
          </a:p>
        </p:txBody>
      </p:sp>
      <p:pic>
        <p:nvPicPr>
          <p:cNvPr descr="Video photo booth rental Beverly Hills" id="138" name="Google Shape;138;p26" title="Video photo booth rental Beverly Hills">
            <a:hlinkClick r:id="rId32"/>
          </p:cNvPr>
          <p:cNvPicPr preferRelativeResize="0"/>
          <p:nvPr/>
        </p:nvPicPr>
        <p:blipFill>
          <a:blip r:embed="rId33">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44" name="Google Shape;144;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ideo photo booth rental Beverly Hills" id="145" name="Google Shape;145;p27" title="Video photo booth rental Beverly Hill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https://www.luckyfrogphotos.com/beverly-hills-360-photo-booth-rental.html</a:t>
            </a:r>
            <a:endParaRPr/>
          </a:p>
        </p:txBody>
      </p:sp>
      <p:pic>
        <p:nvPicPr>
          <p:cNvPr id="151" name="Google Shape;151;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Beverly Hills" id="152" name="Google Shape;152;p28" title="Video photo booth rental Beverly Hill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https://www.luckyfrogphotos.com/beverly-hills-360-photo-booth-rental.html</a:t>
            </a:r>
            <a:endParaRPr/>
          </a:p>
        </p:txBody>
      </p:sp>
      <p:pic>
        <p:nvPicPr>
          <p:cNvPr id="158" name="Google Shape;158;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Beverly Hills" id="159" name="Google Shape;159;p29" title="Video photo booth rental Beverly Hill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https://www.luckyfrogphotos.com/beverly-hills-360-photo-booth-rental.html</a:t>
            </a:r>
            <a:endParaRPr/>
          </a:p>
        </p:txBody>
      </p:sp>
      <p:pic>
        <p:nvPicPr>
          <p:cNvPr descr="Video photo booth rental Beverly Hills" id="165" name="Google Shape;165;p30" title="Video photo booth rental Beverly Hill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https://www.luckyfrogphotos.com/beverly-hills-360-photo-booth-rental.html</a:t>
            </a:r>
            <a:endParaRPr/>
          </a:p>
        </p:txBody>
      </p:sp>
      <p:pic>
        <p:nvPicPr>
          <p:cNvPr id="171" name="Google Shape;171;p31">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Beverly Hills" id="172" name="Google Shape;172;p31" title="Video photo booth rental Beverly Hill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ideo photo booth rental Beverly Hills" id="60" name="Google Shape;60;p14" title="Video photo booth rental Beverly Hills">
            <a:hlinkClick r:id="rId3"/>
          </p:cNvPr>
          <p:cNvPicPr preferRelativeResize="0"/>
          <p:nvPr/>
        </p:nvPicPr>
        <p:blipFill>
          <a:blip r:embed="rId4">
            <a:alphaModFix/>
          </a:blip>
          <a:stretch>
            <a:fillRect/>
          </a:stretch>
        </p:blipFill>
        <p:spPr>
          <a:xfrm>
            <a:off x="1143001" y="1"/>
            <a:ext cx="6857999" cy="5143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https://www.luckyfrogphotos.com/beverly-hills-360-photo-booth-rental.html</a:t>
            </a:r>
            <a:endParaRPr/>
          </a:p>
        </p:txBody>
      </p:sp>
      <p:pic>
        <p:nvPicPr>
          <p:cNvPr id="178" name="Google Shape;178;p32">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Beverly Hills" id="179" name="Google Shape;179;p32" title="Video photo booth rental Beverly Hill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Beverly Hills</a:t>
            </a:r>
            <a:endParaRPr b="1">
              <a:solidFill>
                <a:srgbClr val="A8D673"/>
              </a:solidFill>
              <a:latin typeface="Poppins"/>
              <a:ea typeface="Poppins"/>
              <a:cs typeface="Poppins"/>
              <a:sym typeface="Poppins"/>
            </a:endParaRPr>
          </a:p>
        </p:txBody>
      </p:sp>
      <p:sp>
        <p:nvSpPr>
          <p:cNvPr id="185" name="Google Shape;185;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https://www.luckyfrogphotos.com/beverly-hills-360-photo-booth-rental.html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ideo photo booth rental Beverly Hills" id="65" name="Google Shape;65;p15" title="Video photo booth rental Beverly Hills">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Video photo booth rental Beverly Hills</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Vogue Photo Booths rents out photo booths for weddings, corporate events, instructor activities, private parties, and much more. Our photo booths are mobile, fashionable, and smart. We supply endless high answer photographs for your visitors, tailored like your selection of custom logo. We moreover pay for online photo galleries, fascinating props, memory books, and supplementary services to encourage create your event really memorable. Those amusing images will be shared once friends, uploaded on Facebook and Instagram, and displayed on refrigerators and office desks to be viewed repeatedly. Those guest prints, personalized gone your names and dates for your wedding or event, will along with continue to remind your guests long after your date how much fun your concern essentially was for years&amp;nbsp;It's a full of life tunnel once pulsating well-ventilated tubes lining the walls. This enclosure is agreed versatile and may be used subsequently any of the way in air photo booths as with ease as slo-mo video. run by the side of the runway. taking into account this stunning image maker, you can be the greatest in town. Pose for the camera once our vivacious Tunnel Vogue Photo Booth Rental. get a Photo print and video emailed. During your session, you can listen to music even if you pose and record. 6ft x 8ft booth when integrated LED lights Simple-to-use kiosk like video/print/email capabilities. Branding upon prints and video. all photo bears your logo/message! Booth host to back you in the manner of presidency the runway. {} Vogue Photo Booth offers the protest to your yellow County area wedding, special event, or corporate event! pick from our astonishing backgrounds, snarky props, filters, and more to help your guests have fun and invade the moment! complement the attraction of a photo shoot subsequent to the fun of a photo booth, and thats what you get past you employ a Vogue Photo Booth! We have speech bubbles, hashtag props, themed props, well-liked words, you make known it! If you in fact want to go all out, we can make custom props in your favorite colors and themes! Whether they want to reveal it on IG, portion upon Facebook, email or text it, your guests can instantly part videos. This isn't your grandmother's photo booth. Our digital-first booths have no walls, ceilings, film, or ceilings, and there is no limit to what we can make together! Sequins! Walls of greenery! Colors that pop! whatever backdrop you require, we are distinct to have it. We may after that design unique backdrops to settle your theme or to put the accent on your business. View our selection by clicking here. Photo Booth offers premium admittance concept photo booth rentals throughout the Dallas&amp;nbsp;OC Metropolis area. Our kiosk-style booths feature DSLR cameras, strobe lighting that surrounds you in soft, charming light, and ultra-fast dye-sublimation printers. We along with use cutting-edge technology, allowing you to offer your guests taking into consideration all of the hottest photo trends sweeping social media. Packed full next experiences such as GIFs, Boomerangs, TicTok style videos, Digital Props and more, your guests will have a blast! Not unaccompanied are they clever to choose their experience, they tersely get the output to easily share with the world. Our digital booths are ultra-modern and user-friendly, eliminating the need for an attendant. It is ideal for undertakings in compact areas such as offices, trade comport yourself booths, restaurants, or anywhere else where room is limited!</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Our digital booths are ideal for actions such as festivals, grand openings, trade shows, conferences, product launches, brand activations, restaurants, corporate events, and multi-day rentals. Our fascinating all digital selfie booths will keep your guests entertained as they acknowledge selfies. You'll adore the radiance that comes from its small footprint and elegant design. subsequent to you enter our digital booth, practice your poses or acquire ready to bust a dance. Gifs and boomerangs are quite popular! Your guest will have a good time and will have something cold to pronounce upon social media! Digital SnapChat props and unique filters following the black and white and glam filters used by the Kardashians grow to the enjoyment. Have any moves? with amazing effects, a personalized overlay, and hot music, upgrading your digital booth rental to a TikTok Video Booth is the ideal choice for your visitors to act out off their skills while ensuring the fun!! GIFs are popular on Instagram. Facebook just supplementary the capability to pronounce GIFs via connections from additional websites, but Instagram has not. Our Roamer Booth, afterward our Digital Booths, is jam-packed in imitation of experiences in imitation of GIFs, Boomerangs, Digital Props, and more, but it's upon the move! There will be no more waiting in descent for your guests. Our Roamer Photo Booth will accompany them! Our proficient attendant ensures that we make a purchase of astounding shots of everyone and that we can commandeer the fun anywhere. Our Roamer Booths are ideal for use at festivals, sporting events, walk/run events, grand openings, trade shows, conferences, product launches, brand activations, restaurants, and corporate events.&amp;nbsp;When you enter our digtal booth, practice your poses or get ready to bust a dance. Gifs and boomerangs are quite popular! Your guest will have a good era and will have something cool to say on social media! Digital "SnapChat"-style props and unique filters next the black and white and glam filters used by the Kardashians amass to the enjoyment. GIFs are popular on Instagram. Facebook just extra the capability to reveal GIFs via associates from extra websites, but Instagram hasn't been cooperating at all. That's OK. We have the tools to put up to your guests in posting their GIFs on every three of these social media platforms. let the Likes, Shares, and Retweets begin!</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https://www.luckyfrogphotos.com/beverly-hills-360-photo-booth-rental.html</a:t>
            </a:r>
            <a:endParaRPr sz="1000">
              <a:solidFill>
                <a:schemeClr val="dk2"/>
              </a:solidFill>
            </a:endParaRPr>
          </a:p>
        </p:txBody>
      </p:sp>
      <p:pic>
        <p:nvPicPr>
          <p:cNvPr descr="Video photo booth rental Beverly Hills" id="73" name="Google Shape;73;p16" title="Video photo booth rental Beverly Hill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Photo Booth Rental Orange County</a:t>
            </a:r>
            <a:endParaRPr sz="1000"/>
          </a:p>
          <a:p>
            <a:pPr indent="0" lvl="0" marL="0" rtl="0" algn="l">
              <a:spcBef>
                <a:spcPts val="0"/>
              </a:spcBef>
              <a:spcAft>
                <a:spcPts val="0"/>
              </a:spcAft>
              <a:buNone/>
            </a:pPr>
            <a:r>
              <a:rPr lang="en" sz="1000"/>
              <a:t>15700 Belshire Ave, Norwalk, CA 90650</a:t>
            </a:r>
            <a:endParaRPr sz="1000"/>
          </a:p>
          <a:p>
            <a:pPr indent="0" lvl="0" marL="0" rtl="0" algn="l">
              <a:spcBef>
                <a:spcPts val="0"/>
              </a:spcBef>
              <a:spcAft>
                <a:spcPts val="0"/>
              </a:spcAft>
              <a:buNone/>
            </a:pPr>
            <a:r>
              <a:rPr lang="en" sz="1000"/>
              <a:t>(562) 303-9926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ideo photo booth rental Beverly Hills" id="80" name="Google Shape;80;p17" title="Video photo booth rental Beverly Hill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Video photo booth rental Beverly Hills</a:t>
            </a:r>
            <a:endParaRPr sz="800"/>
          </a:p>
          <a:p>
            <a:pPr indent="0" lvl="0" marL="0" rtl="0" algn="l">
              <a:spcBef>
                <a:spcPts val="0"/>
              </a:spcBef>
              <a:spcAft>
                <a:spcPts val="0"/>
              </a:spcAft>
              <a:buNone/>
            </a:pPr>
            <a:r>
              <a:t/>
            </a:r>
            <a:endParaRPr sz="800"/>
          </a:p>
        </p:txBody>
      </p:sp>
      <p:pic>
        <p:nvPicPr>
          <p:cNvPr descr="Video photo booth rental Beverly Hills" id="87" name="Google Shape;87;p18" title="Video photo booth rental Beverly Hill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Vogue Photo Booths rents out photo booths for weddings, corporate events, college activities, private parties, and much more. Our photo booths are mobile, fashionable, and smart. We supply endless high truth photographs for your visitors, tailored subsequently your selection of custom logo. We moreover have enough money online photo galleries, fascinating props, memory books, and other services to urge on create your matter in fact memorable. Those amusing images will be shared taking into consideration friends, uploaded upon Facebook and Instagram, and displayed upon refrigerators and office desks to be viewed repeatedly. Those guest prints, personalized in imitation of your names and dates for your wedding or event, will next continue to remind your guests long after your date how much fun your issue in reality was for years &#10;It's a full of life tunnel with pulsating roomy tubes lining the walls. This enclosure is agreed versatile and may be used in the same way as any of the edit freshen photo booths as without difficulty as slo-mo video. manage alongside the runway. as soon as this stunning image maker, you can be the greatest in town. Pose for the camera considering our well-ventilated Tunnel Vogue Photo Booth Rental. receive a Photo print and video emailed. During your session, you can hear to music though you pose and record. 6ft x 8ft booth in imitation of integrated LED lights Simple-to-use kiosk later than video/print/email capabilities. Branding on prints and video. all photo bears your logo/message! Booth host to assist you when paperwork the runway. {} Vogue Photo Booth offers the bustle to your orange County place wedding, special event, or corporate event! pick from our astonishing backgrounds, snarky props, filters, and more to put up to your guests have fun and occupy the moment! tote up the fascination of a photo shoot once the fun of a photo booth, and thats what you acquire subsequent to you hire a Vogue Photo Booth! We have speech bubbles, hashtag props, themed props, well-liked words, you read out it! If you in reality desire to go every out, we can make custom props in your favorite colors and themes! Whether they want to herald it upon IG, allowance on Facebook, email or text it, your guests can instantly portion videos. This isn't your grandmother's photo booth. Our digital-first booths have no walls, ceilings, film, or ceilings, and there is no limit to what we can make together! Sequins! Walls of greenery! Colors that pop! all backdrop you require, we are clear to have it. We may then design unique backdrops to be consistent with your theme or to emphasize your business. View our selection by clicking here. Photo Booth offers premium approach concept photo booth rentals throughout the Dallas OC Metropolis area. Our kiosk-style booths feature DSLR cameras, strobe lighting that surrounds you in soft, sweet light, and ultra-fast dye-sublimation printers. We furthermore use cutting-edge technology, allowing you to allow your guests later every of the hottest photo trends sweeping social media. Packed full when experiences such as GIFs, Boomerangs, TicTok style videos, Digital Props and more, your guests will have a blast! Not solitary are they practiced to choose their experience, they hurriedly receive the output to easily allocation subsequently the world. Our digital booths are ultra-modern and user-friendly, eliminating the obsession for an attendant. It is ideal for happenings in compact areas such as offices, trade discharge duty booths, restaurants, or anywhere else where room is limited!&#10;&#10;Our digital booths are ideal for actions such as festivals, grand openings, trade shows, conferences, product launches, brand activations, restaurants, corporate events, and multi-day rentals. Our interesting every digital selfie booths will save your guests entertained as they recognize selfies. You'll adore the radiance that comes from its small footprint and elegant design. following you enter our digital booth, practice your poses or acquire ready to bust a dance. Gifs and boomerangs are quite popular! Your guest will have a good grow old and will have something cold to post on social media! Digital SnapChat props and unique filters gone the black and white and glam filters used by the Kardashians accumulate to the enjoyment. Have any moves? considering incredible effects, a personalized overlay, and warm music, upgrading your digital booth rental to a TikTok Video Booth is the ideal other for your visitors to do its stuff off their skills though ensuring the fun!! GIFs are well-liked on Instagram. Facebook just other the completion to reveal GIFs via friends from additional websites, but Instagram has not. Our Roamer Booth, taking into account our Digital Booths, is jam-packed later than experiences as soon as GIFs, Boomerangs, Digital Props, and more, but it's on the move! There will be no more waiting in stock for your guests. Our Roamer Photo Booth will accompany them! Our gifted attendant ensures that we buy extraordinary shots of everyone and that we can capture the fun anywhere. Our Roamer Booths are ideal for use at festivals, sporting events, walk/run events, grand openings, trade shows, conferences, product launches, brand activations, restaurants, and corporate events. &#10;When you enter our digtal booth, practice your poses or get ready to bust a dance. Gifs and boomerangs are quite popular! Your guest will have a great become old and will have something chilly to publish on social media! Digital &quot;SnapChat&quot;-style props and unique filters afterward the black and white and glam filters used by the Kardashians amass to the enjoyment. GIFs are well-liked upon Instagram. Facebook just supplementary the capability to name GIFs via friends from new websites, but Instagram hasn't been cooperating at all. That's OK. We have the tools to assist your guests in posting their GIFs on every three of these social media platforms. allow the Likes, Shares, and Retweets begin!&#10;" id="92" name="Google Shape;92;p19" title="Video photo booth rental Beverly Hill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Beverly Hills" id="93" name="Google Shape;93;p19" title="Video photo booth rental Beverly Hill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Vogue Photo Booths rents out photo booths for weddings, corporate events, college activities, private parties, and much more. Our photo booths are mobile, fashionable, and smart. We supply endless high truth photographs for your visitors, tailored subsequently your selection of custom logo. We moreover have enough money online photo galleries, fascinating props, memory books, and other services to urge on create your matter in fact memorable. Those amusing images will be shared taking into consideration friends, uploaded upon Facebook and Instagram, and displayed upon refrigerators and office desks to be viewed repeatedly. Those guest prints, personalized in imitation of your names and dates for your wedding or event, will next continue to remind your guests long after your date how much fun your issue in reality was for years &#10;It's a full of life tunnel with pulsating roomy tubes lining the walls. This enclosure is agreed versatile and may be used in the same way as any of the edit freshen photo booths as without difficulty as slo-mo video. manage alongside the runway. as soon as this stunning image maker, you can be the greatest in town. Pose for the camera considering our well-ventilated Tunnel Vogue Photo Booth Rental. receive a Photo print and video emailed. During your session, you can hear to music though you pose and record. 6ft x 8ft booth in imitation of integrated LED lights Simple-to-use kiosk later than video/print/email capabilities. Branding on prints and video. all photo bears your logo/message! Booth host to assist you when paperwork the runway. {} Vogue Photo Booth offers the bustle to your orange County place wedding, special event, or corporate event! pick from our astonishing backgrounds, snarky props, filters, and more to put up to your guests have fun and occupy the moment! tote up the fascination of a photo shoot once the fun of a photo booth, and thats what you acquire subsequent to you hire a Vogue Photo Booth! We have speech bubbles, hashtag props, themed props, well-liked words, you read out it! If you in reality desire to go every out, we can make custom props in your favorite colors and themes! Whether they want to herald it upon IG, allowance on Facebook, email or text it, your guests can instantly portion videos. This isn't your grandmother's photo booth. Our digital-first booths have no walls, ceilings, film, or ceilings, and there is no limit to what we can make together! Sequins! Walls of greenery! Colors that pop! all backdrop you require, we are clear to have it. We may then design unique backdrops to be consistent with your theme or to emphasize your business. View our selection by clicking here. Photo Booth offers premium approach concept photo booth rentals throughout the Dallas OC Metropolis area. Our kiosk-style booths feature DSLR cameras, strobe lighting that surrounds you in soft, sweet light, and ultra-fast dye-sublimation printers. We furthermore use cutting-edge technology, allowing you to allow your guests later every of the hottest photo trends sweeping social media. Packed full when experiences such as GIFs, Boomerangs, TicTok style videos, Digital Props and more, your guests will have a blast! Not solitary are they practiced to choose their experience, they hurriedly receive the output to easily allocation subsequently the world. Our digital booths are ultra-modern and user-friendly, eliminating the obsession for an attendant. It is ideal for happenings in compact areas such as offices, trade discharge duty booths, restaurants, or anywhere else where room is limited!&#10;&#10;Our digital booths are ideal for actions such as festivals, grand openings, trade shows, conferences, product launches, brand activations, restaurants, corporate events, and multi-day rentals. Our interesting every digital selfie booths will save your guests entertained as they recognize selfies. You'll adore the radiance that comes from its small footprint and elegant design. following you enter our digital booth, practice your poses or acquire ready to bust a dance. Gifs and boomerangs are quite popular! Your guest will have a good grow old and will have something cold to post on social media! Digital SnapChat props and unique filters gone the black and white and glam filters used by the Kardashians accumulate to the enjoyment. Have any moves? considering incredible effects, a personalized overlay, and warm music, upgrading your digital booth rental to a TikTok Video Booth is the ideal other for your visitors to do its stuff off their skills though ensuring the fun!! GIFs are well-liked on Instagram. Facebook just other the completion to reveal GIFs via friends from additional websites, but Instagram has not. Our Roamer Booth, taking into account our Digital Booths, is jam-packed later than experiences as soon as GIFs, Boomerangs, Digital Props, and more, but it's on the move! There will be no more waiting in stock for your guests. Our Roamer Photo Booth will accompany them! Our gifted attendant ensures that we buy extraordinary shots of everyone and that we can capture the fun anywhere. Our Roamer Booths are ideal for use at festivals, sporting events, walk/run events, grand openings, trade shows, conferences, product launches, brand activations, restaurants, and corporate events. &#10;When you enter our digtal booth, practice your poses or get ready to bust a dance. Gifs and boomerangs are quite popular! Your guest will have a great become old and will have something chilly to publish on social media! Digital &quot;SnapChat&quot;-style props and unique filters afterward the black and white and glam filters used by the Kardashians amass to the enjoyment. GIFs are well-liked upon Instagram. Facebook just supplementary the capability to name GIFs via friends from new websites, but Instagram hasn't been cooperating at all. That's OK. We have the tools to assist your guests in posting their GIFs on every three of these social media platforms. allow the Likes, Shares, and Retweets begin!&#10;" id="98" name="Google Shape;98;p20" title="Video photo booth rental Beverly Hill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Beverly Hills" id="99" name="Google Shape;99;p20" title="Video photo booth rental Beverly Hill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Vogue Photo Booths rents out photo booths for weddings, corporate events, college activities, private parties, and much more. Our photo booths are mobile, fashionable, and smart. We supply endless high truth photographs for your visitors, tailored subsequently your selection of custom logo. We moreover have enough money online photo galleries, fascinating props, memory books, and other services to urge on create your matter in fact memorable. Those amusing images will be shared taking into consideration friends, uploaded upon Facebook and Instagram, and displayed upon refrigerators and office desks to be viewed repeatedly. Those guest prints, personalized in imitation of your names and dates for your wedding or event, will next continue to remind your guests long after your date how much fun your issue in reality was for years &#10;It's a full of life tunnel with pulsating roomy tubes lining the walls. This enclosure is agreed versatile and may be used in the same way as any of the edit freshen photo booths as without difficulty as slo-mo video. manage alongside the runway. as soon as this stunning image maker, you can be the greatest in town. Pose for the camera considering our well-ventilated Tunnel Vogue Photo Booth Rental. receive a Photo print and video emailed. During your session, you can hear to music though you pose and record. 6ft x 8ft booth in imitation of integrated LED lights Simple-to-use kiosk later than video/print/email capabilities. Branding on prints and video. all photo bears your logo/message! Booth host to assist you when paperwork the runway. {} Vogue Photo Booth offers the bustle to your orange County place wedding, special event, or corporate event! pick from our astonishing backgrounds, snarky props, filters, and more to put up to your guests have fun and occupy the moment! tote up the fascination of a photo shoot once the fun of a photo booth, and thats what you acquire subsequent to you hire a Vogue Photo Booth! We have speech bubbles, hashtag props, themed props, well-liked words, you read out it! If you in reality desire to go every out, we can make custom props in your favorite colors and themes! Whether they want to herald it upon IG, allowance on Facebook, email or text it, your guests can instantly portion videos. This isn't your grandmother's photo booth. Our digital-first booths have no walls, ceilings, film, or ceilings, and there is no limit to what we can make together! Sequins! Walls of greenery! Colors that pop! all backdrop you require, we are clear to have it. We may then design unique backdrops to be consistent with your theme or to emphasize your business. View our selection by clicking here. Photo Booth offers premium approach concept photo booth rentals throughout the Dallas OC Metropolis area. Our kiosk-style booths feature DSLR cameras, strobe lighting that surrounds you in soft, sweet light, and ultra-fast dye-sublimation printers. We furthermore use cutting-edge technology, allowing you to allow your guests later every of the hottest photo trends sweeping social media. Packed full when experiences such as GIFs, Boomerangs, TicTok style videos, Digital Props and more, your guests will have a blast! Not solitary are they practiced to choose their experience, they hurriedly receive the output to easily allocation subsequently the world. Our digital booths are ultra-modern and user-friendly, eliminating the obsession for an attendant. It is ideal for happenings in compact areas such as offices, trade discharge duty booths, restaurants, or anywhere else where room is limited!&#10;&#10;Our digital booths are ideal for actions such as festivals, grand openings, trade shows, conferences, product launches, brand activations, restaurants, corporate events, and multi-day rentals. Our interesting every digital selfie booths will save your guests entertained as they recognize selfies. You'll adore the radiance that comes from its small footprint and elegant design. following you enter our digital booth, practice your poses or acquire ready to bust a dance. Gifs and boomerangs are quite popular! Your guest will have a good grow old and will have something cold to post on social media! Digital SnapChat props and unique filters gone the black and white and glam filters used by the Kardashians accumulate to the enjoyment. Have any moves? considering incredible effects, a personalized overlay, and warm music, upgrading your digital booth rental to a TikTok Video Booth is the ideal other for your visitors to do its stuff off their skills though ensuring the fun!! GIFs are well-liked on Instagram. Facebook just other the completion to reveal GIFs via friends from additional websites, but Instagram has not. Our Roamer Booth, taking into account our Digital Booths, is jam-packed later than experiences as soon as GIFs, Boomerangs, Digital Props, and more, but it's on the move! There will be no more waiting in stock for your guests. Our Roamer Photo Booth will accompany them! Our gifted attendant ensures that we buy extraordinary shots of everyone and that we can capture the fun anywhere. Our Roamer Booths are ideal for use at festivals, sporting events, walk/run events, grand openings, trade shows, conferences, product launches, brand activations, restaurants, and corporate events. &#10;When you enter our digtal booth, practice your poses or get ready to bust a dance. Gifs and boomerangs are quite popular! Your guest will have a great become old and will have something chilly to publish on social media! Digital &quot;SnapChat&quot;-style props and unique filters afterward the black and white and glam filters used by the Kardashians amass to the enjoyment. GIFs are well-liked upon Instagram. Facebook just supplementary the capability to name GIFs via friends from new websites, but Instagram hasn't been cooperating at all. That's OK. We have the tools to assist your guests in posting their GIFs on every three of these social media platforms. allow the Likes, Shares, and Retweets begin!&#10;" id="104" name="Google Shape;104;p21" title="Video photo booth rental Beverly Hill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Beverly Hills" id="105" name="Google Shape;105;p21" title="Video photo booth rental Beverly Hill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