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Poppins"/>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Poppins-bold.fntdata"/><Relationship Id="rId14" Type="http://schemas.openxmlformats.org/officeDocument/2006/relationships/font" Target="fonts/Poppins-regular.fntdata"/><Relationship Id="rId17" Type="http://schemas.openxmlformats.org/officeDocument/2006/relationships/font" Target="fonts/Poppins-boldItalic.fntdata"/><Relationship Id="rId16" Type="http://schemas.openxmlformats.org/officeDocument/2006/relationships/font" Target="fonts/Poppins-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0" Type="http://schemas.openxmlformats.org/officeDocument/2006/relationships/hyperlink" Target="https://drive.google.com/file/d/17_FFiFADYLJviiEKMApKV2MrRWSiLxBU/view?usp=sharing" TargetMode="External"/><Relationship Id="rId22" Type="http://schemas.openxmlformats.org/officeDocument/2006/relationships/hyperlink" Target="https://docs.google.com/document/d/1wzAtTYIPScuQ44oPyEpeBoxBSCBTkXfkjUL-nJC7-tQ/edit?usp=sharing" TargetMode="External"/><Relationship Id="rId21" Type="http://schemas.openxmlformats.org/officeDocument/2006/relationships/hyperlink" Target="https://drive.google.com/file/d/1YC4PEuvouZw-4yKBDuRjDhd8jVC2d59s/view?usp=sharing" TargetMode="External"/><Relationship Id="rId24" Type="http://schemas.openxmlformats.org/officeDocument/2006/relationships/hyperlink" Target="https://docs.google.com/document/d/1wzAtTYIPScuQ44oPyEpeBoxBSCBTkXfkjUL-nJC7-tQ/view" TargetMode="External"/><Relationship Id="rId23" Type="http://schemas.openxmlformats.org/officeDocument/2006/relationships/hyperlink" Target="https://docs.google.com/document/d/1wzAtTYIPScuQ44oPyEpeBoxBSCBTkXfkjUL-nJC7-tQ/pub" TargetMode="External"/><Relationship Id="rId1" Type="http://schemas.openxmlformats.org/officeDocument/2006/relationships/notesMaster" Target="../notesMasters/notesMaster1.xml"/><Relationship Id="rId2" Type="http://schemas.openxmlformats.org/officeDocument/2006/relationships/hyperlink" Target="https://drive.google.com/file/d/1XsldotWutFdmRfEzJfdoQkIyrP1ZNjp_/view?usp=sharing" TargetMode="External"/><Relationship Id="rId3" Type="http://schemas.openxmlformats.org/officeDocument/2006/relationships/hyperlink" Target="https://drive.google.com/file/d/1JJdIZbP9ur0Yj3kkau8sj3oDmGkLaNbx/view?usp=sharing" TargetMode="External"/><Relationship Id="rId4" Type="http://schemas.openxmlformats.org/officeDocument/2006/relationships/hyperlink" Target="https://drive.google.com/file/d/1ieWFGWqDhgokWsFOEnGBi5SqIlIjGkao/view?usp=sharing" TargetMode="External"/><Relationship Id="rId9" Type="http://schemas.openxmlformats.org/officeDocument/2006/relationships/hyperlink" Target="https://drive.google.com/file/d/1GXTIYgSSDvSs0aqkQFikeh_-DGk6z8du/view?usp=sharing" TargetMode="External"/><Relationship Id="rId26" Type="http://schemas.openxmlformats.org/officeDocument/2006/relationships/hyperlink" Target="https://docs.google.com/presentation/d/1i5nTu8ND4AMn3nk0qI9cle2JmEhgkzvyJKkRqm37-PA/pub" TargetMode="External"/><Relationship Id="rId25" Type="http://schemas.openxmlformats.org/officeDocument/2006/relationships/hyperlink" Target="https://docs.google.com/presentation/d/1i5nTu8ND4AMn3nk0qI9cle2JmEhgkzvyJKkRqm37-PA/edit?usp=sharing" TargetMode="External"/><Relationship Id="rId28" Type="http://schemas.openxmlformats.org/officeDocument/2006/relationships/hyperlink" Target="https://docs.google.com/document/d/1m7gl20PvkPWNnBu45c9c7xK3SIgKYKrmhL2sx0YnrHM/edit?usp=sharing" TargetMode="External"/><Relationship Id="rId27" Type="http://schemas.openxmlformats.org/officeDocument/2006/relationships/hyperlink" Target="https://docs.google.com/presentation/d/1i5nTu8ND4AMn3nk0qI9cle2JmEhgkzvyJKkRqm37-PA/view" TargetMode="External"/><Relationship Id="rId5" Type="http://schemas.openxmlformats.org/officeDocument/2006/relationships/hyperlink" Target="https://drive.google.com/file/d/1aUHEpcTuRszSYf4D94zSFRcSF29dKG4b/view?usp=sharing" TargetMode="External"/><Relationship Id="rId6" Type="http://schemas.openxmlformats.org/officeDocument/2006/relationships/hyperlink" Target="https://drive.google.com/file/d/1tGg_nxAjOuCSPNd3OXKdVzTcz6U4VmY6/view?usp=sharing" TargetMode="External"/><Relationship Id="rId29" Type="http://schemas.openxmlformats.org/officeDocument/2006/relationships/hyperlink" Target="https://docs.google.com/document/d/1m7gl20PvkPWNnBu45c9c7xK3SIgKYKrmhL2sx0YnrHM/pub" TargetMode="External"/><Relationship Id="rId7" Type="http://schemas.openxmlformats.org/officeDocument/2006/relationships/hyperlink" Target="https://drive.google.com/file/d/1peOAY_fejNVgXq3zSmYLgSPeBSFcBr9_/view?usp=sharing" TargetMode="External"/><Relationship Id="rId8" Type="http://schemas.openxmlformats.org/officeDocument/2006/relationships/hyperlink" Target="https://drive.google.com/file/d/1AztYcJBp6eECZNL7mClxiyAE57VTmooQ/view?usp=sharing" TargetMode="External"/><Relationship Id="rId31" Type="http://schemas.openxmlformats.org/officeDocument/2006/relationships/hyperlink" Target="https://docs.google.com/presentation/d/1kqZXu0Jrsyj782iiaUWWQGv42eEXMuPl-k401HvYLiw/edit?usp=sharing" TargetMode="External"/><Relationship Id="rId30" Type="http://schemas.openxmlformats.org/officeDocument/2006/relationships/hyperlink" Target="https://docs.google.com/document/d/1m7gl20PvkPWNnBu45c9c7xK3SIgKYKrmhL2sx0YnrHM/view" TargetMode="External"/><Relationship Id="rId11" Type="http://schemas.openxmlformats.org/officeDocument/2006/relationships/hyperlink" Target="https://drive.google.com/file/d/1OyQHZ9YvTAJOPedW0RDzorolSc7zuPmo/view?usp=sharing" TargetMode="External"/><Relationship Id="rId33" Type="http://schemas.openxmlformats.org/officeDocument/2006/relationships/hyperlink" Target="https://docs.google.com/presentation/d/1kqZXu0Jrsyj782iiaUWWQGv42eEXMuPl-k401HvYLiw/view" TargetMode="External"/><Relationship Id="rId10" Type="http://schemas.openxmlformats.org/officeDocument/2006/relationships/hyperlink" Target="https://drive.google.com/file/d/1wv52VzJa4FyrOS-pNQvlXGK11LanTFl2/view?usp=sharing" TargetMode="External"/><Relationship Id="rId32" Type="http://schemas.openxmlformats.org/officeDocument/2006/relationships/hyperlink" Target="https://docs.google.com/presentation/d/1kqZXu0Jrsyj782iiaUWWQGv42eEXMuPl-k401HvYLiw/pub" TargetMode="External"/><Relationship Id="rId13" Type="http://schemas.openxmlformats.org/officeDocument/2006/relationships/hyperlink" Target="https://drive.google.com/file/d/1EFp1BMaQw087K6f7C1i1V2pQGqcK4JQf/view?usp=sharing" TargetMode="External"/><Relationship Id="rId12" Type="http://schemas.openxmlformats.org/officeDocument/2006/relationships/hyperlink" Target="https://drive.google.com/file/d/1ID_osiXesNXoBVmIsCqCB-Aj_Slio2PB/view?usp=sharing" TargetMode="External"/><Relationship Id="rId15" Type="http://schemas.openxmlformats.org/officeDocument/2006/relationships/hyperlink" Target="https://drive.google.com/file/d/1WqR5GI_xvRvPC5WTtPhFogOk4nhCuwQv/view?usp=sharing" TargetMode="External"/><Relationship Id="rId14" Type="http://schemas.openxmlformats.org/officeDocument/2006/relationships/hyperlink" Target="https://drive.google.com/file/d/1S-5mNLpGBojiNPLdtC4AqaDO37fHjU8N/view?usp=sharing" TargetMode="External"/><Relationship Id="rId17" Type="http://schemas.openxmlformats.org/officeDocument/2006/relationships/hyperlink" Target="https://drive.google.com/file/d/1Yteew-dm7nty7bgbpDH_VVWOeICpagCp/view?usp=sharing" TargetMode="External"/><Relationship Id="rId16" Type="http://schemas.openxmlformats.org/officeDocument/2006/relationships/hyperlink" Target="https://drive.google.com/file/d/1N6gV06sjDlhGMZr-UifNVMmrIGsVFOqY/view?usp=sharing" TargetMode="External"/><Relationship Id="rId19" Type="http://schemas.openxmlformats.org/officeDocument/2006/relationships/hyperlink" Target="https://drive.google.com/file/d/1yULFhFoTCRKSgRT35XoZsRR_QiiKC0mq/view?usp=sharing" TargetMode="External"/><Relationship Id="rId18" Type="http://schemas.openxmlformats.org/officeDocument/2006/relationships/hyperlink" Target="https://drive.google.com/file/d/1cgoJQuUz19ROyUb_SjKBuZ6SCJpZYfIq/view?usp=sharing"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0" Type="http://schemas.openxmlformats.org/officeDocument/2006/relationships/hyperlink" Target="https://drive.google.com/file/d/17_FFiFADYLJviiEKMApKV2MrRWSiLxBU/view?usp=sharing" TargetMode="External"/><Relationship Id="rId22" Type="http://schemas.openxmlformats.org/officeDocument/2006/relationships/hyperlink" Target="https://docs.google.com/document/d/1wzAtTYIPScuQ44oPyEpeBoxBSCBTkXfkjUL-nJC7-tQ/edit?usp=sharing" TargetMode="External"/><Relationship Id="rId21" Type="http://schemas.openxmlformats.org/officeDocument/2006/relationships/hyperlink" Target="https://drive.google.com/file/d/1YC4PEuvouZw-4yKBDuRjDhd8jVC2d59s/view?usp=sharing" TargetMode="External"/><Relationship Id="rId24" Type="http://schemas.openxmlformats.org/officeDocument/2006/relationships/hyperlink" Target="https://docs.google.com/document/d/1wzAtTYIPScuQ44oPyEpeBoxBSCBTkXfkjUL-nJC7-tQ/view" TargetMode="External"/><Relationship Id="rId23" Type="http://schemas.openxmlformats.org/officeDocument/2006/relationships/hyperlink" Target="https://docs.google.com/document/d/1wzAtTYIPScuQ44oPyEpeBoxBSCBTkXfkjUL-nJC7-tQ/pub" TargetMode="External"/><Relationship Id="rId1" Type="http://schemas.openxmlformats.org/officeDocument/2006/relationships/notesMaster" Target="../notesMasters/notesMaster1.xml"/><Relationship Id="rId2" Type="http://schemas.openxmlformats.org/officeDocument/2006/relationships/hyperlink" Target="https://drive.google.com/file/d/1XsldotWutFdmRfEzJfdoQkIyrP1ZNjp_/view?usp=sharing" TargetMode="External"/><Relationship Id="rId3" Type="http://schemas.openxmlformats.org/officeDocument/2006/relationships/hyperlink" Target="https://drive.google.com/file/d/1JJdIZbP9ur0Yj3kkau8sj3oDmGkLaNbx/view?usp=sharing" TargetMode="External"/><Relationship Id="rId4" Type="http://schemas.openxmlformats.org/officeDocument/2006/relationships/hyperlink" Target="https://drive.google.com/file/d/1ieWFGWqDhgokWsFOEnGBi5SqIlIjGkao/view?usp=sharing" TargetMode="External"/><Relationship Id="rId9" Type="http://schemas.openxmlformats.org/officeDocument/2006/relationships/hyperlink" Target="https://drive.google.com/file/d/1GXTIYgSSDvSs0aqkQFikeh_-DGk6z8du/view?usp=sharing" TargetMode="External"/><Relationship Id="rId26" Type="http://schemas.openxmlformats.org/officeDocument/2006/relationships/hyperlink" Target="https://docs.google.com/presentation/d/1i5nTu8ND4AMn3nk0qI9cle2JmEhgkzvyJKkRqm37-PA/pub" TargetMode="External"/><Relationship Id="rId25" Type="http://schemas.openxmlformats.org/officeDocument/2006/relationships/hyperlink" Target="https://docs.google.com/presentation/d/1i5nTu8ND4AMn3nk0qI9cle2JmEhgkzvyJKkRqm37-PA/edit?usp=sharing" TargetMode="External"/><Relationship Id="rId28" Type="http://schemas.openxmlformats.org/officeDocument/2006/relationships/hyperlink" Target="https://docs.google.com/document/d/1m7gl20PvkPWNnBu45c9c7xK3SIgKYKrmhL2sx0YnrHM/edit?usp=sharing" TargetMode="External"/><Relationship Id="rId27" Type="http://schemas.openxmlformats.org/officeDocument/2006/relationships/hyperlink" Target="https://docs.google.com/presentation/d/1i5nTu8ND4AMn3nk0qI9cle2JmEhgkzvyJKkRqm37-PA/view" TargetMode="External"/><Relationship Id="rId5" Type="http://schemas.openxmlformats.org/officeDocument/2006/relationships/hyperlink" Target="https://drive.google.com/file/d/1aUHEpcTuRszSYf4D94zSFRcSF29dKG4b/view?usp=sharing" TargetMode="External"/><Relationship Id="rId6" Type="http://schemas.openxmlformats.org/officeDocument/2006/relationships/hyperlink" Target="https://drive.google.com/file/d/1tGg_nxAjOuCSPNd3OXKdVzTcz6U4VmY6/view?usp=sharing" TargetMode="External"/><Relationship Id="rId29" Type="http://schemas.openxmlformats.org/officeDocument/2006/relationships/hyperlink" Target="https://docs.google.com/document/d/1m7gl20PvkPWNnBu45c9c7xK3SIgKYKrmhL2sx0YnrHM/pub" TargetMode="External"/><Relationship Id="rId7" Type="http://schemas.openxmlformats.org/officeDocument/2006/relationships/hyperlink" Target="https://drive.google.com/file/d/1peOAY_fejNVgXq3zSmYLgSPeBSFcBr9_/view?usp=sharing" TargetMode="External"/><Relationship Id="rId8" Type="http://schemas.openxmlformats.org/officeDocument/2006/relationships/hyperlink" Target="https://drive.google.com/file/d/1AztYcJBp6eECZNL7mClxiyAE57VTmooQ/view?usp=sharing" TargetMode="External"/><Relationship Id="rId31" Type="http://schemas.openxmlformats.org/officeDocument/2006/relationships/hyperlink" Target="https://docs.google.com/presentation/d/1kqZXu0Jrsyj782iiaUWWQGv42eEXMuPl-k401HvYLiw/edit?usp=sharing" TargetMode="External"/><Relationship Id="rId30" Type="http://schemas.openxmlformats.org/officeDocument/2006/relationships/hyperlink" Target="https://docs.google.com/document/d/1m7gl20PvkPWNnBu45c9c7xK3SIgKYKrmhL2sx0YnrHM/view" TargetMode="External"/><Relationship Id="rId11" Type="http://schemas.openxmlformats.org/officeDocument/2006/relationships/hyperlink" Target="https://drive.google.com/file/d/1OyQHZ9YvTAJOPedW0RDzorolSc7zuPmo/view?usp=sharing" TargetMode="External"/><Relationship Id="rId33" Type="http://schemas.openxmlformats.org/officeDocument/2006/relationships/hyperlink" Target="https://docs.google.com/presentation/d/1kqZXu0Jrsyj782iiaUWWQGv42eEXMuPl-k401HvYLiw/view" TargetMode="External"/><Relationship Id="rId10" Type="http://schemas.openxmlformats.org/officeDocument/2006/relationships/hyperlink" Target="https://drive.google.com/file/d/1wv52VzJa4FyrOS-pNQvlXGK11LanTFl2/view?usp=sharing" TargetMode="External"/><Relationship Id="rId32" Type="http://schemas.openxmlformats.org/officeDocument/2006/relationships/hyperlink" Target="https://docs.google.com/presentation/d/1kqZXu0Jrsyj782iiaUWWQGv42eEXMuPl-k401HvYLiw/pub" TargetMode="External"/><Relationship Id="rId13" Type="http://schemas.openxmlformats.org/officeDocument/2006/relationships/hyperlink" Target="https://drive.google.com/file/d/1EFp1BMaQw087K6f7C1i1V2pQGqcK4JQf/view?usp=sharing" TargetMode="External"/><Relationship Id="rId12" Type="http://schemas.openxmlformats.org/officeDocument/2006/relationships/hyperlink" Target="https://drive.google.com/file/d/1ID_osiXesNXoBVmIsCqCB-Aj_Slio2PB/view?usp=sharing" TargetMode="External"/><Relationship Id="rId15" Type="http://schemas.openxmlformats.org/officeDocument/2006/relationships/hyperlink" Target="https://drive.google.com/file/d/1WqR5GI_xvRvPC5WTtPhFogOk4nhCuwQv/view?usp=sharing" TargetMode="External"/><Relationship Id="rId14" Type="http://schemas.openxmlformats.org/officeDocument/2006/relationships/hyperlink" Target="https://drive.google.com/file/d/1S-5mNLpGBojiNPLdtC4AqaDO37fHjU8N/view?usp=sharing" TargetMode="External"/><Relationship Id="rId17" Type="http://schemas.openxmlformats.org/officeDocument/2006/relationships/hyperlink" Target="https://drive.google.com/file/d/1Yteew-dm7nty7bgbpDH_VVWOeICpagCp/view?usp=sharing" TargetMode="External"/><Relationship Id="rId16" Type="http://schemas.openxmlformats.org/officeDocument/2006/relationships/hyperlink" Target="https://drive.google.com/file/d/1N6gV06sjDlhGMZr-UifNVMmrIGsVFOqY/view?usp=sharing" TargetMode="External"/><Relationship Id="rId19" Type="http://schemas.openxmlformats.org/officeDocument/2006/relationships/hyperlink" Target="https://drive.google.com/file/d/1yULFhFoTCRKSgRT35XoZsRR_QiiKC0mq/view?usp=sharing" TargetMode="External"/><Relationship Id="rId18" Type="http://schemas.openxmlformats.org/officeDocument/2006/relationships/hyperlink" Target="https://drive.google.com/file/d/1cgoJQuUz19ROyUb_SjKBuZ6SCJpZYfIq/view?usp=sharing"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SLIDES_API120841629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SLIDES_API120841629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https://drive.google.com/file/d/1XsldotWutFdmRfEzJfdoQkIyrP1ZNjp_/view?usp=sharing</a:t>
            </a:r>
            <a:endParaRPr sz="1000"/>
          </a:p>
          <a:p>
            <a:pPr indent="0" lvl="0" marL="0" rtl="0" algn="l">
              <a:spcBef>
                <a:spcPts val="0"/>
              </a:spcBef>
              <a:spcAft>
                <a:spcPts val="0"/>
              </a:spcAft>
              <a:buNone/>
            </a:pPr>
            <a:r>
              <a:rPr lang="en" sz="1000" u="sng">
                <a:solidFill>
                  <a:schemeClr val="hlink"/>
                </a:solidFill>
                <a:hlinkClick r:id="rId3"/>
              </a:rPr>
              <a:t>https://drive.google.com/file/d/1JJdIZbP9ur0Yj3kkau8sj3oDmGkLaNbx/view?usp=sharing</a:t>
            </a:r>
            <a:endParaRPr sz="1000"/>
          </a:p>
          <a:p>
            <a:pPr indent="0" lvl="0" marL="0" rtl="0" algn="l">
              <a:spcBef>
                <a:spcPts val="0"/>
              </a:spcBef>
              <a:spcAft>
                <a:spcPts val="0"/>
              </a:spcAft>
              <a:buNone/>
            </a:pPr>
            <a:r>
              <a:rPr lang="en" sz="1000" u="sng">
                <a:solidFill>
                  <a:schemeClr val="hlink"/>
                </a:solidFill>
                <a:hlinkClick r:id="rId4"/>
              </a:rPr>
              <a:t>https://drive.google.com/file/d/1ieWFGWqDhgokWsFOEnGBi5SqIlIjGkao/view?usp=sharing</a:t>
            </a:r>
            <a:endParaRPr sz="1000"/>
          </a:p>
          <a:p>
            <a:pPr indent="0" lvl="0" marL="0" rtl="0" algn="l">
              <a:spcBef>
                <a:spcPts val="0"/>
              </a:spcBef>
              <a:spcAft>
                <a:spcPts val="0"/>
              </a:spcAft>
              <a:buNone/>
            </a:pPr>
            <a:r>
              <a:rPr lang="en" sz="1000" u="sng">
                <a:solidFill>
                  <a:schemeClr val="hlink"/>
                </a:solidFill>
                <a:hlinkClick r:id="rId5"/>
              </a:rPr>
              <a:t>https://drive.google.com/file/d/1aUHEpcTuRszSYf4D94zSFRcSF29dKG4b/view?usp=sharing</a:t>
            </a:r>
            <a:endParaRPr sz="1000"/>
          </a:p>
          <a:p>
            <a:pPr indent="0" lvl="0" marL="0" rtl="0" algn="l">
              <a:spcBef>
                <a:spcPts val="0"/>
              </a:spcBef>
              <a:spcAft>
                <a:spcPts val="0"/>
              </a:spcAft>
              <a:buNone/>
            </a:pPr>
            <a:r>
              <a:rPr lang="en" sz="1000" u="sng">
                <a:solidFill>
                  <a:schemeClr val="hlink"/>
                </a:solidFill>
                <a:hlinkClick r:id="rId6"/>
              </a:rPr>
              <a:t>https://drive.google.com/file/d/1tGg_nxAjOuCSPNd3OXKdVzTcz6U4VmY6/view?usp=sharing</a:t>
            </a:r>
            <a:endParaRPr sz="1000"/>
          </a:p>
          <a:p>
            <a:pPr indent="0" lvl="0" marL="0" rtl="0" algn="l">
              <a:spcBef>
                <a:spcPts val="0"/>
              </a:spcBef>
              <a:spcAft>
                <a:spcPts val="0"/>
              </a:spcAft>
              <a:buNone/>
            </a:pPr>
            <a:r>
              <a:rPr lang="en" sz="1000" u="sng">
                <a:solidFill>
                  <a:schemeClr val="hlink"/>
                </a:solidFill>
                <a:hlinkClick r:id="rId7"/>
              </a:rPr>
              <a:t>https://drive.google.com/file/d/1peOAY_fejNVgXq3zSmYLgSPeBSFcBr9_/view?usp=sharing</a:t>
            </a:r>
            <a:endParaRPr sz="1000"/>
          </a:p>
          <a:p>
            <a:pPr indent="0" lvl="0" marL="0" rtl="0" algn="l">
              <a:spcBef>
                <a:spcPts val="0"/>
              </a:spcBef>
              <a:spcAft>
                <a:spcPts val="0"/>
              </a:spcAft>
              <a:buNone/>
            </a:pPr>
            <a:r>
              <a:rPr lang="en" sz="1000" u="sng">
                <a:solidFill>
                  <a:schemeClr val="hlink"/>
                </a:solidFill>
                <a:hlinkClick r:id="rId8"/>
              </a:rPr>
              <a:t>https://drive.google.com/file/d/1AztYcJBp6eECZNL7mClxiyAE57VTmooQ/view?usp=sharing</a:t>
            </a:r>
            <a:endParaRPr sz="1000"/>
          </a:p>
          <a:p>
            <a:pPr indent="0" lvl="0" marL="0" rtl="0" algn="l">
              <a:spcBef>
                <a:spcPts val="0"/>
              </a:spcBef>
              <a:spcAft>
                <a:spcPts val="0"/>
              </a:spcAft>
              <a:buNone/>
            </a:pPr>
            <a:r>
              <a:rPr lang="en" sz="1000" u="sng">
                <a:solidFill>
                  <a:schemeClr val="hlink"/>
                </a:solidFill>
                <a:hlinkClick r:id="rId9"/>
              </a:rPr>
              <a:t>https://drive.google.com/file/d/1GXTIYgSSDvSs0aqkQFikeh_-DGk6z8du/view?usp=sharing</a:t>
            </a:r>
            <a:endParaRPr sz="1000"/>
          </a:p>
          <a:p>
            <a:pPr indent="0" lvl="0" marL="0" rtl="0" algn="l">
              <a:spcBef>
                <a:spcPts val="0"/>
              </a:spcBef>
              <a:spcAft>
                <a:spcPts val="0"/>
              </a:spcAft>
              <a:buNone/>
            </a:pPr>
            <a:r>
              <a:rPr lang="en" sz="1000" u="sng">
                <a:solidFill>
                  <a:schemeClr val="hlink"/>
                </a:solidFill>
                <a:hlinkClick r:id="rId10"/>
              </a:rPr>
              <a:t>https://drive.google.com/file/d/1wv52VzJa4FyrOS-pNQvlXGK11LanTFl2/view?usp=sharing</a:t>
            </a:r>
            <a:endParaRPr sz="1000"/>
          </a:p>
          <a:p>
            <a:pPr indent="0" lvl="0" marL="0" rtl="0" algn="l">
              <a:spcBef>
                <a:spcPts val="0"/>
              </a:spcBef>
              <a:spcAft>
                <a:spcPts val="0"/>
              </a:spcAft>
              <a:buNone/>
            </a:pPr>
            <a:r>
              <a:rPr lang="en" sz="1000" u="sng">
                <a:solidFill>
                  <a:schemeClr val="hlink"/>
                </a:solidFill>
                <a:hlinkClick r:id="rId11"/>
              </a:rPr>
              <a:t>https://drive.google.com/file/d/1OyQHZ9YvTAJOPedW0RDzorolSc7zuPmo/view?usp=sharing</a:t>
            </a:r>
            <a:endParaRPr sz="1000"/>
          </a:p>
          <a:p>
            <a:pPr indent="0" lvl="0" marL="0" rtl="0" algn="l">
              <a:spcBef>
                <a:spcPts val="0"/>
              </a:spcBef>
              <a:spcAft>
                <a:spcPts val="0"/>
              </a:spcAft>
              <a:buNone/>
            </a:pPr>
            <a:r>
              <a:rPr lang="en" sz="1000" u="sng">
                <a:solidFill>
                  <a:schemeClr val="hlink"/>
                </a:solidFill>
                <a:hlinkClick r:id="rId12"/>
              </a:rPr>
              <a:t>https://drive.google.com/file/d/1ID_osiXesNXoBVmIsCqCB-Aj_Slio2PB/view?usp=sharing</a:t>
            </a:r>
            <a:endParaRPr sz="1000"/>
          </a:p>
          <a:p>
            <a:pPr indent="0" lvl="0" marL="0" rtl="0" algn="l">
              <a:spcBef>
                <a:spcPts val="0"/>
              </a:spcBef>
              <a:spcAft>
                <a:spcPts val="0"/>
              </a:spcAft>
              <a:buNone/>
            </a:pPr>
            <a:r>
              <a:rPr lang="en" sz="1000" u="sng">
                <a:solidFill>
                  <a:schemeClr val="hlink"/>
                </a:solidFill>
                <a:hlinkClick r:id="rId13"/>
              </a:rPr>
              <a:t>https://drive.google.com/file/d/1EFp1BMaQw087K6f7C1i1V2pQGqcK4JQf/view?usp=sharing</a:t>
            </a:r>
            <a:endParaRPr sz="1000"/>
          </a:p>
          <a:p>
            <a:pPr indent="0" lvl="0" marL="0" rtl="0" algn="l">
              <a:spcBef>
                <a:spcPts val="0"/>
              </a:spcBef>
              <a:spcAft>
                <a:spcPts val="0"/>
              </a:spcAft>
              <a:buNone/>
            </a:pPr>
            <a:r>
              <a:rPr lang="en" sz="1000" u="sng">
                <a:solidFill>
                  <a:schemeClr val="hlink"/>
                </a:solidFill>
                <a:hlinkClick r:id="rId14"/>
              </a:rPr>
              <a:t>https://drive.google.com/file/d/1S-5mNLpGBojiNPLdtC4AqaDO37fHjU8N/view?usp=sharing</a:t>
            </a:r>
            <a:endParaRPr sz="1000"/>
          </a:p>
          <a:p>
            <a:pPr indent="0" lvl="0" marL="0" rtl="0" algn="l">
              <a:spcBef>
                <a:spcPts val="0"/>
              </a:spcBef>
              <a:spcAft>
                <a:spcPts val="0"/>
              </a:spcAft>
              <a:buNone/>
            </a:pPr>
            <a:r>
              <a:rPr lang="en" sz="1000" u="sng">
                <a:solidFill>
                  <a:schemeClr val="hlink"/>
                </a:solidFill>
                <a:hlinkClick r:id="rId15"/>
              </a:rPr>
              <a:t>https://drive.google.com/file/d/1WqR5GI_xvRvPC5WTtPhFogOk4nhCuwQv/view?usp=sharing</a:t>
            </a:r>
            <a:endParaRPr sz="1000"/>
          </a:p>
          <a:p>
            <a:pPr indent="0" lvl="0" marL="0" rtl="0" algn="l">
              <a:spcBef>
                <a:spcPts val="0"/>
              </a:spcBef>
              <a:spcAft>
                <a:spcPts val="0"/>
              </a:spcAft>
              <a:buNone/>
            </a:pPr>
            <a:r>
              <a:rPr lang="en" sz="1000" u="sng">
                <a:solidFill>
                  <a:schemeClr val="hlink"/>
                </a:solidFill>
                <a:hlinkClick r:id="rId16"/>
              </a:rPr>
              <a:t>https://drive.google.com/file/d/1N6gV06sjDlhGMZr-UifNVMmrIGsVFOqY/view?usp=sharing</a:t>
            </a:r>
            <a:endParaRPr sz="1000"/>
          </a:p>
          <a:p>
            <a:pPr indent="0" lvl="0" marL="0" rtl="0" algn="l">
              <a:spcBef>
                <a:spcPts val="0"/>
              </a:spcBef>
              <a:spcAft>
                <a:spcPts val="0"/>
              </a:spcAft>
              <a:buNone/>
            </a:pPr>
            <a:r>
              <a:rPr lang="en" sz="1000" u="sng">
                <a:solidFill>
                  <a:schemeClr val="hlink"/>
                </a:solidFill>
                <a:hlinkClick r:id="rId17"/>
              </a:rPr>
              <a:t>https://drive.google.com/file/d/1Yteew-dm7nty7bgbpDH_VVWOeICpagCp/view?usp=sharing</a:t>
            </a:r>
            <a:endParaRPr sz="1000"/>
          </a:p>
          <a:p>
            <a:pPr indent="0" lvl="0" marL="0" rtl="0" algn="l">
              <a:spcBef>
                <a:spcPts val="0"/>
              </a:spcBef>
              <a:spcAft>
                <a:spcPts val="0"/>
              </a:spcAft>
              <a:buNone/>
            </a:pPr>
            <a:r>
              <a:rPr lang="en" sz="1000" u="sng">
                <a:solidFill>
                  <a:schemeClr val="hlink"/>
                </a:solidFill>
                <a:hlinkClick r:id="rId18"/>
              </a:rPr>
              <a:t>https://drive.google.com/file/d/1cgoJQuUz19ROyUb_SjKBuZ6SCJpZYfIq/view?usp=sharing</a:t>
            </a:r>
            <a:endParaRPr sz="1000"/>
          </a:p>
          <a:p>
            <a:pPr indent="0" lvl="0" marL="0" rtl="0" algn="l">
              <a:spcBef>
                <a:spcPts val="0"/>
              </a:spcBef>
              <a:spcAft>
                <a:spcPts val="0"/>
              </a:spcAft>
              <a:buNone/>
            </a:pPr>
            <a:r>
              <a:rPr lang="en" sz="1000" u="sng">
                <a:solidFill>
                  <a:schemeClr val="hlink"/>
                </a:solidFill>
                <a:hlinkClick r:id="rId19"/>
              </a:rPr>
              <a:t>https://drive.google.com/file/d/1yULFhFoTCRKSgRT35XoZsRR_QiiKC0mq/view?usp=sharing</a:t>
            </a:r>
            <a:endParaRPr sz="1000"/>
          </a:p>
          <a:p>
            <a:pPr indent="0" lvl="0" marL="0" rtl="0" algn="l">
              <a:spcBef>
                <a:spcPts val="0"/>
              </a:spcBef>
              <a:spcAft>
                <a:spcPts val="0"/>
              </a:spcAft>
              <a:buNone/>
            </a:pPr>
            <a:r>
              <a:rPr lang="en" sz="1000" u="sng">
                <a:solidFill>
                  <a:schemeClr val="hlink"/>
                </a:solidFill>
                <a:hlinkClick r:id="rId20"/>
              </a:rPr>
              <a:t>https://drive.google.com/file/d/17_FFiFADYLJviiEKMApKV2MrRWSiLxBU/view?usp=sharing</a:t>
            </a:r>
            <a:endParaRPr sz="1000"/>
          </a:p>
          <a:p>
            <a:pPr indent="0" lvl="0" marL="0" rtl="0" algn="l">
              <a:spcBef>
                <a:spcPts val="0"/>
              </a:spcBef>
              <a:spcAft>
                <a:spcPts val="0"/>
              </a:spcAft>
              <a:buNone/>
            </a:pPr>
            <a:r>
              <a:rPr lang="en" sz="1000" u="sng">
                <a:solidFill>
                  <a:schemeClr val="hlink"/>
                </a:solidFill>
                <a:hlinkClick r:id="rId21"/>
              </a:rPr>
              <a:t>https://drive.google.com/file/d/1YC4PEuvouZw-4yKBDuRjDhd8jVC2d59s/view?usp=sharing</a:t>
            </a:r>
            <a:endParaRPr sz="1000"/>
          </a:p>
          <a:p>
            <a:pPr indent="0" lvl="0" marL="0" rtl="0" algn="l">
              <a:spcBef>
                <a:spcPts val="0"/>
              </a:spcBef>
              <a:spcAft>
                <a:spcPts val="0"/>
              </a:spcAft>
              <a:buNone/>
            </a:pPr>
            <a:r>
              <a:rPr lang="en" sz="1000" u="sng">
                <a:solidFill>
                  <a:schemeClr val="hlink"/>
                </a:solidFill>
                <a:hlinkClick r:id="rId22"/>
              </a:rPr>
              <a:t>https://docs.google.com/document/d/1wzAtTYIPScuQ44oPyEpeBoxBSCBTkXfkjUL-nJC7-tQ/edit?usp=sharing</a:t>
            </a:r>
            <a:endParaRPr sz="1000"/>
          </a:p>
          <a:p>
            <a:pPr indent="0" lvl="0" marL="0" rtl="0" algn="l">
              <a:spcBef>
                <a:spcPts val="0"/>
              </a:spcBef>
              <a:spcAft>
                <a:spcPts val="0"/>
              </a:spcAft>
              <a:buNone/>
            </a:pPr>
            <a:r>
              <a:rPr lang="en" sz="1000" u="sng">
                <a:solidFill>
                  <a:schemeClr val="hlink"/>
                </a:solidFill>
                <a:hlinkClick r:id="rId23"/>
              </a:rPr>
              <a:t>https://docs.google.com/document/d/1wzAtTYIPScuQ44oPyEpeBoxBSCBTkXfkjUL-nJC7-tQ/pub</a:t>
            </a:r>
            <a:endParaRPr sz="1000"/>
          </a:p>
          <a:p>
            <a:pPr indent="0" lvl="0" marL="0" rtl="0" algn="l">
              <a:spcBef>
                <a:spcPts val="0"/>
              </a:spcBef>
              <a:spcAft>
                <a:spcPts val="0"/>
              </a:spcAft>
              <a:buNone/>
            </a:pPr>
            <a:r>
              <a:rPr lang="en" sz="1000" u="sng">
                <a:solidFill>
                  <a:schemeClr val="hlink"/>
                </a:solidFill>
                <a:hlinkClick r:id="rId24"/>
              </a:rPr>
              <a:t>https://docs.google.com/document/d/1wzAtTYIPScuQ44oPyEpeBoxBSCBTkXfkjUL-nJC7-tQ/view</a:t>
            </a:r>
            <a:endParaRPr sz="1000"/>
          </a:p>
          <a:p>
            <a:pPr indent="0" lvl="0" marL="0" rtl="0" algn="l">
              <a:spcBef>
                <a:spcPts val="0"/>
              </a:spcBef>
              <a:spcAft>
                <a:spcPts val="0"/>
              </a:spcAft>
              <a:buNone/>
            </a:pPr>
            <a:r>
              <a:rPr lang="en" sz="1000" u="sng">
                <a:solidFill>
                  <a:schemeClr val="hlink"/>
                </a:solidFill>
                <a:hlinkClick r:id="rId25"/>
              </a:rPr>
              <a:t>https://docs.google.com/presentation/d/1i5nTu8ND4AMn3nk0qI9cle2JmEhgkzvyJKkRqm37-PA/edit?usp=sharing</a:t>
            </a:r>
            <a:endParaRPr sz="1000"/>
          </a:p>
          <a:p>
            <a:pPr indent="0" lvl="0" marL="0" rtl="0" algn="l">
              <a:spcBef>
                <a:spcPts val="0"/>
              </a:spcBef>
              <a:spcAft>
                <a:spcPts val="0"/>
              </a:spcAft>
              <a:buNone/>
            </a:pPr>
            <a:r>
              <a:rPr lang="en" sz="1000" u="sng">
                <a:solidFill>
                  <a:schemeClr val="hlink"/>
                </a:solidFill>
                <a:hlinkClick r:id="rId26"/>
              </a:rPr>
              <a:t>https://docs.google.com/presentation/d/1i5nTu8ND4AMn3nk0qI9cle2JmEhgkzvyJKkRqm37-PA/pub</a:t>
            </a:r>
            <a:endParaRPr sz="1000"/>
          </a:p>
          <a:p>
            <a:pPr indent="0" lvl="0" marL="0" rtl="0" algn="l">
              <a:spcBef>
                <a:spcPts val="0"/>
              </a:spcBef>
              <a:spcAft>
                <a:spcPts val="0"/>
              </a:spcAft>
              <a:buNone/>
            </a:pPr>
            <a:r>
              <a:rPr lang="en" sz="1000" u="sng">
                <a:solidFill>
                  <a:schemeClr val="hlink"/>
                </a:solidFill>
                <a:hlinkClick r:id="rId27"/>
              </a:rPr>
              <a:t>https://docs.google.com/presentation/d/1i5nTu8ND4AMn3nk0qI9cle2JmEhgkzvyJKkRqm37-PA/view</a:t>
            </a:r>
            <a:endParaRPr sz="1000"/>
          </a:p>
          <a:p>
            <a:pPr indent="0" lvl="0" marL="0" rtl="0" algn="l">
              <a:spcBef>
                <a:spcPts val="0"/>
              </a:spcBef>
              <a:spcAft>
                <a:spcPts val="0"/>
              </a:spcAft>
              <a:buNone/>
            </a:pPr>
            <a:r>
              <a:rPr lang="en" sz="1000" u="sng">
                <a:solidFill>
                  <a:schemeClr val="hlink"/>
                </a:solidFill>
                <a:hlinkClick r:id="rId28"/>
              </a:rPr>
              <a:t>https://docs.google.com/document/d/1m7gl20PvkPWNnBu45c9c7xK3SIgKYKrmhL2sx0YnrHM/edit?usp=sharing</a:t>
            </a:r>
            <a:endParaRPr sz="1000"/>
          </a:p>
          <a:p>
            <a:pPr indent="0" lvl="0" marL="0" rtl="0" algn="l">
              <a:spcBef>
                <a:spcPts val="0"/>
              </a:spcBef>
              <a:spcAft>
                <a:spcPts val="0"/>
              </a:spcAft>
              <a:buNone/>
            </a:pPr>
            <a:r>
              <a:rPr lang="en" sz="1000" u="sng">
                <a:solidFill>
                  <a:schemeClr val="hlink"/>
                </a:solidFill>
                <a:hlinkClick r:id="rId29"/>
              </a:rPr>
              <a:t>https://docs.google.com/document/d/1m7gl20PvkPWNnBu45c9c7xK3SIgKYKrmhL2sx0YnrHM/pub</a:t>
            </a:r>
            <a:endParaRPr sz="1000"/>
          </a:p>
          <a:p>
            <a:pPr indent="0" lvl="0" marL="0" rtl="0" algn="l">
              <a:spcBef>
                <a:spcPts val="0"/>
              </a:spcBef>
              <a:spcAft>
                <a:spcPts val="0"/>
              </a:spcAft>
              <a:buNone/>
            </a:pPr>
            <a:r>
              <a:rPr lang="en" sz="1000" u="sng">
                <a:solidFill>
                  <a:schemeClr val="hlink"/>
                </a:solidFill>
                <a:hlinkClick r:id="rId30"/>
              </a:rPr>
              <a:t>https://docs.google.com/document/d/1m7gl20PvkPWNnBu45c9c7xK3SIgKYKrmhL2sx0YnrHM/view</a:t>
            </a:r>
            <a:endParaRPr sz="1000"/>
          </a:p>
          <a:p>
            <a:pPr indent="0" lvl="0" marL="0" rtl="0" algn="l">
              <a:spcBef>
                <a:spcPts val="0"/>
              </a:spcBef>
              <a:spcAft>
                <a:spcPts val="0"/>
              </a:spcAft>
              <a:buNone/>
            </a:pPr>
            <a:r>
              <a:rPr lang="en" sz="1000" u="sng">
                <a:solidFill>
                  <a:schemeClr val="hlink"/>
                </a:solidFill>
                <a:hlinkClick r:id="rId31"/>
              </a:rPr>
              <a:t>https://docs.google.com/presentation/d/1kqZXu0Jrsyj782iiaUWWQGv42eEXMuPl-k401HvYLiw/edit?usp=sharing</a:t>
            </a:r>
            <a:endParaRPr sz="1000"/>
          </a:p>
          <a:p>
            <a:pPr indent="0" lvl="0" marL="0" rtl="0" algn="l">
              <a:spcBef>
                <a:spcPts val="0"/>
              </a:spcBef>
              <a:spcAft>
                <a:spcPts val="0"/>
              </a:spcAft>
              <a:buNone/>
            </a:pPr>
            <a:r>
              <a:rPr lang="en" sz="1000" u="sng">
                <a:solidFill>
                  <a:schemeClr val="hlink"/>
                </a:solidFill>
                <a:hlinkClick r:id="rId32"/>
              </a:rPr>
              <a:t>https://docs.google.com/presentation/d/1kqZXu0Jrsyj782iiaUWWQGv42eEXMuPl-k401HvYLiw/pub</a:t>
            </a:r>
            <a:endParaRPr sz="1000"/>
          </a:p>
          <a:p>
            <a:pPr indent="0" lvl="0" marL="0" rtl="0" algn="l">
              <a:spcBef>
                <a:spcPts val="0"/>
              </a:spcBef>
              <a:spcAft>
                <a:spcPts val="0"/>
              </a:spcAft>
              <a:buNone/>
            </a:pPr>
            <a:r>
              <a:rPr lang="en" sz="1000" u="sng">
                <a:solidFill>
                  <a:schemeClr val="hlink"/>
                </a:solidFill>
                <a:hlinkClick r:id="rId33"/>
              </a:rPr>
              <a:t>https://docs.google.com/presentation/d/1kqZXu0Jrsyj782iiaUWWQGv42eEXMuPl-k401HvYLiw/view</a:t>
            </a:r>
            <a:endParaRPr sz="1000"/>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SLIDES_API120841629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SLIDES_API120841629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Vogue Photobooth LED Enclosure rental Cypress    ,Vogue Photobooth LED Enclosure rental Placentia,Vogue Photobooth LED Enclosure rental Dana Point,Vogue Photobooth LED Enclosure rental Portola Hills,Vogue Photobooth LED Enclosure rental Dove Canyon    ,Vogue Photobooth LED Enclosure rental Rancho Santa Margarita,Vogue Photobooth LED Enclosure rental Foothill Ranch,Vogue Photobooth LED Enclosure rental San Clemente,Vogue Photobooth LED Enclosure rental Fountain Valley    ,Vogue Photobooth LED Enclosure rental San Juan Capistrano,Vogue Photobooth LED Enclosure rental Fullerton    ,Vogue Photobooth LED Enclosure rental Santa Ana,Vogue Photobooth LED Enclosure rental Garden Grove,Vogue Photobooth LED Enclosure rental Seal Beach,Vogue Photobooth LED Enclosure rental Huntington Beach    ,Vogue Photobooth LED Enclosure rental Silverado,Vogue Photobooth LED Enclosure rental Irvine    ,Vogue Photobooth LED Enclosure rental Stanton,Vogue Photobooth LED Enclosure rental Ladera Ranch    ,Vogue Photobooth LED Enclosure rental Talega</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SLIDES_API1208416297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SLIDES_API1208416297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Party Snaps Photo Booth OC | 360 Photo Booth Rental Orange County12911 Dungan Ln, Garden Grove, CA 92840(562) 303-9926</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SLIDES_API1208416297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SLIDES_API1208416297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Party Snaps Photo Booth OC | 360 Photo Booth Rental Orange County12911 Dungan Ln, Garden Grove, CA 92840(562) 303-9926</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SLIDES_API1208416297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SLIDES_API1208416297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SLIDES_API1208416297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SLIDES_API1208416297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Vogue Photobooth LED Enclosure rental Cypress    ,Vogue Photobooth LED Enclosure rental Placentia,Vogue Photobooth LED Enclosure rental Dana Point,Vogue Photobooth LED Enclosure rental Portola Hills,Vogue Photobooth LED Enclosure rental Dove Canyon    ,Vogue Photobooth LED Enclosure rental Rancho Santa Margarita,Vogue Photobooth LED Enclosure rental Foothill Ranch,Vogue Photobooth LED Enclosure rental San Clemente,Vogue Photobooth LED Enclosure rental Fountain Valley    ,Vogue Photobooth LED Enclosure rental San Juan Capistrano,Vogue Photobooth LED Enclosure rental Fullerton    ,Vogue Photobooth LED Enclosure rental Santa Ana,Vogue Photobooth LED Enclosure rental Garden Grove,Vogue Photobooth LED Enclosure rental Seal Beach,Vogue Photobooth LED Enclosure rental Huntington Beach    ,Vogue Photobooth LED Enclosure rental Silverado,Vogue Photobooth LED Enclosure rental Irvine    ,Vogue Photobooth LED Enclosure rental Stanton,Vogue Photobooth LED Enclosure rental Ladera Ranch    ,Vogue Photobooth LED Enclosure rental Talega</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SLIDES_API1208416297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SLIDES_API1208416297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https://drive.google.com/file/d/1XsldotWutFdmRfEzJfdoQkIyrP1ZNjp_/view?usp=sharing</a:t>
            </a:r>
            <a:endParaRPr sz="1000"/>
          </a:p>
          <a:p>
            <a:pPr indent="0" lvl="0" marL="0" rtl="0" algn="l">
              <a:spcBef>
                <a:spcPts val="0"/>
              </a:spcBef>
              <a:spcAft>
                <a:spcPts val="0"/>
              </a:spcAft>
              <a:buNone/>
            </a:pPr>
            <a:r>
              <a:rPr lang="en" sz="1000" u="sng">
                <a:solidFill>
                  <a:schemeClr val="hlink"/>
                </a:solidFill>
                <a:hlinkClick r:id="rId3"/>
              </a:rPr>
              <a:t>https://drive.google.com/file/d/1JJdIZbP9ur0Yj3kkau8sj3oDmGkLaNbx/view?usp=sharing</a:t>
            </a:r>
            <a:endParaRPr sz="1000"/>
          </a:p>
          <a:p>
            <a:pPr indent="0" lvl="0" marL="0" rtl="0" algn="l">
              <a:spcBef>
                <a:spcPts val="0"/>
              </a:spcBef>
              <a:spcAft>
                <a:spcPts val="0"/>
              </a:spcAft>
              <a:buNone/>
            </a:pPr>
            <a:r>
              <a:rPr lang="en" sz="1000" u="sng">
                <a:solidFill>
                  <a:schemeClr val="hlink"/>
                </a:solidFill>
                <a:hlinkClick r:id="rId4"/>
              </a:rPr>
              <a:t>https://drive.google.com/file/d/1ieWFGWqDhgokWsFOEnGBi5SqIlIjGkao/view?usp=sharing</a:t>
            </a:r>
            <a:endParaRPr sz="1000"/>
          </a:p>
          <a:p>
            <a:pPr indent="0" lvl="0" marL="0" rtl="0" algn="l">
              <a:spcBef>
                <a:spcPts val="0"/>
              </a:spcBef>
              <a:spcAft>
                <a:spcPts val="0"/>
              </a:spcAft>
              <a:buNone/>
            </a:pPr>
            <a:r>
              <a:rPr lang="en" sz="1000" u="sng">
                <a:solidFill>
                  <a:schemeClr val="hlink"/>
                </a:solidFill>
                <a:hlinkClick r:id="rId5"/>
              </a:rPr>
              <a:t>https://drive.google.com/file/d/1aUHEpcTuRszSYf4D94zSFRcSF29dKG4b/view?usp=sharing</a:t>
            </a:r>
            <a:endParaRPr sz="1000"/>
          </a:p>
          <a:p>
            <a:pPr indent="0" lvl="0" marL="0" rtl="0" algn="l">
              <a:spcBef>
                <a:spcPts val="0"/>
              </a:spcBef>
              <a:spcAft>
                <a:spcPts val="0"/>
              </a:spcAft>
              <a:buNone/>
            </a:pPr>
            <a:r>
              <a:rPr lang="en" sz="1000" u="sng">
                <a:solidFill>
                  <a:schemeClr val="hlink"/>
                </a:solidFill>
                <a:hlinkClick r:id="rId6"/>
              </a:rPr>
              <a:t>https://drive.google.com/file/d/1tGg_nxAjOuCSPNd3OXKdVzTcz6U4VmY6/view?usp=sharing</a:t>
            </a:r>
            <a:endParaRPr sz="1000"/>
          </a:p>
          <a:p>
            <a:pPr indent="0" lvl="0" marL="0" rtl="0" algn="l">
              <a:spcBef>
                <a:spcPts val="0"/>
              </a:spcBef>
              <a:spcAft>
                <a:spcPts val="0"/>
              </a:spcAft>
              <a:buNone/>
            </a:pPr>
            <a:r>
              <a:rPr lang="en" sz="1000" u="sng">
                <a:solidFill>
                  <a:schemeClr val="hlink"/>
                </a:solidFill>
                <a:hlinkClick r:id="rId7"/>
              </a:rPr>
              <a:t>https://drive.google.com/file/d/1peOAY_fejNVgXq3zSmYLgSPeBSFcBr9_/view?usp=sharing</a:t>
            </a:r>
            <a:endParaRPr sz="1000"/>
          </a:p>
          <a:p>
            <a:pPr indent="0" lvl="0" marL="0" rtl="0" algn="l">
              <a:spcBef>
                <a:spcPts val="0"/>
              </a:spcBef>
              <a:spcAft>
                <a:spcPts val="0"/>
              </a:spcAft>
              <a:buNone/>
            </a:pPr>
            <a:r>
              <a:rPr lang="en" sz="1000" u="sng">
                <a:solidFill>
                  <a:schemeClr val="hlink"/>
                </a:solidFill>
                <a:hlinkClick r:id="rId8"/>
              </a:rPr>
              <a:t>https://drive.google.com/file/d/1AztYcJBp6eECZNL7mClxiyAE57VTmooQ/view?usp=sharing</a:t>
            </a:r>
            <a:endParaRPr sz="1000"/>
          </a:p>
          <a:p>
            <a:pPr indent="0" lvl="0" marL="0" rtl="0" algn="l">
              <a:spcBef>
                <a:spcPts val="0"/>
              </a:spcBef>
              <a:spcAft>
                <a:spcPts val="0"/>
              </a:spcAft>
              <a:buNone/>
            </a:pPr>
            <a:r>
              <a:rPr lang="en" sz="1000" u="sng">
                <a:solidFill>
                  <a:schemeClr val="hlink"/>
                </a:solidFill>
                <a:hlinkClick r:id="rId9"/>
              </a:rPr>
              <a:t>https://drive.google.com/file/d/1GXTIYgSSDvSs0aqkQFikeh_-DGk6z8du/view?usp=sharing</a:t>
            </a:r>
            <a:endParaRPr sz="1000"/>
          </a:p>
          <a:p>
            <a:pPr indent="0" lvl="0" marL="0" rtl="0" algn="l">
              <a:spcBef>
                <a:spcPts val="0"/>
              </a:spcBef>
              <a:spcAft>
                <a:spcPts val="0"/>
              </a:spcAft>
              <a:buNone/>
            </a:pPr>
            <a:r>
              <a:rPr lang="en" sz="1000" u="sng">
                <a:solidFill>
                  <a:schemeClr val="hlink"/>
                </a:solidFill>
                <a:hlinkClick r:id="rId10"/>
              </a:rPr>
              <a:t>https://drive.google.com/file/d/1wv52VzJa4FyrOS-pNQvlXGK11LanTFl2/view?usp=sharing</a:t>
            </a:r>
            <a:endParaRPr sz="1000"/>
          </a:p>
          <a:p>
            <a:pPr indent="0" lvl="0" marL="0" rtl="0" algn="l">
              <a:spcBef>
                <a:spcPts val="0"/>
              </a:spcBef>
              <a:spcAft>
                <a:spcPts val="0"/>
              </a:spcAft>
              <a:buNone/>
            </a:pPr>
            <a:r>
              <a:rPr lang="en" sz="1000" u="sng">
                <a:solidFill>
                  <a:schemeClr val="hlink"/>
                </a:solidFill>
                <a:hlinkClick r:id="rId11"/>
              </a:rPr>
              <a:t>https://drive.google.com/file/d/1OyQHZ9YvTAJOPedW0RDzorolSc7zuPmo/view?usp=sharing</a:t>
            </a:r>
            <a:endParaRPr sz="1000"/>
          </a:p>
          <a:p>
            <a:pPr indent="0" lvl="0" marL="0" rtl="0" algn="l">
              <a:spcBef>
                <a:spcPts val="0"/>
              </a:spcBef>
              <a:spcAft>
                <a:spcPts val="0"/>
              </a:spcAft>
              <a:buNone/>
            </a:pPr>
            <a:r>
              <a:rPr lang="en" sz="1000" u="sng">
                <a:solidFill>
                  <a:schemeClr val="hlink"/>
                </a:solidFill>
                <a:hlinkClick r:id="rId12"/>
              </a:rPr>
              <a:t>https://drive.google.com/file/d/1ID_osiXesNXoBVmIsCqCB-Aj_Slio2PB/view?usp=sharing</a:t>
            </a:r>
            <a:endParaRPr sz="1000"/>
          </a:p>
          <a:p>
            <a:pPr indent="0" lvl="0" marL="0" rtl="0" algn="l">
              <a:spcBef>
                <a:spcPts val="0"/>
              </a:spcBef>
              <a:spcAft>
                <a:spcPts val="0"/>
              </a:spcAft>
              <a:buNone/>
            </a:pPr>
            <a:r>
              <a:rPr lang="en" sz="1000" u="sng">
                <a:solidFill>
                  <a:schemeClr val="hlink"/>
                </a:solidFill>
                <a:hlinkClick r:id="rId13"/>
              </a:rPr>
              <a:t>https://drive.google.com/file/d/1EFp1BMaQw087K6f7C1i1V2pQGqcK4JQf/view?usp=sharing</a:t>
            </a:r>
            <a:endParaRPr sz="1000"/>
          </a:p>
          <a:p>
            <a:pPr indent="0" lvl="0" marL="0" rtl="0" algn="l">
              <a:spcBef>
                <a:spcPts val="0"/>
              </a:spcBef>
              <a:spcAft>
                <a:spcPts val="0"/>
              </a:spcAft>
              <a:buNone/>
            </a:pPr>
            <a:r>
              <a:rPr lang="en" sz="1000" u="sng">
                <a:solidFill>
                  <a:schemeClr val="hlink"/>
                </a:solidFill>
                <a:hlinkClick r:id="rId14"/>
              </a:rPr>
              <a:t>https://drive.google.com/file/d/1S-5mNLpGBojiNPLdtC4AqaDO37fHjU8N/view?usp=sharing</a:t>
            </a:r>
            <a:endParaRPr sz="1000"/>
          </a:p>
          <a:p>
            <a:pPr indent="0" lvl="0" marL="0" rtl="0" algn="l">
              <a:spcBef>
                <a:spcPts val="0"/>
              </a:spcBef>
              <a:spcAft>
                <a:spcPts val="0"/>
              </a:spcAft>
              <a:buNone/>
            </a:pPr>
            <a:r>
              <a:rPr lang="en" sz="1000" u="sng">
                <a:solidFill>
                  <a:schemeClr val="hlink"/>
                </a:solidFill>
                <a:hlinkClick r:id="rId15"/>
              </a:rPr>
              <a:t>https://drive.google.com/file/d/1WqR5GI_xvRvPC5WTtPhFogOk4nhCuwQv/view?usp=sharing</a:t>
            </a:r>
            <a:endParaRPr sz="1000"/>
          </a:p>
          <a:p>
            <a:pPr indent="0" lvl="0" marL="0" rtl="0" algn="l">
              <a:spcBef>
                <a:spcPts val="0"/>
              </a:spcBef>
              <a:spcAft>
                <a:spcPts val="0"/>
              </a:spcAft>
              <a:buNone/>
            </a:pPr>
            <a:r>
              <a:rPr lang="en" sz="1000" u="sng">
                <a:solidFill>
                  <a:schemeClr val="hlink"/>
                </a:solidFill>
                <a:hlinkClick r:id="rId16"/>
              </a:rPr>
              <a:t>https://drive.google.com/file/d/1N6gV06sjDlhGMZr-UifNVMmrIGsVFOqY/view?usp=sharing</a:t>
            </a:r>
            <a:endParaRPr sz="1000"/>
          </a:p>
          <a:p>
            <a:pPr indent="0" lvl="0" marL="0" rtl="0" algn="l">
              <a:spcBef>
                <a:spcPts val="0"/>
              </a:spcBef>
              <a:spcAft>
                <a:spcPts val="0"/>
              </a:spcAft>
              <a:buNone/>
            </a:pPr>
            <a:r>
              <a:rPr lang="en" sz="1000" u="sng">
                <a:solidFill>
                  <a:schemeClr val="hlink"/>
                </a:solidFill>
                <a:hlinkClick r:id="rId17"/>
              </a:rPr>
              <a:t>https://drive.google.com/file/d/1Yteew-dm7nty7bgbpDH_VVWOeICpagCp/view?usp=sharing</a:t>
            </a:r>
            <a:endParaRPr sz="1000"/>
          </a:p>
          <a:p>
            <a:pPr indent="0" lvl="0" marL="0" rtl="0" algn="l">
              <a:spcBef>
                <a:spcPts val="0"/>
              </a:spcBef>
              <a:spcAft>
                <a:spcPts val="0"/>
              </a:spcAft>
              <a:buNone/>
            </a:pPr>
            <a:r>
              <a:rPr lang="en" sz="1000" u="sng">
                <a:solidFill>
                  <a:schemeClr val="hlink"/>
                </a:solidFill>
                <a:hlinkClick r:id="rId18"/>
              </a:rPr>
              <a:t>https://drive.google.com/file/d/1cgoJQuUz19ROyUb_SjKBuZ6SCJpZYfIq/view?usp=sharing</a:t>
            </a:r>
            <a:endParaRPr sz="1000"/>
          </a:p>
          <a:p>
            <a:pPr indent="0" lvl="0" marL="0" rtl="0" algn="l">
              <a:spcBef>
                <a:spcPts val="0"/>
              </a:spcBef>
              <a:spcAft>
                <a:spcPts val="0"/>
              </a:spcAft>
              <a:buNone/>
            </a:pPr>
            <a:r>
              <a:rPr lang="en" sz="1000" u="sng">
                <a:solidFill>
                  <a:schemeClr val="hlink"/>
                </a:solidFill>
                <a:hlinkClick r:id="rId19"/>
              </a:rPr>
              <a:t>https://drive.google.com/file/d/1yULFhFoTCRKSgRT35XoZsRR_QiiKC0mq/view?usp=sharing</a:t>
            </a:r>
            <a:endParaRPr sz="1000"/>
          </a:p>
          <a:p>
            <a:pPr indent="0" lvl="0" marL="0" rtl="0" algn="l">
              <a:spcBef>
                <a:spcPts val="0"/>
              </a:spcBef>
              <a:spcAft>
                <a:spcPts val="0"/>
              </a:spcAft>
              <a:buNone/>
            </a:pPr>
            <a:r>
              <a:rPr lang="en" sz="1000" u="sng">
                <a:solidFill>
                  <a:schemeClr val="hlink"/>
                </a:solidFill>
                <a:hlinkClick r:id="rId20"/>
              </a:rPr>
              <a:t>https://drive.google.com/file/d/17_FFiFADYLJviiEKMApKV2MrRWSiLxBU/view?usp=sharing</a:t>
            </a:r>
            <a:endParaRPr sz="1000"/>
          </a:p>
          <a:p>
            <a:pPr indent="0" lvl="0" marL="0" rtl="0" algn="l">
              <a:spcBef>
                <a:spcPts val="0"/>
              </a:spcBef>
              <a:spcAft>
                <a:spcPts val="0"/>
              </a:spcAft>
              <a:buNone/>
            </a:pPr>
            <a:r>
              <a:rPr lang="en" sz="1000" u="sng">
                <a:solidFill>
                  <a:schemeClr val="hlink"/>
                </a:solidFill>
                <a:hlinkClick r:id="rId21"/>
              </a:rPr>
              <a:t>https://drive.google.com/file/d/1YC4PEuvouZw-4yKBDuRjDhd8jVC2d59s/view?usp=sharing</a:t>
            </a:r>
            <a:endParaRPr sz="1000"/>
          </a:p>
          <a:p>
            <a:pPr indent="0" lvl="0" marL="0" rtl="0" algn="l">
              <a:spcBef>
                <a:spcPts val="0"/>
              </a:spcBef>
              <a:spcAft>
                <a:spcPts val="0"/>
              </a:spcAft>
              <a:buNone/>
            </a:pPr>
            <a:r>
              <a:rPr lang="en" sz="1000" u="sng">
                <a:solidFill>
                  <a:schemeClr val="hlink"/>
                </a:solidFill>
                <a:hlinkClick r:id="rId22"/>
              </a:rPr>
              <a:t>https://docs.google.com/document/d/1wzAtTYIPScuQ44oPyEpeBoxBSCBTkXfkjUL-nJC7-tQ/edit?usp=sharing</a:t>
            </a:r>
            <a:endParaRPr sz="1000"/>
          </a:p>
          <a:p>
            <a:pPr indent="0" lvl="0" marL="0" rtl="0" algn="l">
              <a:spcBef>
                <a:spcPts val="0"/>
              </a:spcBef>
              <a:spcAft>
                <a:spcPts val="0"/>
              </a:spcAft>
              <a:buNone/>
            </a:pPr>
            <a:r>
              <a:rPr lang="en" sz="1000" u="sng">
                <a:solidFill>
                  <a:schemeClr val="hlink"/>
                </a:solidFill>
                <a:hlinkClick r:id="rId23"/>
              </a:rPr>
              <a:t>https://docs.google.com/document/d/1wzAtTYIPScuQ44oPyEpeBoxBSCBTkXfkjUL-nJC7-tQ/pub</a:t>
            </a:r>
            <a:endParaRPr sz="1000"/>
          </a:p>
          <a:p>
            <a:pPr indent="0" lvl="0" marL="0" rtl="0" algn="l">
              <a:spcBef>
                <a:spcPts val="0"/>
              </a:spcBef>
              <a:spcAft>
                <a:spcPts val="0"/>
              </a:spcAft>
              <a:buNone/>
            </a:pPr>
            <a:r>
              <a:rPr lang="en" sz="1000" u="sng">
                <a:solidFill>
                  <a:schemeClr val="hlink"/>
                </a:solidFill>
                <a:hlinkClick r:id="rId24"/>
              </a:rPr>
              <a:t>https://docs.google.com/document/d/1wzAtTYIPScuQ44oPyEpeBoxBSCBTkXfkjUL-nJC7-tQ/view</a:t>
            </a:r>
            <a:endParaRPr sz="1000"/>
          </a:p>
          <a:p>
            <a:pPr indent="0" lvl="0" marL="0" rtl="0" algn="l">
              <a:spcBef>
                <a:spcPts val="0"/>
              </a:spcBef>
              <a:spcAft>
                <a:spcPts val="0"/>
              </a:spcAft>
              <a:buNone/>
            </a:pPr>
            <a:r>
              <a:rPr lang="en" sz="1000" u="sng">
                <a:solidFill>
                  <a:schemeClr val="hlink"/>
                </a:solidFill>
                <a:hlinkClick r:id="rId25"/>
              </a:rPr>
              <a:t>https://docs.google.com/presentation/d/1i5nTu8ND4AMn3nk0qI9cle2JmEhgkzvyJKkRqm37-PA/edit?usp=sharing</a:t>
            </a:r>
            <a:endParaRPr sz="1000"/>
          </a:p>
          <a:p>
            <a:pPr indent="0" lvl="0" marL="0" rtl="0" algn="l">
              <a:spcBef>
                <a:spcPts val="0"/>
              </a:spcBef>
              <a:spcAft>
                <a:spcPts val="0"/>
              </a:spcAft>
              <a:buNone/>
            </a:pPr>
            <a:r>
              <a:rPr lang="en" sz="1000" u="sng">
                <a:solidFill>
                  <a:schemeClr val="hlink"/>
                </a:solidFill>
                <a:hlinkClick r:id="rId26"/>
              </a:rPr>
              <a:t>https://docs.google.com/presentation/d/1i5nTu8ND4AMn3nk0qI9cle2JmEhgkzvyJKkRqm37-PA/pub</a:t>
            </a:r>
            <a:endParaRPr sz="1000"/>
          </a:p>
          <a:p>
            <a:pPr indent="0" lvl="0" marL="0" rtl="0" algn="l">
              <a:spcBef>
                <a:spcPts val="0"/>
              </a:spcBef>
              <a:spcAft>
                <a:spcPts val="0"/>
              </a:spcAft>
              <a:buNone/>
            </a:pPr>
            <a:r>
              <a:rPr lang="en" sz="1000" u="sng">
                <a:solidFill>
                  <a:schemeClr val="hlink"/>
                </a:solidFill>
                <a:hlinkClick r:id="rId27"/>
              </a:rPr>
              <a:t>https://docs.google.com/presentation/d/1i5nTu8ND4AMn3nk0qI9cle2JmEhgkzvyJKkRqm37-PA/view</a:t>
            </a:r>
            <a:endParaRPr sz="1000"/>
          </a:p>
          <a:p>
            <a:pPr indent="0" lvl="0" marL="0" rtl="0" algn="l">
              <a:spcBef>
                <a:spcPts val="0"/>
              </a:spcBef>
              <a:spcAft>
                <a:spcPts val="0"/>
              </a:spcAft>
              <a:buNone/>
            </a:pPr>
            <a:r>
              <a:rPr lang="en" sz="1000" u="sng">
                <a:solidFill>
                  <a:schemeClr val="hlink"/>
                </a:solidFill>
                <a:hlinkClick r:id="rId28"/>
              </a:rPr>
              <a:t>https://docs.google.com/document/d/1m7gl20PvkPWNnBu45c9c7xK3SIgKYKrmhL2sx0YnrHM/edit?usp=sharing</a:t>
            </a:r>
            <a:endParaRPr sz="1000"/>
          </a:p>
          <a:p>
            <a:pPr indent="0" lvl="0" marL="0" rtl="0" algn="l">
              <a:spcBef>
                <a:spcPts val="0"/>
              </a:spcBef>
              <a:spcAft>
                <a:spcPts val="0"/>
              </a:spcAft>
              <a:buNone/>
            </a:pPr>
            <a:r>
              <a:rPr lang="en" sz="1000" u="sng">
                <a:solidFill>
                  <a:schemeClr val="hlink"/>
                </a:solidFill>
                <a:hlinkClick r:id="rId29"/>
              </a:rPr>
              <a:t>https://docs.google.com/document/d/1m7gl20PvkPWNnBu45c9c7xK3SIgKYKrmhL2sx0YnrHM/pub</a:t>
            </a:r>
            <a:endParaRPr sz="1000"/>
          </a:p>
          <a:p>
            <a:pPr indent="0" lvl="0" marL="0" rtl="0" algn="l">
              <a:spcBef>
                <a:spcPts val="0"/>
              </a:spcBef>
              <a:spcAft>
                <a:spcPts val="0"/>
              </a:spcAft>
              <a:buNone/>
            </a:pPr>
            <a:r>
              <a:rPr lang="en" sz="1000" u="sng">
                <a:solidFill>
                  <a:schemeClr val="hlink"/>
                </a:solidFill>
                <a:hlinkClick r:id="rId30"/>
              </a:rPr>
              <a:t>https://docs.google.com/document/d/1m7gl20PvkPWNnBu45c9c7xK3SIgKYKrmhL2sx0YnrHM/view</a:t>
            </a:r>
            <a:endParaRPr sz="1000"/>
          </a:p>
          <a:p>
            <a:pPr indent="0" lvl="0" marL="0" rtl="0" algn="l">
              <a:spcBef>
                <a:spcPts val="0"/>
              </a:spcBef>
              <a:spcAft>
                <a:spcPts val="0"/>
              </a:spcAft>
              <a:buNone/>
            </a:pPr>
            <a:r>
              <a:rPr lang="en" sz="1000" u="sng">
                <a:solidFill>
                  <a:schemeClr val="hlink"/>
                </a:solidFill>
                <a:hlinkClick r:id="rId31"/>
              </a:rPr>
              <a:t>https://docs.google.com/presentation/d/1kqZXu0Jrsyj782iiaUWWQGv42eEXMuPl-k401HvYLiw/edit?usp=sharing</a:t>
            </a:r>
            <a:endParaRPr sz="1000"/>
          </a:p>
          <a:p>
            <a:pPr indent="0" lvl="0" marL="0" rtl="0" algn="l">
              <a:spcBef>
                <a:spcPts val="0"/>
              </a:spcBef>
              <a:spcAft>
                <a:spcPts val="0"/>
              </a:spcAft>
              <a:buNone/>
            </a:pPr>
            <a:r>
              <a:rPr lang="en" sz="1000" u="sng">
                <a:solidFill>
                  <a:schemeClr val="hlink"/>
                </a:solidFill>
                <a:hlinkClick r:id="rId32"/>
              </a:rPr>
              <a:t>https://docs.google.com/presentation/d/1kqZXu0Jrsyj782iiaUWWQGv42eEXMuPl-k401HvYLiw/pub</a:t>
            </a:r>
            <a:endParaRPr sz="1000"/>
          </a:p>
          <a:p>
            <a:pPr indent="0" lvl="0" marL="0" rtl="0" algn="l">
              <a:spcBef>
                <a:spcPts val="0"/>
              </a:spcBef>
              <a:spcAft>
                <a:spcPts val="0"/>
              </a:spcAft>
              <a:buNone/>
            </a:pPr>
            <a:r>
              <a:rPr lang="en" sz="1000" u="sng">
                <a:solidFill>
                  <a:schemeClr val="hlink"/>
                </a:solidFill>
                <a:hlinkClick r:id="rId33"/>
              </a:rPr>
              <a:t>https://docs.google.com/presentation/d/1kqZXu0Jrsyj782iiaUWWQGv42eEXMuPl-k401HvYLiw/view</a:t>
            </a:r>
            <a:endParaRPr sz="1000"/>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SLIDES_API1208416297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SLIDES_API1208416297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Vogue Photobooth LED Enclosure rental Cypress    ,Vogue Photobooth LED Enclosure rental Placentia,Vogue Photobooth LED Enclosure rental Dana Point,Vogue Photobooth LED Enclosure rental Portola Hills,Vogue Photobooth LED Enclosure rental Dove Canyon    ,Vogue Photobooth LED Enclosure rental Rancho Santa Margarita,Vogue Photobooth LED Enclosure rental Foothill Ranch,Vogue Photobooth LED Enclosure rental San Clemente,Vogue Photobooth LED Enclosure rental Fountain Valley    ,Vogue Photobooth LED Enclosure rental San Juan Capistrano,Vogue Photobooth LED Enclosure rental Fullerton    ,Vogue Photobooth LED Enclosure rental Santa Ana,Vogue Photobooth LED Enclosure rental Garden Grove,Vogue Photobooth LED Enclosure rental Seal Beach,Vogue Photobooth LED Enclosure rental Huntington Beach    ,Vogue Photobooth LED Enclosure rental Silverado,Vogue Photobooth LED Enclosure rental Irvine    ,Vogue Photobooth LED Enclosure rental Stanton,Vogue Photobooth LED Enclosure rental Ladera Ranch    ,Vogue Photobooth LED Enclosure rental Talega</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sites.google.com/view/roamingphotoboothnewportbeach/hom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sites.google.com/view/roamingphotoboothnewportbeach/hom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20" Type="http://schemas.openxmlformats.org/officeDocument/2006/relationships/hyperlink" Target="https://drive.google.com/file/d/1yULFhFoTCRKSgRT35XoZsRR_QiiKC0mq/view?usp=sharing" TargetMode="External"/><Relationship Id="rId22" Type="http://schemas.openxmlformats.org/officeDocument/2006/relationships/hyperlink" Target="https://drive.google.com/file/d/1YC4PEuvouZw-4yKBDuRjDhd8jVC2d59s/view?usp=sharing" TargetMode="External"/><Relationship Id="rId21" Type="http://schemas.openxmlformats.org/officeDocument/2006/relationships/hyperlink" Target="https://drive.google.com/file/d/17_FFiFADYLJviiEKMApKV2MrRWSiLxBU/view?usp=sharing" TargetMode="External"/><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rive.google.com/file/d/1XsldotWutFdmRfEzJfdoQkIyrP1ZNjp_/view?usp=sharing" TargetMode="External"/><Relationship Id="rId4" Type="http://schemas.openxmlformats.org/officeDocument/2006/relationships/hyperlink" Target="https://drive.google.com/file/d/1JJdIZbP9ur0Yj3kkau8sj3oDmGkLaNbx/view?usp=sharing" TargetMode="External"/><Relationship Id="rId9" Type="http://schemas.openxmlformats.org/officeDocument/2006/relationships/hyperlink" Target="https://drive.google.com/file/d/1AztYcJBp6eECZNL7mClxiyAE57VTmooQ/view?usp=sharing" TargetMode="External"/><Relationship Id="rId5" Type="http://schemas.openxmlformats.org/officeDocument/2006/relationships/hyperlink" Target="https://drive.google.com/file/d/1ieWFGWqDhgokWsFOEnGBi5SqIlIjGkao/view?usp=sharing" TargetMode="External"/><Relationship Id="rId6" Type="http://schemas.openxmlformats.org/officeDocument/2006/relationships/hyperlink" Target="https://drive.google.com/file/d/1aUHEpcTuRszSYf4D94zSFRcSF29dKG4b/view?usp=sharing" TargetMode="External"/><Relationship Id="rId7" Type="http://schemas.openxmlformats.org/officeDocument/2006/relationships/hyperlink" Target="https://drive.google.com/file/d/1tGg_nxAjOuCSPNd3OXKdVzTcz6U4VmY6/view?usp=sharing" TargetMode="External"/><Relationship Id="rId8" Type="http://schemas.openxmlformats.org/officeDocument/2006/relationships/hyperlink" Target="https://drive.google.com/file/d/1peOAY_fejNVgXq3zSmYLgSPeBSFcBr9_/view?usp=sharing" TargetMode="External"/><Relationship Id="rId11" Type="http://schemas.openxmlformats.org/officeDocument/2006/relationships/hyperlink" Target="https://drive.google.com/file/d/1wv52VzJa4FyrOS-pNQvlXGK11LanTFl2/view?usp=sharing" TargetMode="External"/><Relationship Id="rId10" Type="http://schemas.openxmlformats.org/officeDocument/2006/relationships/hyperlink" Target="https://drive.google.com/file/d/1GXTIYgSSDvSs0aqkQFikeh_-DGk6z8du/view?usp=sharing" TargetMode="External"/><Relationship Id="rId13" Type="http://schemas.openxmlformats.org/officeDocument/2006/relationships/hyperlink" Target="https://drive.google.com/file/d/1ID_osiXesNXoBVmIsCqCB-Aj_Slio2PB/view?usp=sharing" TargetMode="External"/><Relationship Id="rId12" Type="http://schemas.openxmlformats.org/officeDocument/2006/relationships/hyperlink" Target="https://drive.google.com/file/d/1OyQHZ9YvTAJOPedW0RDzorolSc7zuPmo/view?usp=sharing" TargetMode="External"/><Relationship Id="rId15" Type="http://schemas.openxmlformats.org/officeDocument/2006/relationships/hyperlink" Target="https://drive.google.com/file/d/1S-5mNLpGBojiNPLdtC4AqaDO37fHjU8N/view?usp=sharing" TargetMode="External"/><Relationship Id="rId14" Type="http://schemas.openxmlformats.org/officeDocument/2006/relationships/hyperlink" Target="https://drive.google.com/file/d/1EFp1BMaQw087K6f7C1i1V2pQGqcK4JQf/view?usp=sharing" TargetMode="External"/><Relationship Id="rId17" Type="http://schemas.openxmlformats.org/officeDocument/2006/relationships/hyperlink" Target="https://drive.google.com/file/d/1N6gV06sjDlhGMZr-UifNVMmrIGsVFOqY/view?usp=sharing" TargetMode="External"/><Relationship Id="rId16" Type="http://schemas.openxmlformats.org/officeDocument/2006/relationships/hyperlink" Target="https://drive.google.com/file/d/1WqR5GI_xvRvPC5WTtPhFogOk4nhCuwQv/view?usp=sharing" TargetMode="External"/><Relationship Id="rId19" Type="http://schemas.openxmlformats.org/officeDocument/2006/relationships/hyperlink" Target="https://drive.google.com/file/d/1cgoJQuUz19ROyUb_SjKBuZ6SCJpZYfIq/view?usp=sharing" TargetMode="External"/><Relationship Id="rId18" Type="http://schemas.openxmlformats.org/officeDocument/2006/relationships/hyperlink" Target="https://drive.google.com/file/d/1Yteew-dm7nty7bgbpDH_VVWOeICpagCp/view?usp=shar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hyperlink" Target="https://sites.google.com/view/roamingphotoboothnewportbeach/home" TargetMode="External"/><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20" Type="http://schemas.openxmlformats.org/officeDocument/2006/relationships/hyperlink" Target="https://drive.google.com/file/d/1yULFhFoTCRKSgRT35XoZsRR_QiiKC0mq/view?usp=sharing" TargetMode="External"/><Relationship Id="rId22" Type="http://schemas.openxmlformats.org/officeDocument/2006/relationships/hyperlink" Target="https://drive.google.com/file/d/1YC4PEuvouZw-4yKBDuRjDhd8jVC2d59s/view?usp=sharing" TargetMode="External"/><Relationship Id="rId21" Type="http://schemas.openxmlformats.org/officeDocument/2006/relationships/hyperlink" Target="https://drive.google.com/file/d/17_FFiFADYLJviiEKMApKV2MrRWSiLxBU/view?usp=sharing" TargetMode="External"/><Relationship Id="rId24" Type="http://schemas.openxmlformats.org/officeDocument/2006/relationships/hyperlink" Target="https://docs.google.com/document/d/1wzAtTYIPScuQ44oPyEpeBoxBSCBTkXfkjUL-nJC7-tQ/pub" TargetMode="External"/><Relationship Id="rId23" Type="http://schemas.openxmlformats.org/officeDocument/2006/relationships/hyperlink" Target="https://docs.google.com/document/d/1wzAtTYIPScuQ44oPyEpeBoxBSCBTkXfkjUL-nJC7-tQ/edit?usp=sharing" TargetMode="External"/><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s://drive.google.com/file/d/1XsldotWutFdmRfEzJfdoQkIyrP1ZNjp_/view?usp=sharing" TargetMode="External"/><Relationship Id="rId4" Type="http://schemas.openxmlformats.org/officeDocument/2006/relationships/hyperlink" Target="https://drive.google.com/file/d/1JJdIZbP9ur0Yj3kkau8sj3oDmGkLaNbx/view?usp=sharing" TargetMode="External"/><Relationship Id="rId9" Type="http://schemas.openxmlformats.org/officeDocument/2006/relationships/hyperlink" Target="https://drive.google.com/file/d/1AztYcJBp6eECZNL7mClxiyAE57VTmooQ/view?usp=sharing" TargetMode="External"/><Relationship Id="rId26" Type="http://schemas.openxmlformats.org/officeDocument/2006/relationships/hyperlink" Target="https://docs.google.com/presentation/d/1i5nTu8ND4AMn3nk0qI9cle2JmEhgkzvyJKkRqm37-PA/edit?usp=sharing" TargetMode="External"/><Relationship Id="rId25" Type="http://schemas.openxmlformats.org/officeDocument/2006/relationships/hyperlink" Target="https://docs.google.com/document/d/1wzAtTYIPScuQ44oPyEpeBoxBSCBTkXfkjUL-nJC7-tQ/view" TargetMode="External"/><Relationship Id="rId28" Type="http://schemas.openxmlformats.org/officeDocument/2006/relationships/hyperlink" Target="https://docs.google.com/presentation/d/1i5nTu8ND4AMn3nk0qI9cle2JmEhgkzvyJKkRqm37-PA/view" TargetMode="External"/><Relationship Id="rId27" Type="http://schemas.openxmlformats.org/officeDocument/2006/relationships/hyperlink" Target="https://docs.google.com/presentation/d/1i5nTu8ND4AMn3nk0qI9cle2JmEhgkzvyJKkRqm37-PA/pub" TargetMode="External"/><Relationship Id="rId5" Type="http://schemas.openxmlformats.org/officeDocument/2006/relationships/hyperlink" Target="https://drive.google.com/file/d/1ieWFGWqDhgokWsFOEnGBi5SqIlIjGkao/view?usp=sharing" TargetMode="External"/><Relationship Id="rId6" Type="http://schemas.openxmlformats.org/officeDocument/2006/relationships/hyperlink" Target="https://drive.google.com/file/d/1aUHEpcTuRszSYf4D94zSFRcSF29dKG4b/view?usp=sharing" TargetMode="External"/><Relationship Id="rId29" Type="http://schemas.openxmlformats.org/officeDocument/2006/relationships/hyperlink" Target="https://docs.google.com/document/d/1m7gl20PvkPWNnBu45c9c7xK3SIgKYKrmhL2sx0YnrHM/edit?usp=sharing" TargetMode="External"/><Relationship Id="rId7" Type="http://schemas.openxmlformats.org/officeDocument/2006/relationships/hyperlink" Target="https://drive.google.com/file/d/1tGg_nxAjOuCSPNd3OXKdVzTcz6U4VmY6/view?usp=sharing" TargetMode="External"/><Relationship Id="rId8" Type="http://schemas.openxmlformats.org/officeDocument/2006/relationships/hyperlink" Target="https://drive.google.com/file/d/1peOAY_fejNVgXq3zSmYLgSPeBSFcBr9_/view?usp=sharing" TargetMode="External"/><Relationship Id="rId31" Type="http://schemas.openxmlformats.org/officeDocument/2006/relationships/hyperlink" Target="https://docs.google.com/document/d/1m7gl20PvkPWNnBu45c9c7xK3SIgKYKrmhL2sx0YnrHM/view" TargetMode="External"/><Relationship Id="rId30" Type="http://schemas.openxmlformats.org/officeDocument/2006/relationships/hyperlink" Target="https://docs.google.com/document/d/1m7gl20PvkPWNnBu45c9c7xK3SIgKYKrmhL2sx0YnrHM/pub" TargetMode="External"/><Relationship Id="rId11" Type="http://schemas.openxmlformats.org/officeDocument/2006/relationships/hyperlink" Target="https://drive.google.com/file/d/1wv52VzJa4FyrOS-pNQvlXGK11LanTFl2/view?usp=sharing" TargetMode="External"/><Relationship Id="rId33" Type="http://schemas.openxmlformats.org/officeDocument/2006/relationships/hyperlink" Target="https://docs.google.com/presentation/d/1kqZXu0Jrsyj782iiaUWWQGv42eEXMuPl-k401HvYLiw/pub" TargetMode="External"/><Relationship Id="rId10" Type="http://schemas.openxmlformats.org/officeDocument/2006/relationships/hyperlink" Target="https://drive.google.com/file/d/1GXTIYgSSDvSs0aqkQFikeh_-DGk6z8du/view?usp=sharing" TargetMode="External"/><Relationship Id="rId32" Type="http://schemas.openxmlformats.org/officeDocument/2006/relationships/hyperlink" Target="https://docs.google.com/presentation/d/1kqZXu0Jrsyj782iiaUWWQGv42eEXMuPl-k401HvYLiw/edit?usp=sharing" TargetMode="External"/><Relationship Id="rId13" Type="http://schemas.openxmlformats.org/officeDocument/2006/relationships/hyperlink" Target="https://drive.google.com/file/d/1ID_osiXesNXoBVmIsCqCB-Aj_Slio2PB/view?usp=sharing" TargetMode="External"/><Relationship Id="rId12" Type="http://schemas.openxmlformats.org/officeDocument/2006/relationships/hyperlink" Target="https://drive.google.com/file/d/1OyQHZ9YvTAJOPedW0RDzorolSc7zuPmo/view?usp=sharing" TargetMode="External"/><Relationship Id="rId34" Type="http://schemas.openxmlformats.org/officeDocument/2006/relationships/hyperlink" Target="https://docs.google.com/presentation/d/1kqZXu0Jrsyj782iiaUWWQGv42eEXMuPl-k401HvYLiw/view" TargetMode="External"/><Relationship Id="rId15" Type="http://schemas.openxmlformats.org/officeDocument/2006/relationships/hyperlink" Target="https://drive.google.com/file/d/1S-5mNLpGBojiNPLdtC4AqaDO37fHjU8N/view?usp=sharing" TargetMode="External"/><Relationship Id="rId14" Type="http://schemas.openxmlformats.org/officeDocument/2006/relationships/hyperlink" Target="https://drive.google.com/file/d/1EFp1BMaQw087K6f7C1i1V2pQGqcK4JQf/view?usp=sharing" TargetMode="External"/><Relationship Id="rId17" Type="http://schemas.openxmlformats.org/officeDocument/2006/relationships/hyperlink" Target="https://drive.google.com/file/d/1N6gV06sjDlhGMZr-UifNVMmrIGsVFOqY/view?usp=sharing" TargetMode="External"/><Relationship Id="rId16" Type="http://schemas.openxmlformats.org/officeDocument/2006/relationships/hyperlink" Target="https://drive.google.com/file/d/1WqR5GI_xvRvPC5WTtPhFogOk4nhCuwQv/view?usp=sharing" TargetMode="External"/><Relationship Id="rId19" Type="http://schemas.openxmlformats.org/officeDocument/2006/relationships/hyperlink" Target="https://drive.google.com/file/d/1cgoJQuUz19ROyUb_SjKBuZ6SCJpZYfIq/view?usp=sharing" TargetMode="External"/><Relationship Id="rId18" Type="http://schemas.openxmlformats.org/officeDocument/2006/relationships/hyperlink" Target="https://drive.google.com/file/d/1Yteew-dm7nty7bgbpDH_VVWOeICpagCp/view?usp=shari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sites.google.com/view/roamingphotoboothnewportbeach/hom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Vogue Photobooth LED Enclosure rental Placentia</a:t>
            </a:r>
            <a:endParaRPr b="1">
              <a:solidFill>
                <a:srgbClr val="A8D673"/>
              </a:solidFill>
              <a:latin typeface="Poppins"/>
              <a:ea typeface="Poppins"/>
              <a:cs typeface="Poppins"/>
              <a:sym typeface="Poppins"/>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https://sites.google.com/view/roamingphotoboothnewportbeach/home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Vogue Photobooth LED Enclosure rental Placentia</a:t>
            </a:r>
            <a:endParaRPr b="1">
              <a:solidFill>
                <a:srgbClr val="A8D673"/>
              </a:solidFill>
              <a:latin typeface="Poppins"/>
              <a:ea typeface="Poppins"/>
              <a:cs typeface="Poppins"/>
              <a:sym typeface="Poppins"/>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In Orange County, outdoor wedding photo booths are extremely popular. The time when photo booths were simply a little box that everyone crammed into is long past. The idea of the photo booth has developed, making it the preferred form of wedding reception entertainment. Continue reading to learn about the main advantages of hiring an outdoor photo booth for your wedding. Nothing is more enjoyable and memorable than snapping an unplanned family or friend photo. These moments are made possible by our outdoor photo booths! </a:t>
            </a:r>
            <a:endParaRPr sz="800"/>
          </a:p>
          <a:p>
            <a:pPr indent="0" lvl="0" marL="0" rtl="0" algn="l">
              <a:spcBef>
                <a:spcPts val="0"/>
              </a:spcBef>
              <a:spcAft>
                <a:spcPts val="0"/>
              </a:spcAft>
              <a:buNone/>
            </a:pPr>
            <a:r>
              <a:rPr lang="en" sz="1000" u="sng">
                <a:solidFill>
                  <a:schemeClr val="hlink"/>
                </a:solidFill>
                <a:hlinkClick r:id="rId3"/>
              </a:rPr>
              <a:t>https://sites.google.com/view/roamingphotoboothnewportbeach/home</a:t>
            </a: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Contact Information</a:t>
            </a:r>
            <a:endParaRPr b="1">
              <a:solidFill>
                <a:srgbClr val="A8D673"/>
              </a:solidFill>
              <a:latin typeface="Poppins"/>
              <a:ea typeface="Poppins"/>
              <a:cs typeface="Poppins"/>
              <a:sym typeface="Poppins"/>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Party Snaps Photo Booth OC | 360 Photo Booth Rental Orange County</a:t>
            </a:r>
            <a:endParaRPr sz="1000"/>
          </a:p>
          <a:p>
            <a:pPr indent="0" lvl="0" marL="0" rtl="0" algn="l">
              <a:spcBef>
                <a:spcPts val="0"/>
              </a:spcBef>
              <a:spcAft>
                <a:spcPts val="0"/>
              </a:spcAft>
              <a:buNone/>
            </a:pPr>
            <a:r>
              <a:rPr lang="en" sz="1000"/>
              <a:t>12911 Dungan Ln, Garden Grove, CA 92840</a:t>
            </a:r>
            <a:endParaRPr sz="1000"/>
          </a:p>
          <a:p>
            <a:pPr indent="0" lvl="0" marL="0" rtl="0" algn="l">
              <a:spcBef>
                <a:spcPts val="0"/>
              </a:spcBef>
              <a:spcAft>
                <a:spcPts val="0"/>
              </a:spcAft>
              <a:buNone/>
            </a:pPr>
            <a:r>
              <a:rPr lang="en" sz="1000"/>
              <a:t>(562) 303-9926</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More info about us:</a:t>
            </a:r>
            <a:endParaRPr b="1">
              <a:solidFill>
                <a:srgbClr val="A8D673"/>
              </a:solidFill>
              <a:latin typeface="Poppins"/>
              <a:ea typeface="Poppins"/>
              <a:cs typeface="Poppins"/>
              <a:sym typeface="Poppins"/>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u="sng">
                <a:solidFill>
                  <a:schemeClr val="hlink"/>
                </a:solidFill>
                <a:hlinkClick r:id="rId3"/>
              </a:rPr>
              <a:t>Vogue Photobooth LED Enclosure rental Cypress    </a:t>
            </a:r>
            <a:endParaRPr sz="800"/>
          </a:p>
          <a:p>
            <a:pPr indent="0" lvl="0" marL="0" rtl="0" algn="l">
              <a:spcBef>
                <a:spcPts val="0"/>
              </a:spcBef>
              <a:spcAft>
                <a:spcPts val="0"/>
              </a:spcAft>
              <a:buNone/>
            </a:pPr>
            <a:r>
              <a:rPr lang="en" sz="800" u="sng">
                <a:solidFill>
                  <a:schemeClr val="hlink"/>
                </a:solidFill>
                <a:hlinkClick r:id="rId4"/>
              </a:rPr>
              <a:t>Vogue Photobooth LED Enclosure rental Placentia</a:t>
            </a:r>
            <a:endParaRPr sz="800"/>
          </a:p>
          <a:p>
            <a:pPr indent="0" lvl="0" marL="0" rtl="0" algn="l">
              <a:spcBef>
                <a:spcPts val="0"/>
              </a:spcBef>
              <a:spcAft>
                <a:spcPts val="0"/>
              </a:spcAft>
              <a:buNone/>
            </a:pPr>
            <a:r>
              <a:rPr lang="en" sz="800" u="sng">
                <a:solidFill>
                  <a:schemeClr val="hlink"/>
                </a:solidFill>
                <a:hlinkClick r:id="rId5"/>
              </a:rPr>
              <a:t>Vogue Photobooth LED Enclosure rental Dana Point</a:t>
            </a:r>
            <a:endParaRPr sz="800"/>
          </a:p>
          <a:p>
            <a:pPr indent="0" lvl="0" marL="0" rtl="0" algn="l">
              <a:spcBef>
                <a:spcPts val="0"/>
              </a:spcBef>
              <a:spcAft>
                <a:spcPts val="0"/>
              </a:spcAft>
              <a:buNone/>
            </a:pPr>
            <a:r>
              <a:rPr lang="en" sz="800" u="sng">
                <a:solidFill>
                  <a:schemeClr val="hlink"/>
                </a:solidFill>
                <a:hlinkClick r:id="rId6"/>
              </a:rPr>
              <a:t>Vogue Photobooth LED Enclosure rental Portola Hills</a:t>
            </a:r>
            <a:endParaRPr sz="800"/>
          </a:p>
          <a:p>
            <a:pPr indent="0" lvl="0" marL="0" rtl="0" algn="l">
              <a:spcBef>
                <a:spcPts val="0"/>
              </a:spcBef>
              <a:spcAft>
                <a:spcPts val="0"/>
              </a:spcAft>
              <a:buNone/>
            </a:pPr>
            <a:r>
              <a:rPr lang="en" sz="800" u="sng">
                <a:solidFill>
                  <a:schemeClr val="hlink"/>
                </a:solidFill>
                <a:hlinkClick r:id="rId7"/>
              </a:rPr>
              <a:t>Vogue Photobooth LED Enclosure rental Dove Canyon    </a:t>
            </a:r>
            <a:endParaRPr sz="800"/>
          </a:p>
          <a:p>
            <a:pPr indent="0" lvl="0" marL="0" rtl="0" algn="l">
              <a:spcBef>
                <a:spcPts val="0"/>
              </a:spcBef>
              <a:spcAft>
                <a:spcPts val="0"/>
              </a:spcAft>
              <a:buNone/>
            </a:pPr>
            <a:r>
              <a:rPr lang="en" sz="800" u="sng">
                <a:solidFill>
                  <a:schemeClr val="hlink"/>
                </a:solidFill>
                <a:hlinkClick r:id="rId8"/>
              </a:rPr>
              <a:t>Vogue Photobooth LED Enclosure rental Rancho Santa Margarita</a:t>
            </a:r>
            <a:endParaRPr sz="800"/>
          </a:p>
          <a:p>
            <a:pPr indent="0" lvl="0" marL="0" rtl="0" algn="l">
              <a:spcBef>
                <a:spcPts val="0"/>
              </a:spcBef>
              <a:spcAft>
                <a:spcPts val="0"/>
              </a:spcAft>
              <a:buNone/>
            </a:pPr>
            <a:r>
              <a:rPr lang="en" sz="800" u="sng">
                <a:solidFill>
                  <a:schemeClr val="hlink"/>
                </a:solidFill>
                <a:hlinkClick r:id="rId9"/>
              </a:rPr>
              <a:t>Vogue Photobooth LED Enclosure rental Foothill Ranch</a:t>
            </a:r>
            <a:endParaRPr sz="800"/>
          </a:p>
          <a:p>
            <a:pPr indent="0" lvl="0" marL="0" rtl="0" algn="l">
              <a:spcBef>
                <a:spcPts val="0"/>
              </a:spcBef>
              <a:spcAft>
                <a:spcPts val="0"/>
              </a:spcAft>
              <a:buNone/>
            </a:pPr>
            <a:r>
              <a:rPr lang="en" sz="800" u="sng">
                <a:solidFill>
                  <a:schemeClr val="hlink"/>
                </a:solidFill>
                <a:hlinkClick r:id="rId10"/>
              </a:rPr>
              <a:t>Vogue Photobooth LED Enclosure rental San Clemente</a:t>
            </a:r>
            <a:endParaRPr sz="800"/>
          </a:p>
          <a:p>
            <a:pPr indent="0" lvl="0" marL="0" rtl="0" algn="l">
              <a:spcBef>
                <a:spcPts val="0"/>
              </a:spcBef>
              <a:spcAft>
                <a:spcPts val="0"/>
              </a:spcAft>
              <a:buNone/>
            </a:pPr>
            <a:r>
              <a:rPr lang="en" sz="800" u="sng">
                <a:solidFill>
                  <a:schemeClr val="hlink"/>
                </a:solidFill>
                <a:hlinkClick r:id="rId11"/>
              </a:rPr>
              <a:t>Vogue Photobooth LED Enclosure rental Fountain Valley    </a:t>
            </a:r>
            <a:endParaRPr sz="800"/>
          </a:p>
          <a:p>
            <a:pPr indent="0" lvl="0" marL="0" rtl="0" algn="l">
              <a:spcBef>
                <a:spcPts val="0"/>
              </a:spcBef>
              <a:spcAft>
                <a:spcPts val="0"/>
              </a:spcAft>
              <a:buNone/>
            </a:pPr>
            <a:r>
              <a:rPr lang="en" sz="800" u="sng">
                <a:solidFill>
                  <a:schemeClr val="hlink"/>
                </a:solidFill>
                <a:hlinkClick r:id="rId12"/>
              </a:rPr>
              <a:t>Vogue Photobooth LED Enclosure rental San Juan Capistrano</a:t>
            </a:r>
            <a:endParaRPr sz="800"/>
          </a:p>
          <a:p>
            <a:pPr indent="0" lvl="0" marL="0" rtl="0" algn="l">
              <a:spcBef>
                <a:spcPts val="0"/>
              </a:spcBef>
              <a:spcAft>
                <a:spcPts val="0"/>
              </a:spcAft>
              <a:buNone/>
            </a:pPr>
            <a:r>
              <a:rPr lang="en" sz="800" u="sng">
                <a:solidFill>
                  <a:schemeClr val="hlink"/>
                </a:solidFill>
                <a:hlinkClick r:id="rId13"/>
              </a:rPr>
              <a:t>Vogue Photobooth LED Enclosure rental Fullerton    </a:t>
            </a:r>
            <a:endParaRPr sz="800"/>
          </a:p>
          <a:p>
            <a:pPr indent="0" lvl="0" marL="0" rtl="0" algn="l">
              <a:spcBef>
                <a:spcPts val="0"/>
              </a:spcBef>
              <a:spcAft>
                <a:spcPts val="0"/>
              </a:spcAft>
              <a:buNone/>
            </a:pPr>
            <a:r>
              <a:rPr lang="en" sz="800" u="sng">
                <a:solidFill>
                  <a:schemeClr val="hlink"/>
                </a:solidFill>
                <a:hlinkClick r:id="rId14"/>
              </a:rPr>
              <a:t>Vogue Photobooth LED Enclosure rental Santa Ana</a:t>
            </a:r>
            <a:endParaRPr sz="800"/>
          </a:p>
          <a:p>
            <a:pPr indent="0" lvl="0" marL="0" rtl="0" algn="l">
              <a:spcBef>
                <a:spcPts val="0"/>
              </a:spcBef>
              <a:spcAft>
                <a:spcPts val="0"/>
              </a:spcAft>
              <a:buNone/>
            </a:pPr>
            <a:r>
              <a:rPr lang="en" sz="800" u="sng">
                <a:solidFill>
                  <a:schemeClr val="hlink"/>
                </a:solidFill>
                <a:hlinkClick r:id="rId15"/>
              </a:rPr>
              <a:t>Vogue Photobooth LED Enclosure rental Garden Grove</a:t>
            </a:r>
            <a:endParaRPr sz="800"/>
          </a:p>
          <a:p>
            <a:pPr indent="0" lvl="0" marL="0" rtl="0" algn="l">
              <a:spcBef>
                <a:spcPts val="0"/>
              </a:spcBef>
              <a:spcAft>
                <a:spcPts val="0"/>
              </a:spcAft>
              <a:buNone/>
            </a:pPr>
            <a:r>
              <a:rPr lang="en" sz="800" u="sng">
                <a:solidFill>
                  <a:schemeClr val="hlink"/>
                </a:solidFill>
                <a:hlinkClick r:id="rId16"/>
              </a:rPr>
              <a:t>Vogue Photobooth LED Enclosure rental Seal Beach</a:t>
            </a:r>
            <a:endParaRPr sz="800"/>
          </a:p>
          <a:p>
            <a:pPr indent="0" lvl="0" marL="0" rtl="0" algn="l">
              <a:spcBef>
                <a:spcPts val="0"/>
              </a:spcBef>
              <a:spcAft>
                <a:spcPts val="0"/>
              </a:spcAft>
              <a:buNone/>
            </a:pPr>
            <a:r>
              <a:rPr lang="en" sz="800" u="sng">
                <a:solidFill>
                  <a:schemeClr val="hlink"/>
                </a:solidFill>
                <a:hlinkClick r:id="rId17"/>
              </a:rPr>
              <a:t>Vogue Photobooth LED Enclosure rental Huntington Beach    </a:t>
            </a:r>
            <a:endParaRPr sz="800"/>
          </a:p>
          <a:p>
            <a:pPr indent="0" lvl="0" marL="0" rtl="0" algn="l">
              <a:spcBef>
                <a:spcPts val="0"/>
              </a:spcBef>
              <a:spcAft>
                <a:spcPts val="0"/>
              </a:spcAft>
              <a:buNone/>
            </a:pPr>
            <a:r>
              <a:rPr lang="en" sz="800" u="sng">
                <a:solidFill>
                  <a:schemeClr val="hlink"/>
                </a:solidFill>
                <a:hlinkClick r:id="rId18"/>
              </a:rPr>
              <a:t>Vogue Photobooth LED Enclosure rental Silverado</a:t>
            </a:r>
            <a:endParaRPr sz="800"/>
          </a:p>
          <a:p>
            <a:pPr indent="0" lvl="0" marL="0" rtl="0" algn="l">
              <a:spcBef>
                <a:spcPts val="0"/>
              </a:spcBef>
              <a:spcAft>
                <a:spcPts val="0"/>
              </a:spcAft>
              <a:buNone/>
            </a:pPr>
            <a:r>
              <a:rPr lang="en" sz="800" u="sng">
                <a:solidFill>
                  <a:schemeClr val="hlink"/>
                </a:solidFill>
                <a:hlinkClick r:id="rId19"/>
              </a:rPr>
              <a:t>Vogue Photobooth LED Enclosure rental Irvine    </a:t>
            </a:r>
            <a:endParaRPr sz="800"/>
          </a:p>
          <a:p>
            <a:pPr indent="0" lvl="0" marL="0" rtl="0" algn="l">
              <a:spcBef>
                <a:spcPts val="0"/>
              </a:spcBef>
              <a:spcAft>
                <a:spcPts val="0"/>
              </a:spcAft>
              <a:buNone/>
            </a:pPr>
            <a:r>
              <a:rPr lang="en" sz="800" u="sng">
                <a:solidFill>
                  <a:schemeClr val="hlink"/>
                </a:solidFill>
                <a:hlinkClick r:id="rId20"/>
              </a:rPr>
              <a:t>Vogue Photobooth LED Enclosure rental Stanton</a:t>
            </a:r>
            <a:endParaRPr sz="800"/>
          </a:p>
          <a:p>
            <a:pPr indent="0" lvl="0" marL="0" rtl="0" algn="l">
              <a:spcBef>
                <a:spcPts val="0"/>
              </a:spcBef>
              <a:spcAft>
                <a:spcPts val="0"/>
              </a:spcAft>
              <a:buNone/>
            </a:pPr>
            <a:r>
              <a:rPr lang="en" sz="800" u="sng">
                <a:solidFill>
                  <a:schemeClr val="hlink"/>
                </a:solidFill>
                <a:hlinkClick r:id="rId21"/>
              </a:rPr>
              <a:t>Vogue Photobooth LED Enclosure rental Ladera Ranch    </a:t>
            </a:r>
            <a:endParaRPr sz="800"/>
          </a:p>
          <a:p>
            <a:pPr indent="0" lvl="0" marL="0" rtl="0" algn="l">
              <a:spcBef>
                <a:spcPts val="0"/>
              </a:spcBef>
              <a:spcAft>
                <a:spcPts val="0"/>
              </a:spcAft>
              <a:buNone/>
            </a:pPr>
            <a:r>
              <a:rPr lang="en" sz="800" u="sng">
                <a:solidFill>
                  <a:schemeClr val="hlink"/>
                </a:solidFill>
                <a:hlinkClick r:id="rId22"/>
              </a:rPr>
              <a:t>Vogue Photobooth LED Enclosure rental Talega</a:t>
            </a:r>
            <a:endParaRPr sz="800"/>
          </a:p>
          <a:p>
            <a:pPr indent="0" lvl="0" marL="0" rtl="0" algn="l">
              <a:spcBef>
                <a:spcPts val="0"/>
              </a:spcBef>
              <a:spcAft>
                <a:spcPts val="0"/>
              </a:spcAft>
              <a:buNone/>
            </a:pPr>
            <a:r>
              <a:t/>
            </a:r>
            <a:endParaRPr sz="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descr="In Orange County, outdoor wedding photo booths are extremely popular. The time when photo booths were simply a little box that everyone crammed into is long past. The idea of the photo booth has developed, making it the preferred form of wedding reception entertainment. Continue reading to learn about the main advantages of hiring an outdoor photo booth for your wedding. Nothing is more enjoyable and memorable than snapping an unplanned family or friend photo. These moments are made possible by our outdoor photo booths! &#10;" id="78" name="Google Shape;78;p17" title="Vogue Photobooth LED Enclosure rental Placentia">
            <a:hlinkClick r:id="rId3"/>
          </p:cNvPr>
          <p:cNvPicPr preferRelativeResize="0"/>
          <p:nvPr/>
        </p:nvPicPr>
        <p:blipFill>
          <a:blip r:embed="rId4">
            <a:alphaModFix/>
          </a:blip>
          <a:stretch>
            <a:fillRect/>
          </a:stretch>
        </p:blipFill>
        <p:spPr>
          <a:xfrm>
            <a:off x="1714500" y="666750"/>
            <a:ext cx="5715000" cy="3810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Links</a:t>
            </a:r>
            <a:endParaRPr b="1">
              <a:solidFill>
                <a:srgbClr val="A8D673"/>
              </a:solidFill>
              <a:latin typeface="Poppins"/>
              <a:ea typeface="Poppins"/>
              <a:cs typeface="Poppins"/>
              <a:sym typeface="Poppins"/>
            </a:endParaRPr>
          </a:p>
        </p:txBody>
      </p:sp>
      <p:sp>
        <p:nvSpPr>
          <p:cNvPr id="84" name="Google Shape;84;p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List of recommended resources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Please visit :</a:t>
            </a:r>
            <a:endParaRPr b="1">
              <a:solidFill>
                <a:srgbClr val="A8D673"/>
              </a:solidFill>
              <a:latin typeface="Poppins"/>
              <a:ea typeface="Poppins"/>
              <a:cs typeface="Poppins"/>
              <a:sym typeface="Poppins"/>
            </a:endParaRPr>
          </a:p>
        </p:txBody>
      </p:sp>
      <p:sp>
        <p:nvSpPr>
          <p:cNvPr id="90" name="Google Shape;90;p19"/>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3"/>
              </a:rPr>
              <a:t>photo</a:t>
            </a:r>
            <a:endParaRPr sz="700"/>
          </a:p>
          <a:p>
            <a:pPr indent="0" lvl="0" marL="0" rtl="0" algn="l">
              <a:lnSpc>
                <a:spcPct val="1000"/>
              </a:lnSpc>
              <a:spcBef>
                <a:spcPts val="1000"/>
              </a:spcBef>
              <a:spcAft>
                <a:spcPts val="0"/>
              </a:spcAft>
              <a:buNone/>
            </a:pPr>
            <a:r>
              <a:rPr lang="en" sz="700" u="sng">
                <a:solidFill>
                  <a:schemeClr val="hlink"/>
                </a:solidFill>
                <a:hlinkClick r:id="rId4"/>
              </a:rPr>
              <a:t>photo</a:t>
            </a:r>
            <a:endParaRPr sz="700"/>
          </a:p>
          <a:p>
            <a:pPr indent="0" lvl="0" marL="0" rtl="0" algn="l">
              <a:lnSpc>
                <a:spcPct val="1000"/>
              </a:lnSpc>
              <a:spcBef>
                <a:spcPts val="1000"/>
              </a:spcBef>
              <a:spcAft>
                <a:spcPts val="0"/>
              </a:spcAft>
              <a:buNone/>
            </a:pPr>
            <a:r>
              <a:rPr lang="en" sz="700" u="sng">
                <a:solidFill>
                  <a:schemeClr val="hlink"/>
                </a:solidFill>
                <a:hlinkClick r:id="rId5"/>
              </a:rPr>
              <a:t>photo</a:t>
            </a:r>
            <a:endParaRPr sz="700"/>
          </a:p>
          <a:p>
            <a:pPr indent="0" lvl="0" marL="0" rtl="0" algn="l">
              <a:lnSpc>
                <a:spcPct val="1000"/>
              </a:lnSpc>
              <a:spcBef>
                <a:spcPts val="1000"/>
              </a:spcBef>
              <a:spcAft>
                <a:spcPts val="0"/>
              </a:spcAft>
              <a:buNone/>
            </a:pPr>
            <a:r>
              <a:rPr lang="en" sz="700" u="sng">
                <a:solidFill>
                  <a:schemeClr val="hlink"/>
                </a:solidFill>
                <a:hlinkClick r:id="rId6"/>
              </a:rPr>
              <a:t>photo</a:t>
            </a:r>
            <a:endParaRPr sz="700"/>
          </a:p>
          <a:p>
            <a:pPr indent="0" lvl="0" marL="0" rtl="0" algn="l">
              <a:lnSpc>
                <a:spcPct val="1000"/>
              </a:lnSpc>
              <a:spcBef>
                <a:spcPts val="1000"/>
              </a:spcBef>
              <a:spcAft>
                <a:spcPts val="0"/>
              </a:spcAft>
              <a:buNone/>
            </a:pPr>
            <a:r>
              <a:rPr lang="en" sz="700" u="sng">
                <a:solidFill>
                  <a:schemeClr val="hlink"/>
                </a:solidFill>
                <a:hlinkClick r:id="rId7"/>
              </a:rPr>
              <a:t>photo</a:t>
            </a:r>
            <a:endParaRPr sz="700"/>
          </a:p>
          <a:p>
            <a:pPr indent="0" lvl="0" marL="0" rtl="0" algn="l">
              <a:lnSpc>
                <a:spcPct val="1000"/>
              </a:lnSpc>
              <a:spcBef>
                <a:spcPts val="1000"/>
              </a:spcBef>
              <a:spcAft>
                <a:spcPts val="0"/>
              </a:spcAft>
              <a:buNone/>
            </a:pPr>
            <a:r>
              <a:rPr lang="en" sz="700" u="sng">
                <a:solidFill>
                  <a:schemeClr val="hlink"/>
                </a:solidFill>
                <a:hlinkClick r:id="rId8"/>
              </a:rPr>
              <a:t>photo</a:t>
            </a:r>
            <a:endParaRPr sz="700"/>
          </a:p>
          <a:p>
            <a:pPr indent="0" lvl="0" marL="0" rtl="0" algn="l">
              <a:lnSpc>
                <a:spcPct val="1000"/>
              </a:lnSpc>
              <a:spcBef>
                <a:spcPts val="1000"/>
              </a:spcBef>
              <a:spcAft>
                <a:spcPts val="0"/>
              </a:spcAft>
              <a:buNone/>
            </a:pPr>
            <a:r>
              <a:rPr lang="en" sz="700" u="sng">
                <a:solidFill>
                  <a:schemeClr val="hlink"/>
                </a:solidFill>
                <a:hlinkClick r:id="rId9"/>
              </a:rPr>
              <a:t>photo</a:t>
            </a:r>
            <a:endParaRPr sz="700"/>
          </a:p>
          <a:p>
            <a:pPr indent="0" lvl="0" marL="0" rtl="0" algn="l">
              <a:lnSpc>
                <a:spcPct val="1000"/>
              </a:lnSpc>
              <a:spcBef>
                <a:spcPts val="1000"/>
              </a:spcBef>
              <a:spcAft>
                <a:spcPts val="0"/>
              </a:spcAft>
              <a:buNone/>
            </a:pPr>
            <a:r>
              <a:rPr lang="en" sz="700" u="sng">
                <a:solidFill>
                  <a:schemeClr val="hlink"/>
                </a:solidFill>
                <a:hlinkClick r:id="rId10"/>
              </a:rPr>
              <a:t>photo</a:t>
            </a:r>
            <a:endParaRPr sz="700"/>
          </a:p>
          <a:p>
            <a:pPr indent="0" lvl="0" marL="0" rtl="0" algn="l">
              <a:lnSpc>
                <a:spcPct val="1000"/>
              </a:lnSpc>
              <a:spcBef>
                <a:spcPts val="1000"/>
              </a:spcBef>
              <a:spcAft>
                <a:spcPts val="0"/>
              </a:spcAft>
              <a:buNone/>
            </a:pPr>
            <a:r>
              <a:rPr lang="en" sz="700" u="sng">
                <a:solidFill>
                  <a:schemeClr val="hlink"/>
                </a:solidFill>
                <a:hlinkClick r:id="rId11"/>
              </a:rPr>
              <a:t>photo</a:t>
            </a:r>
            <a:endParaRPr sz="700"/>
          </a:p>
          <a:p>
            <a:pPr indent="0" lvl="0" marL="0" rtl="0" algn="l">
              <a:lnSpc>
                <a:spcPct val="1000"/>
              </a:lnSpc>
              <a:spcBef>
                <a:spcPts val="1000"/>
              </a:spcBef>
              <a:spcAft>
                <a:spcPts val="0"/>
              </a:spcAft>
              <a:buNone/>
            </a:pPr>
            <a:r>
              <a:rPr lang="en" sz="700" u="sng">
                <a:solidFill>
                  <a:schemeClr val="hlink"/>
                </a:solidFill>
                <a:hlinkClick r:id="rId12"/>
              </a:rPr>
              <a:t>photo</a:t>
            </a:r>
            <a:endParaRPr sz="700"/>
          </a:p>
          <a:p>
            <a:pPr indent="0" lvl="0" marL="0" rtl="0" algn="l">
              <a:lnSpc>
                <a:spcPct val="1000"/>
              </a:lnSpc>
              <a:spcBef>
                <a:spcPts val="1000"/>
              </a:spcBef>
              <a:spcAft>
                <a:spcPts val="0"/>
              </a:spcAft>
              <a:buNone/>
            </a:pPr>
            <a:r>
              <a:rPr lang="en" sz="700" u="sng">
                <a:solidFill>
                  <a:schemeClr val="hlink"/>
                </a:solidFill>
                <a:hlinkClick r:id="rId13"/>
              </a:rPr>
              <a:t>photo</a:t>
            </a:r>
            <a:endParaRPr sz="700"/>
          </a:p>
          <a:p>
            <a:pPr indent="0" lvl="0" marL="0" rtl="0" algn="l">
              <a:lnSpc>
                <a:spcPct val="1000"/>
              </a:lnSpc>
              <a:spcBef>
                <a:spcPts val="1000"/>
              </a:spcBef>
              <a:spcAft>
                <a:spcPts val="0"/>
              </a:spcAft>
              <a:buNone/>
            </a:pPr>
            <a:r>
              <a:rPr lang="en" sz="700" u="sng">
                <a:solidFill>
                  <a:schemeClr val="hlink"/>
                </a:solidFill>
                <a:hlinkClick r:id="rId14"/>
              </a:rPr>
              <a:t>photo</a:t>
            </a:r>
            <a:endParaRPr sz="700"/>
          </a:p>
          <a:p>
            <a:pPr indent="0" lvl="0" marL="0" rtl="0" algn="l">
              <a:lnSpc>
                <a:spcPct val="1000"/>
              </a:lnSpc>
              <a:spcBef>
                <a:spcPts val="1000"/>
              </a:spcBef>
              <a:spcAft>
                <a:spcPts val="0"/>
              </a:spcAft>
              <a:buNone/>
            </a:pPr>
            <a:r>
              <a:rPr lang="en" sz="700" u="sng">
                <a:solidFill>
                  <a:schemeClr val="hlink"/>
                </a:solidFill>
                <a:hlinkClick r:id="rId15"/>
              </a:rPr>
              <a:t>photo</a:t>
            </a:r>
            <a:endParaRPr sz="700"/>
          </a:p>
          <a:p>
            <a:pPr indent="0" lvl="0" marL="0" rtl="0" algn="l">
              <a:lnSpc>
                <a:spcPct val="1000"/>
              </a:lnSpc>
              <a:spcBef>
                <a:spcPts val="1000"/>
              </a:spcBef>
              <a:spcAft>
                <a:spcPts val="0"/>
              </a:spcAft>
              <a:buNone/>
            </a:pPr>
            <a:r>
              <a:rPr lang="en" sz="700" u="sng">
                <a:solidFill>
                  <a:schemeClr val="hlink"/>
                </a:solidFill>
                <a:hlinkClick r:id="rId16"/>
              </a:rPr>
              <a:t>photo</a:t>
            </a:r>
            <a:endParaRPr sz="700"/>
          </a:p>
          <a:p>
            <a:pPr indent="0" lvl="0" marL="0" rtl="0" algn="l">
              <a:lnSpc>
                <a:spcPct val="1000"/>
              </a:lnSpc>
              <a:spcBef>
                <a:spcPts val="1000"/>
              </a:spcBef>
              <a:spcAft>
                <a:spcPts val="0"/>
              </a:spcAft>
              <a:buNone/>
            </a:pPr>
            <a:r>
              <a:rPr lang="en" sz="700" u="sng">
                <a:solidFill>
                  <a:schemeClr val="hlink"/>
                </a:solidFill>
                <a:hlinkClick r:id="rId17"/>
              </a:rPr>
              <a:t>photo</a:t>
            </a:r>
            <a:endParaRPr sz="700"/>
          </a:p>
          <a:p>
            <a:pPr indent="0" lvl="0" marL="0" rtl="0" algn="l">
              <a:lnSpc>
                <a:spcPct val="1000"/>
              </a:lnSpc>
              <a:spcBef>
                <a:spcPts val="1000"/>
              </a:spcBef>
              <a:spcAft>
                <a:spcPts val="0"/>
              </a:spcAft>
              <a:buNone/>
            </a:pPr>
            <a:r>
              <a:rPr lang="en" sz="700" u="sng">
                <a:solidFill>
                  <a:schemeClr val="hlink"/>
                </a:solidFill>
                <a:hlinkClick r:id="rId18"/>
              </a:rPr>
              <a:t>photo</a:t>
            </a:r>
            <a:endParaRPr sz="700"/>
          </a:p>
          <a:p>
            <a:pPr indent="0" lvl="0" marL="0" rtl="0" algn="l">
              <a:lnSpc>
                <a:spcPct val="1000"/>
              </a:lnSpc>
              <a:spcBef>
                <a:spcPts val="1000"/>
              </a:spcBef>
              <a:spcAft>
                <a:spcPts val="0"/>
              </a:spcAft>
              <a:buNone/>
            </a:pPr>
            <a:r>
              <a:rPr lang="en" sz="700" u="sng">
                <a:solidFill>
                  <a:schemeClr val="hlink"/>
                </a:solidFill>
                <a:hlinkClick r:id="rId19"/>
              </a:rPr>
              <a:t>photo</a:t>
            </a:r>
            <a:endParaRPr sz="700"/>
          </a:p>
          <a:p>
            <a:pPr indent="0" lvl="0" marL="0" rtl="0" algn="l">
              <a:lnSpc>
                <a:spcPct val="1000"/>
              </a:lnSpc>
              <a:spcBef>
                <a:spcPts val="1000"/>
              </a:spcBef>
              <a:spcAft>
                <a:spcPts val="0"/>
              </a:spcAft>
              <a:buNone/>
            </a:pPr>
            <a:r>
              <a:rPr lang="en" sz="700" u="sng">
                <a:solidFill>
                  <a:schemeClr val="hlink"/>
                </a:solidFill>
                <a:hlinkClick r:id="rId20"/>
              </a:rPr>
              <a:t>photo</a:t>
            </a:r>
            <a:endParaRPr sz="700"/>
          </a:p>
          <a:p>
            <a:pPr indent="0" lvl="0" marL="0" rtl="0" algn="l">
              <a:lnSpc>
                <a:spcPct val="1000"/>
              </a:lnSpc>
              <a:spcBef>
                <a:spcPts val="1000"/>
              </a:spcBef>
              <a:spcAft>
                <a:spcPts val="0"/>
              </a:spcAft>
              <a:buNone/>
            </a:pPr>
            <a:r>
              <a:rPr lang="en" sz="700" u="sng">
                <a:solidFill>
                  <a:schemeClr val="hlink"/>
                </a:solidFill>
                <a:hlinkClick r:id="rId21"/>
              </a:rPr>
              <a:t>photo</a:t>
            </a:r>
            <a:endParaRPr sz="700"/>
          </a:p>
          <a:p>
            <a:pPr indent="0" lvl="0" marL="0" rtl="0" algn="l">
              <a:lnSpc>
                <a:spcPct val="1000"/>
              </a:lnSpc>
              <a:spcBef>
                <a:spcPts val="1000"/>
              </a:spcBef>
              <a:spcAft>
                <a:spcPts val="0"/>
              </a:spcAft>
              <a:buNone/>
            </a:pPr>
            <a:r>
              <a:rPr lang="en" sz="700" u="sng">
                <a:solidFill>
                  <a:schemeClr val="hlink"/>
                </a:solidFill>
                <a:hlinkClick r:id="rId22"/>
              </a:rPr>
              <a:t>photo</a:t>
            </a:r>
            <a:endParaRPr sz="700"/>
          </a:p>
          <a:p>
            <a:pPr indent="0" lvl="0" marL="0" rtl="0" algn="l">
              <a:lnSpc>
                <a:spcPct val="1000"/>
              </a:lnSpc>
              <a:spcBef>
                <a:spcPts val="1000"/>
              </a:spcBef>
              <a:spcAft>
                <a:spcPts val="0"/>
              </a:spcAft>
              <a:buNone/>
            </a:pPr>
            <a:r>
              <a:rPr lang="en" sz="700" u="sng">
                <a:solidFill>
                  <a:schemeClr val="hlink"/>
                </a:solidFill>
                <a:hlinkClick r:id="rId23"/>
              </a:rPr>
              <a:t>document</a:t>
            </a:r>
            <a:endParaRPr sz="700"/>
          </a:p>
          <a:p>
            <a:pPr indent="0" lvl="0" marL="0" rtl="0" algn="l">
              <a:lnSpc>
                <a:spcPct val="1000"/>
              </a:lnSpc>
              <a:spcBef>
                <a:spcPts val="1000"/>
              </a:spcBef>
              <a:spcAft>
                <a:spcPts val="0"/>
              </a:spcAft>
              <a:buNone/>
            </a:pPr>
            <a:r>
              <a:rPr lang="en" sz="700" u="sng">
                <a:solidFill>
                  <a:schemeClr val="hlink"/>
                </a:solidFill>
                <a:hlinkClick r:id="rId24"/>
              </a:rPr>
              <a:t>document pub</a:t>
            </a:r>
            <a:endParaRPr sz="700"/>
          </a:p>
          <a:p>
            <a:pPr indent="0" lvl="0" marL="0" rtl="0" algn="l">
              <a:lnSpc>
                <a:spcPct val="1000"/>
              </a:lnSpc>
              <a:spcBef>
                <a:spcPts val="1000"/>
              </a:spcBef>
              <a:spcAft>
                <a:spcPts val="1000"/>
              </a:spcAft>
              <a:buNone/>
            </a:pPr>
            <a:r>
              <a:t/>
            </a:r>
            <a:endParaRPr/>
          </a:p>
        </p:txBody>
      </p:sp>
      <p:sp>
        <p:nvSpPr>
          <p:cNvPr id="91" name="Google Shape;91;p19"/>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25"/>
              </a:rPr>
              <a:t>document view</a:t>
            </a:r>
            <a:endParaRPr sz="700"/>
          </a:p>
          <a:p>
            <a:pPr indent="0" lvl="0" marL="0" rtl="0" algn="l">
              <a:lnSpc>
                <a:spcPct val="1000"/>
              </a:lnSpc>
              <a:spcBef>
                <a:spcPts val="1000"/>
              </a:spcBef>
              <a:spcAft>
                <a:spcPts val="0"/>
              </a:spcAft>
              <a:buNone/>
            </a:pPr>
            <a:r>
              <a:rPr lang="en" sz="700" u="sng">
                <a:solidFill>
                  <a:schemeClr val="hlink"/>
                </a:solidFill>
                <a:hlinkClick r:id="rId26"/>
              </a:rPr>
              <a:t>presentation</a:t>
            </a:r>
            <a:endParaRPr sz="700"/>
          </a:p>
          <a:p>
            <a:pPr indent="0" lvl="0" marL="0" rtl="0" algn="l">
              <a:lnSpc>
                <a:spcPct val="1000"/>
              </a:lnSpc>
              <a:spcBef>
                <a:spcPts val="1000"/>
              </a:spcBef>
              <a:spcAft>
                <a:spcPts val="0"/>
              </a:spcAft>
              <a:buNone/>
            </a:pPr>
            <a:r>
              <a:rPr lang="en" sz="700" u="sng">
                <a:solidFill>
                  <a:schemeClr val="hlink"/>
                </a:solidFill>
                <a:hlinkClick r:id="rId27"/>
              </a:rPr>
              <a:t>presentation pub</a:t>
            </a:r>
            <a:endParaRPr sz="700"/>
          </a:p>
          <a:p>
            <a:pPr indent="0" lvl="0" marL="0" rtl="0" algn="l">
              <a:lnSpc>
                <a:spcPct val="1000"/>
              </a:lnSpc>
              <a:spcBef>
                <a:spcPts val="1000"/>
              </a:spcBef>
              <a:spcAft>
                <a:spcPts val="0"/>
              </a:spcAft>
              <a:buNone/>
            </a:pPr>
            <a:r>
              <a:rPr lang="en" sz="700" u="sng">
                <a:solidFill>
                  <a:schemeClr val="hlink"/>
                </a:solidFill>
                <a:hlinkClick r:id="rId28"/>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29"/>
              </a:rPr>
              <a:t>document</a:t>
            </a:r>
            <a:endParaRPr sz="700"/>
          </a:p>
          <a:p>
            <a:pPr indent="0" lvl="0" marL="0" rtl="0" algn="l">
              <a:lnSpc>
                <a:spcPct val="1000"/>
              </a:lnSpc>
              <a:spcBef>
                <a:spcPts val="1000"/>
              </a:spcBef>
              <a:spcAft>
                <a:spcPts val="0"/>
              </a:spcAft>
              <a:buNone/>
            </a:pPr>
            <a:r>
              <a:rPr lang="en" sz="700" u="sng">
                <a:solidFill>
                  <a:schemeClr val="hlink"/>
                </a:solidFill>
                <a:hlinkClick r:id="rId30"/>
              </a:rPr>
              <a:t>document pub</a:t>
            </a:r>
            <a:endParaRPr sz="700"/>
          </a:p>
          <a:p>
            <a:pPr indent="0" lvl="0" marL="0" rtl="0" algn="l">
              <a:lnSpc>
                <a:spcPct val="1000"/>
              </a:lnSpc>
              <a:spcBef>
                <a:spcPts val="1000"/>
              </a:spcBef>
              <a:spcAft>
                <a:spcPts val="0"/>
              </a:spcAft>
              <a:buNone/>
            </a:pPr>
            <a:r>
              <a:rPr lang="en" sz="700" u="sng">
                <a:solidFill>
                  <a:schemeClr val="hlink"/>
                </a:solidFill>
                <a:hlinkClick r:id="rId31"/>
              </a:rPr>
              <a:t>document view</a:t>
            </a:r>
            <a:endParaRPr sz="700"/>
          </a:p>
          <a:p>
            <a:pPr indent="0" lvl="0" marL="0" rtl="0" algn="l">
              <a:lnSpc>
                <a:spcPct val="1000"/>
              </a:lnSpc>
              <a:spcBef>
                <a:spcPts val="1000"/>
              </a:spcBef>
              <a:spcAft>
                <a:spcPts val="0"/>
              </a:spcAft>
              <a:buNone/>
            </a:pPr>
            <a:r>
              <a:rPr lang="en" sz="700" u="sng">
                <a:solidFill>
                  <a:schemeClr val="hlink"/>
                </a:solidFill>
                <a:hlinkClick r:id="rId32"/>
              </a:rPr>
              <a:t>presentation</a:t>
            </a:r>
            <a:endParaRPr sz="700"/>
          </a:p>
          <a:p>
            <a:pPr indent="0" lvl="0" marL="0" rtl="0" algn="l">
              <a:lnSpc>
                <a:spcPct val="1000"/>
              </a:lnSpc>
              <a:spcBef>
                <a:spcPts val="1000"/>
              </a:spcBef>
              <a:spcAft>
                <a:spcPts val="0"/>
              </a:spcAft>
              <a:buNone/>
            </a:pPr>
            <a:r>
              <a:rPr lang="en" sz="700" u="sng">
                <a:solidFill>
                  <a:schemeClr val="hlink"/>
                </a:solidFill>
                <a:hlinkClick r:id="rId33"/>
              </a:rPr>
              <a:t>presentation pub</a:t>
            </a:r>
            <a:endParaRPr sz="700"/>
          </a:p>
          <a:p>
            <a:pPr indent="0" lvl="0" marL="0" rtl="0" algn="l">
              <a:lnSpc>
                <a:spcPct val="1000"/>
              </a:lnSpc>
              <a:spcBef>
                <a:spcPts val="1000"/>
              </a:spcBef>
              <a:spcAft>
                <a:spcPts val="0"/>
              </a:spcAft>
              <a:buNone/>
            </a:pPr>
            <a:r>
              <a:rPr lang="en" sz="700" u="sng">
                <a:solidFill>
                  <a:schemeClr val="hlink"/>
                </a:solidFill>
                <a:hlinkClick r:id="rId34"/>
              </a:rPr>
              <a:t>presentation view</a:t>
            </a:r>
            <a:endParaRPr sz="700"/>
          </a:p>
          <a:p>
            <a:pPr indent="0" lvl="0" marL="0" rtl="0" algn="l">
              <a:lnSpc>
                <a:spcPct val="1000"/>
              </a:lnSpc>
              <a:spcBef>
                <a:spcPts val="1000"/>
              </a:spcBef>
              <a:spcAft>
                <a:spcPts val="10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Vogue Photobooth LED Enclosure rental Placentia</a:t>
            </a:r>
            <a:endParaRPr b="1">
              <a:solidFill>
                <a:srgbClr val="A8D673"/>
              </a:solidFill>
              <a:latin typeface="Poppins"/>
              <a:ea typeface="Poppins"/>
              <a:cs typeface="Poppins"/>
              <a:sym typeface="Poppins"/>
            </a:endParaRPr>
          </a:p>
        </p:txBody>
      </p:sp>
      <p:sp>
        <p:nvSpPr>
          <p:cNvPr id="97" name="Google Shape;97;p2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https://sites.google.com/view/roamingphotoboothnewportbeach/home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