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0" Type="http://schemas.openxmlformats.org/officeDocument/2006/relationships/hyperlink" Target="https://docs.google.com/document/d/1yDSrdxGXhe8Yry8h-hHwE-X7Jg5RUJTGtIFGj5TkbpY/pub" TargetMode="External"/><Relationship Id="rId22" Type="http://schemas.openxmlformats.org/officeDocument/2006/relationships/hyperlink" Target="https://docs.google.com/presentation/d/1VRxdOh18M2CRwgjKM1oKGIfJsLZZOmEtlXH8__jAypY/edit?usp=sharing" TargetMode="External"/><Relationship Id="rId21" Type="http://schemas.openxmlformats.org/officeDocument/2006/relationships/hyperlink" Target="https://docs.google.com/document/d/1yDSrdxGXhe8Yry8h-hHwE-X7Jg5RUJTGtIFGj5TkbpY/view" TargetMode="External"/><Relationship Id="rId24" Type="http://schemas.openxmlformats.org/officeDocument/2006/relationships/hyperlink" Target="https://docs.google.com/presentation/d/1VRxdOh18M2CRwgjKM1oKGIfJsLZZOmEtlXH8__jAypY/view" TargetMode="External"/><Relationship Id="rId23" Type="http://schemas.openxmlformats.org/officeDocument/2006/relationships/hyperlink" Target="https://docs.google.com/presentation/d/1VRxdOh18M2CRwgjKM1oKGIfJsLZZOmEtlXH8__jAypY/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bKOOF9wNfeHkPTk6EykMAy_Dq2yFybyB/view?usp=sharing" TargetMode="External"/><Relationship Id="rId3" Type="http://schemas.openxmlformats.org/officeDocument/2006/relationships/hyperlink" Target="https://drive.google.com/file/d/1thyLY5aLduXm_kfaY45D3-cSUydvSibf/view?usp=sharing" TargetMode="External"/><Relationship Id="rId4" Type="http://schemas.openxmlformats.org/officeDocument/2006/relationships/hyperlink" Target="https://drive.google.com/file/d/1ieDB4FyyVYlyZgqV9pErlPw4NgcctXCj/view?usp=sharing" TargetMode="External"/><Relationship Id="rId9" Type="http://schemas.openxmlformats.org/officeDocument/2006/relationships/hyperlink" Target="https://docs.google.com/presentation/d/13SM8F90xu8RRKBeuwXLPPPbS1bStajn9jiTJA5GKXLk/pub?start=true&amp;loop=true&amp;delayms=3000" TargetMode="External"/><Relationship Id="rId25" Type="http://schemas.openxmlformats.org/officeDocument/2006/relationships/hyperlink" Target="https://docs.google.com/presentation/d/1VRxdOh18M2CRwgjKM1oKGIfJsLZZOmEtlXH8__jAypY/htmlpresent" TargetMode="External"/><Relationship Id="rId5" Type="http://schemas.openxmlformats.org/officeDocument/2006/relationships/hyperlink" Target="https://docs.google.com/document/d/1F5501GgE6zNtPHJMVbh2T8Xm8CfM4gDtUGc7Sg4paCM/edit?usp=sharing" TargetMode="External"/><Relationship Id="rId6" Type="http://schemas.openxmlformats.org/officeDocument/2006/relationships/hyperlink" Target="https://docs.google.com/document/d/1F5501GgE6zNtPHJMVbh2T8Xm8CfM4gDtUGc7Sg4paCM/pub" TargetMode="External"/><Relationship Id="rId7" Type="http://schemas.openxmlformats.org/officeDocument/2006/relationships/hyperlink" Target="https://docs.google.com/document/d/1F5501GgE6zNtPHJMVbh2T8Xm8CfM4gDtUGc7Sg4paCM/view" TargetMode="External"/><Relationship Id="rId8" Type="http://schemas.openxmlformats.org/officeDocument/2006/relationships/hyperlink" Target="https://docs.google.com/presentation/d/13SM8F90xu8RRKBeuwXLPPPbS1bStajn9jiTJA5GKXLk/edit?usp=sharing" TargetMode="External"/><Relationship Id="rId11" Type="http://schemas.openxmlformats.org/officeDocument/2006/relationships/hyperlink" Target="https://docs.google.com/presentation/d/13SM8F90xu8RRKBeuwXLPPPbS1bStajn9jiTJA5GKXLk/htmlpresent" TargetMode="External"/><Relationship Id="rId10" Type="http://schemas.openxmlformats.org/officeDocument/2006/relationships/hyperlink" Target="https://docs.google.com/presentation/d/13SM8F90xu8RRKBeuwXLPPPbS1bStajn9jiTJA5GKXLk/view" TargetMode="External"/><Relationship Id="rId13" Type="http://schemas.openxmlformats.org/officeDocument/2006/relationships/hyperlink" Target="https://docs.google.com/document/d/1k5sNIZUJ8PFtJGuwjzB2vFZ0xYJXeiJy-ZwnD9yPxXA/pub" TargetMode="External"/><Relationship Id="rId12" Type="http://schemas.openxmlformats.org/officeDocument/2006/relationships/hyperlink" Target="https://docs.google.com/document/d/1k5sNIZUJ8PFtJGuwjzB2vFZ0xYJXeiJy-ZwnD9yPxXA/edit?usp=sharing" TargetMode="External"/><Relationship Id="rId15" Type="http://schemas.openxmlformats.org/officeDocument/2006/relationships/hyperlink" Target="https://docs.google.com/presentation/d/1UIsM1tgfG5Zc3nAJ_73oEaMw2bne4yBR3By2cs8R_es/edit?usp=sharing" TargetMode="External"/><Relationship Id="rId14" Type="http://schemas.openxmlformats.org/officeDocument/2006/relationships/hyperlink" Target="https://docs.google.com/document/d/1k5sNIZUJ8PFtJGuwjzB2vFZ0xYJXeiJy-ZwnD9yPxXA/view" TargetMode="External"/><Relationship Id="rId17" Type="http://schemas.openxmlformats.org/officeDocument/2006/relationships/hyperlink" Target="https://docs.google.com/presentation/d/1UIsM1tgfG5Zc3nAJ_73oEaMw2bne4yBR3By2cs8R_es/view" TargetMode="External"/><Relationship Id="rId16" Type="http://schemas.openxmlformats.org/officeDocument/2006/relationships/hyperlink" Target="https://docs.google.com/presentation/d/1UIsM1tgfG5Zc3nAJ_73oEaMw2bne4yBR3By2cs8R_es/pub?start=true&amp;loop=true&amp;delayms=3000" TargetMode="External"/><Relationship Id="rId19" Type="http://schemas.openxmlformats.org/officeDocument/2006/relationships/hyperlink" Target="https://docs.google.com/document/d/1yDSrdxGXhe8Yry8h-hHwE-X7Jg5RUJTGtIFGj5TkbpY/edit?usp=sharing" TargetMode="External"/><Relationship Id="rId18" Type="http://schemas.openxmlformats.org/officeDocument/2006/relationships/hyperlink" Target="https://docs.google.com/presentation/d/1UIsM1tgfG5Zc3nAJ_73oEaMw2bne4yBR3By2cs8R_es/htmlpresen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0" Type="http://schemas.openxmlformats.org/officeDocument/2006/relationships/hyperlink" Target="https://docs.google.com/document/d/1yDSrdxGXhe8Yry8h-hHwE-X7Jg5RUJTGtIFGj5TkbpY/pub" TargetMode="External"/><Relationship Id="rId22" Type="http://schemas.openxmlformats.org/officeDocument/2006/relationships/hyperlink" Target="https://docs.google.com/presentation/d/1VRxdOh18M2CRwgjKM1oKGIfJsLZZOmEtlXH8__jAypY/edit?usp=sharing" TargetMode="External"/><Relationship Id="rId21" Type="http://schemas.openxmlformats.org/officeDocument/2006/relationships/hyperlink" Target="https://docs.google.com/document/d/1yDSrdxGXhe8Yry8h-hHwE-X7Jg5RUJTGtIFGj5TkbpY/view" TargetMode="External"/><Relationship Id="rId24" Type="http://schemas.openxmlformats.org/officeDocument/2006/relationships/hyperlink" Target="https://docs.google.com/presentation/d/1VRxdOh18M2CRwgjKM1oKGIfJsLZZOmEtlXH8__jAypY/view" TargetMode="External"/><Relationship Id="rId23" Type="http://schemas.openxmlformats.org/officeDocument/2006/relationships/hyperlink" Target="https://docs.google.com/presentation/d/1VRxdOh18M2CRwgjKM1oKGIfJsLZZOmEtlXH8__jAypY/pub?start=true&amp;loop=true&amp;delayms=3000" TargetMode="External"/><Relationship Id="rId1" Type="http://schemas.openxmlformats.org/officeDocument/2006/relationships/notesMaster" Target="../notesMasters/notesMaster1.xml"/><Relationship Id="rId2" Type="http://schemas.openxmlformats.org/officeDocument/2006/relationships/hyperlink" Target="https://drive.google.com/file/d/1bKOOF9wNfeHkPTk6EykMAy_Dq2yFybyB/view?usp=sharing" TargetMode="External"/><Relationship Id="rId3" Type="http://schemas.openxmlformats.org/officeDocument/2006/relationships/hyperlink" Target="https://drive.google.com/file/d/1thyLY5aLduXm_kfaY45D3-cSUydvSibf/view?usp=sharing" TargetMode="External"/><Relationship Id="rId4" Type="http://schemas.openxmlformats.org/officeDocument/2006/relationships/hyperlink" Target="https://drive.google.com/file/d/1ieDB4FyyVYlyZgqV9pErlPw4NgcctXCj/view?usp=sharing" TargetMode="External"/><Relationship Id="rId9" Type="http://schemas.openxmlformats.org/officeDocument/2006/relationships/hyperlink" Target="https://docs.google.com/presentation/d/13SM8F90xu8RRKBeuwXLPPPbS1bStajn9jiTJA5GKXLk/pub?start=true&amp;loop=true&amp;delayms=3000" TargetMode="External"/><Relationship Id="rId25" Type="http://schemas.openxmlformats.org/officeDocument/2006/relationships/hyperlink" Target="https://docs.google.com/presentation/d/1VRxdOh18M2CRwgjKM1oKGIfJsLZZOmEtlXH8__jAypY/htmlpresent" TargetMode="External"/><Relationship Id="rId5" Type="http://schemas.openxmlformats.org/officeDocument/2006/relationships/hyperlink" Target="https://docs.google.com/document/d/1F5501GgE6zNtPHJMVbh2T8Xm8CfM4gDtUGc7Sg4paCM/edit?usp=sharing" TargetMode="External"/><Relationship Id="rId6" Type="http://schemas.openxmlformats.org/officeDocument/2006/relationships/hyperlink" Target="https://docs.google.com/document/d/1F5501GgE6zNtPHJMVbh2T8Xm8CfM4gDtUGc7Sg4paCM/pub" TargetMode="External"/><Relationship Id="rId7" Type="http://schemas.openxmlformats.org/officeDocument/2006/relationships/hyperlink" Target="https://docs.google.com/document/d/1F5501GgE6zNtPHJMVbh2T8Xm8CfM4gDtUGc7Sg4paCM/view" TargetMode="External"/><Relationship Id="rId8" Type="http://schemas.openxmlformats.org/officeDocument/2006/relationships/hyperlink" Target="https://docs.google.com/presentation/d/13SM8F90xu8RRKBeuwXLPPPbS1bStajn9jiTJA5GKXLk/edit?usp=sharing" TargetMode="External"/><Relationship Id="rId11" Type="http://schemas.openxmlformats.org/officeDocument/2006/relationships/hyperlink" Target="https://docs.google.com/presentation/d/13SM8F90xu8RRKBeuwXLPPPbS1bStajn9jiTJA5GKXLk/htmlpresent" TargetMode="External"/><Relationship Id="rId10" Type="http://schemas.openxmlformats.org/officeDocument/2006/relationships/hyperlink" Target="https://docs.google.com/presentation/d/13SM8F90xu8RRKBeuwXLPPPbS1bStajn9jiTJA5GKXLk/view" TargetMode="External"/><Relationship Id="rId13" Type="http://schemas.openxmlformats.org/officeDocument/2006/relationships/hyperlink" Target="https://docs.google.com/document/d/1k5sNIZUJ8PFtJGuwjzB2vFZ0xYJXeiJy-ZwnD9yPxXA/pub" TargetMode="External"/><Relationship Id="rId12" Type="http://schemas.openxmlformats.org/officeDocument/2006/relationships/hyperlink" Target="https://docs.google.com/document/d/1k5sNIZUJ8PFtJGuwjzB2vFZ0xYJXeiJy-ZwnD9yPxXA/edit?usp=sharing" TargetMode="External"/><Relationship Id="rId15" Type="http://schemas.openxmlformats.org/officeDocument/2006/relationships/hyperlink" Target="https://docs.google.com/presentation/d/1UIsM1tgfG5Zc3nAJ_73oEaMw2bne4yBR3By2cs8R_es/edit?usp=sharing" TargetMode="External"/><Relationship Id="rId14" Type="http://schemas.openxmlformats.org/officeDocument/2006/relationships/hyperlink" Target="https://docs.google.com/document/d/1k5sNIZUJ8PFtJGuwjzB2vFZ0xYJXeiJy-ZwnD9yPxXA/view" TargetMode="External"/><Relationship Id="rId17" Type="http://schemas.openxmlformats.org/officeDocument/2006/relationships/hyperlink" Target="https://docs.google.com/presentation/d/1UIsM1tgfG5Zc3nAJ_73oEaMw2bne4yBR3By2cs8R_es/view" TargetMode="External"/><Relationship Id="rId16" Type="http://schemas.openxmlformats.org/officeDocument/2006/relationships/hyperlink" Target="https://docs.google.com/presentation/d/1UIsM1tgfG5Zc3nAJ_73oEaMw2bne4yBR3By2cs8R_es/pub?start=true&amp;loop=true&amp;delayms=3000" TargetMode="External"/><Relationship Id="rId19" Type="http://schemas.openxmlformats.org/officeDocument/2006/relationships/hyperlink" Target="https://docs.google.com/document/d/1yDSrdxGXhe8Yry8h-hHwE-X7Jg5RUJTGtIFGj5TkbpY/edit?usp=sharing" TargetMode="External"/><Relationship Id="rId18" Type="http://schemas.openxmlformats.org/officeDocument/2006/relationships/hyperlink" Target="https://docs.google.com/presentation/d/1UIsM1tgfG5Zc3nAJ_73oEaMw2bne4yBR3By2cs8R_es/htmlpresent"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169146326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169146326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https://drive.google.com/file/d/1bKOOF9wNfeHkPTk6EykMAy_Dq2yFybyB/view?usp=sharing</a:t>
            </a:r>
            <a:endParaRPr sz="1000"/>
          </a:p>
          <a:p>
            <a:pPr indent="0" lvl="0" marL="0" rtl="0" algn="l">
              <a:spcBef>
                <a:spcPts val="0"/>
              </a:spcBef>
              <a:spcAft>
                <a:spcPts val="0"/>
              </a:spcAft>
              <a:buNone/>
            </a:pPr>
            <a:r>
              <a:rPr lang="en" sz="1000" u="sng">
                <a:solidFill>
                  <a:schemeClr val="hlink"/>
                </a:solidFill>
                <a:hlinkClick r:id="rId3"/>
              </a:rPr>
              <a:t>https://drive.google.com/file/d/1thyLY5aLduXm_kfaY45D3-cSUydvSibf/view?usp=sharing</a:t>
            </a:r>
            <a:endParaRPr sz="1000"/>
          </a:p>
          <a:p>
            <a:pPr indent="0" lvl="0" marL="0" rtl="0" algn="l">
              <a:spcBef>
                <a:spcPts val="0"/>
              </a:spcBef>
              <a:spcAft>
                <a:spcPts val="0"/>
              </a:spcAft>
              <a:buNone/>
            </a:pPr>
            <a:r>
              <a:rPr lang="en" sz="1000" u="sng">
                <a:solidFill>
                  <a:schemeClr val="hlink"/>
                </a:solidFill>
                <a:hlinkClick r:id="rId4"/>
              </a:rPr>
              <a:t>https://drive.google.com/file/d/1ieDB4FyyVYlyZgqV9pErlPw4NgcctXCj/view?usp=sharing</a:t>
            </a:r>
            <a:endParaRPr sz="1000"/>
          </a:p>
          <a:p>
            <a:pPr indent="0" lvl="0" marL="0" rtl="0" algn="l">
              <a:spcBef>
                <a:spcPts val="0"/>
              </a:spcBef>
              <a:spcAft>
                <a:spcPts val="0"/>
              </a:spcAft>
              <a:buNone/>
            </a:pPr>
            <a:r>
              <a:rPr lang="en" sz="1000" u="sng">
                <a:solidFill>
                  <a:schemeClr val="hlink"/>
                </a:solidFill>
                <a:hlinkClick r:id="rId5"/>
              </a:rPr>
              <a:t>https://docs.google.com/document/d/1F5501GgE6zNtPHJMVbh2T8Xm8CfM4gDtUGc7Sg4paCM/edit?usp=sharing</a:t>
            </a:r>
            <a:endParaRPr sz="1000"/>
          </a:p>
          <a:p>
            <a:pPr indent="0" lvl="0" marL="0" rtl="0" algn="l">
              <a:spcBef>
                <a:spcPts val="0"/>
              </a:spcBef>
              <a:spcAft>
                <a:spcPts val="0"/>
              </a:spcAft>
              <a:buNone/>
            </a:pPr>
            <a:r>
              <a:rPr lang="en" sz="1000" u="sng">
                <a:solidFill>
                  <a:schemeClr val="hlink"/>
                </a:solidFill>
                <a:hlinkClick r:id="rId6"/>
              </a:rPr>
              <a:t>https://docs.google.com/document/d/1F5501GgE6zNtPHJMVbh2T8Xm8CfM4gDtUGc7Sg4paCM/pub</a:t>
            </a:r>
            <a:endParaRPr sz="1000"/>
          </a:p>
          <a:p>
            <a:pPr indent="0" lvl="0" marL="0" rtl="0" algn="l">
              <a:spcBef>
                <a:spcPts val="0"/>
              </a:spcBef>
              <a:spcAft>
                <a:spcPts val="0"/>
              </a:spcAft>
              <a:buNone/>
            </a:pPr>
            <a:r>
              <a:rPr lang="en" sz="1000" u="sng">
                <a:solidFill>
                  <a:schemeClr val="hlink"/>
                </a:solidFill>
                <a:hlinkClick r:id="rId7"/>
              </a:rPr>
              <a:t>https://docs.google.com/document/d/1F5501GgE6zNtPHJMVbh2T8Xm8CfM4gDtUGc7Sg4paCM/view</a:t>
            </a:r>
            <a:endParaRPr sz="1000"/>
          </a:p>
          <a:p>
            <a:pPr indent="0" lvl="0" marL="0" rtl="0" algn="l">
              <a:spcBef>
                <a:spcPts val="0"/>
              </a:spcBef>
              <a:spcAft>
                <a:spcPts val="0"/>
              </a:spcAft>
              <a:buNone/>
            </a:pPr>
            <a:r>
              <a:rPr lang="en" sz="1000" u="sng">
                <a:solidFill>
                  <a:schemeClr val="hlink"/>
                </a:solidFill>
                <a:hlinkClick r:id="rId8"/>
              </a:rPr>
              <a:t>https://docs.google.com/presentation/d/13SM8F90xu8RRKBeuwXLPPPbS1bStajn9jiTJA5GKXLk/edit?usp=sharing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https://docs.google.com/presentation/d/13SM8F90xu8RRKBeuwXLPPPbS1bStajn9jiTJA5GKXLk/pub?start=true&amp;loop=true&amp;delayms=3000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https://docs.google.com/presentation/d/13SM8F90xu8RRKBeuwXLPPPbS1bStajn9jiTJA5GKXLk/view</a:t>
            </a:r>
            <a:endParaRPr sz="1000"/>
          </a:p>
          <a:p>
            <a:pPr indent="0" lvl="0" marL="0" rtl="0" algn="l">
              <a:spcBef>
                <a:spcPts val="0"/>
              </a:spcBef>
              <a:spcAft>
                <a:spcPts val="0"/>
              </a:spcAft>
              <a:buNone/>
            </a:pPr>
            <a:r>
              <a:rPr lang="en" sz="1000" u="sng">
                <a:solidFill>
                  <a:schemeClr val="hlink"/>
                </a:solidFill>
                <a:hlinkClick r:id="rId11"/>
              </a:rPr>
              <a:t>https://docs.google.com/presentation/d/13SM8F90xu8RRKBeuwXLPPPbS1bStajn9jiTJA5GKXLk/htmlpresent</a:t>
            </a:r>
            <a:endParaRPr sz="1000"/>
          </a:p>
          <a:p>
            <a:pPr indent="0" lvl="0" marL="0" rtl="0" algn="l">
              <a:spcBef>
                <a:spcPts val="0"/>
              </a:spcBef>
              <a:spcAft>
                <a:spcPts val="0"/>
              </a:spcAft>
              <a:buNone/>
            </a:pPr>
            <a:r>
              <a:rPr lang="en" sz="1000" u="sng">
                <a:solidFill>
                  <a:schemeClr val="hlink"/>
                </a:solidFill>
                <a:hlinkClick r:id="rId12"/>
              </a:rPr>
              <a:t>https://docs.google.com/document/d/1k5sNIZUJ8PFtJGuwjzB2vFZ0xYJXeiJy-ZwnD9yPxXA/edit?usp=sharing</a:t>
            </a:r>
            <a:endParaRPr sz="1000"/>
          </a:p>
          <a:p>
            <a:pPr indent="0" lvl="0" marL="0" rtl="0" algn="l">
              <a:spcBef>
                <a:spcPts val="0"/>
              </a:spcBef>
              <a:spcAft>
                <a:spcPts val="0"/>
              </a:spcAft>
              <a:buNone/>
            </a:pPr>
            <a:r>
              <a:rPr lang="en" sz="1000" u="sng">
                <a:solidFill>
                  <a:schemeClr val="hlink"/>
                </a:solidFill>
                <a:hlinkClick r:id="rId13"/>
              </a:rPr>
              <a:t>https://docs.google.com/document/d/1k5sNIZUJ8PFtJGuwjzB2vFZ0xYJXeiJy-ZwnD9yPxXA/pub</a:t>
            </a:r>
            <a:endParaRPr sz="1000"/>
          </a:p>
          <a:p>
            <a:pPr indent="0" lvl="0" marL="0" rtl="0" algn="l">
              <a:spcBef>
                <a:spcPts val="0"/>
              </a:spcBef>
              <a:spcAft>
                <a:spcPts val="0"/>
              </a:spcAft>
              <a:buNone/>
            </a:pPr>
            <a:r>
              <a:rPr lang="en" sz="1000" u="sng">
                <a:solidFill>
                  <a:schemeClr val="hlink"/>
                </a:solidFill>
                <a:hlinkClick r:id="rId14"/>
              </a:rPr>
              <a:t>https://docs.google.com/document/d/1k5sNIZUJ8PFtJGuwjzB2vFZ0xYJXeiJy-ZwnD9yPxXA/view</a:t>
            </a:r>
            <a:endParaRPr sz="1000"/>
          </a:p>
          <a:p>
            <a:pPr indent="0" lvl="0" marL="0" rtl="0" algn="l">
              <a:spcBef>
                <a:spcPts val="0"/>
              </a:spcBef>
              <a:spcAft>
                <a:spcPts val="0"/>
              </a:spcAft>
              <a:buNone/>
            </a:pPr>
            <a:r>
              <a:rPr lang="en" sz="1000" u="sng">
                <a:solidFill>
                  <a:schemeClr val="hlink"/>
                </a:solidFill>
                <a:hlinkClick r:id="rId15"/>
              </a:rPr>
              <a:t>https://docs.google.com/presentation/d/1UIsM1tgfG5Zc3nAJ_73oEaMw2bne4yBR3By2cs8R_es/edit?usp=sharing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https://docs.google.com/presentation/d/1UIsM1tgfG5Zc3nAJ_73oEaMw2bne4yBR3By2cs8R_es/pub?start=true&amp;loop=true&amp;delayms=3000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https://docs.google.com/presentation/d/1UIsM1tgfG5Zc3nAJ_73oEaMw2bne4yBR3By2cs8R_es/view</a:t>
            </a:r>
            <a:endParaRPr sz="1000"/>
          </a:p>
          <a:p>
            <a:pPr indent="0" lvl="0" marL="0" rtl="0" algn="l">
              <a:spcBef>
                <a:spcPts val="0"/>
              </a:spcBef>
              <a:spcAft>
                <a:spcPts val="0"/>
              </a:spcAft>
              <a:buNone/>
            </a:pPr>
            <a:r>
              <a:rPr lang="en" sz="1000" u="sng">
                <a:solidFill>
                  <a:schemeClr val="hlink"/>
                </a:solidFill>
                <a:hlinkClick r:id="rId18"/>
              </a:rPr>
              <a:t>https://docs.google.com/presentation/d/1UIsM1tgfG5Zc3nAJ_73oEaMw2bne4yBR3By2cs8R_es/htmlpresent</a:t>
            </a:r>
            <a:endParaRPr sz="1000"/>
          </a:p>
          <a:p>
            <a:pPr indent="0" lvl="0" marL="0" rtl="0" algn="l">
              <a:spcBef>
                <a:spcPts val="0"/>
              </a:spcBef>
              <a:spcAft>
                <a:spcPts val="0"/>
              </a:spcAft>
              <a:buNone/>
            </a:pPr>
            <a:r>
              <a:rPr lang="en" sz="1000" u="sng">
                <a:solidFill>
                  <a:schemeClr val="hlink"/>
                </a:solidFill>
                <a:hlinkClick r:id="rId19"/>
              </a:rPr>
              <a:t>https://docs.google.com/document/d/1yDSrdxGXhe8Yry8h-hHwE-X7Jg5RUJTGtIFGj5TkbpY/edit?usp=sharing</a:t>
            </a:r>
            <a:endParaRPr sz="1000"/>
          </a:p>
          <a:p>
            <a:pPr indent="0" lvl="0" marL="0" rtl="0" algn="l">
              <a:spcBef>
                <a:spcPts val="0"/>
              </a:spcBef>
              <a:spcAft>
                <a:spcPts val="0"/>
              </a:spcAft>
              <a:buNone/>
            </a:pPr>
            <a:r>
              <a:rPr lang="en" sz="1000" u="sng">
                <a:solidFill>
                  <a:schemeClr val="hlink"/>
                </a:solidFill>
                <a:hlinkClick r:id="rId20"/>
              </a:rPr>
              <a:t>https://docs.google.com/document/d/1yDSrdxGXhe8Yry8h-hHwE-X7Jg5RUJTGtIFGj5TkbpY/pub</a:t>
            </a:r>
            <a:endParaRPr sz="1000"/>
          </a:p>
          <a:p>
            <a:pPr indent="0" lvl="0" marL="0" rtl="0" algn="l">
              <a:spcBef>
                <a:spcPts val="0"/>
              </a:spcBef>
              <a:spcAft>
                <a:spcPts val="0"/>
              </a:spcAft>
              <a:buNone/>
            </a:pPr>
            <a:r>
              <a:rPr lang="en" sz="1000" u="sng">
                <a:solidFill>
                  <a:schemeClr val="hlink"/>
                </a:solidFill>
                <a:hlinkClick r:id="rId21"/>
              </a:rPr>
              <a:t>https://docs.google.com/document/d/1yDSrdxGXhe8Yry8h-hHwE-X7Jg5RUJTGtIFGj5TkbpY/view</a:t>
            </a:r>
            <a:endParaRPr sz="1000"/>
          </a:p>
          <a:p>
            <a:pPr indent="0" lvl="0" marL="0" rtl="0" algn="l">
              <a:spcBef>
                <a:spcPts val="0"/>
              </a:spcBef>
              <a:spcAft>
                <a:spcPts val="0"/>
              </a:spcAft>
              <a:buNone/>
            </a:pPr>
            <a:r>
              <a:rPr lang="en" sz="1000" u="sng">
                <a:solidFill>
                  <a:schemeClr val="hlink"/>
                </a:solidFill>
                <a:hlinkClick r:id="rId22"/>
              </a:rPr>
              <a:t>https://docs.google.com/presentation/d/1VRxdOh18M2CRwgjKM1oKGIfJsLZZOmEtlXH8__jAypY/edit?usp=sharing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https://docs.google.com/presentation/d/1VRxdOh18M2CRwgjKM1oKGIfJsLZZOmEtlXH8__jAypY/pub?start=true&amp;loop=true&amp;delayms=3000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https://docs.google.com/presentation/d/1VRxdOh18M2CRwgjKM1oKGIfJsLZZOmEtlXH8__jAypY/view</a:t>
            </a:r>
            <a:endParaRPr sz="1000"/>
          </a:p>
          <a:p>
            <a:pPr indent="0" lvl="0" marL="0" rtl="0" algn="l">
              <a:spcBef>
                <a:spcPts val="0"/>
              </a:spcBef>
              <a:spcAft>
                <a:spcPts val="0"/>
              </a:spcAft>
              <a:buNone/>
            </a:pPr>
            <a:r>
              <a:rPr lang="en" sz="1000" u="sng">
                <a:solidFill>
                  <a:schemeClr val="hlink"/>
                </a:solidFill>
                <a:hlinkClick r:id="rId25"/>
              </a:rPr>
              <a:t>https://docs.google.com/presentation/d/1VRxdOh18M2CRwgjKM1oKGIfJsLZZOmEtlXH8__jAypY/htmlpresent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691463267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691463267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 booth los angeles,photo booth los angeles rental,wedding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169146326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169146326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691463267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691463267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69146326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69146326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 booth los angeles,photo booth los angeles rental,wedding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691463267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691463267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691463267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691463267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691463267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691463267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1691463267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1691463267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rent a photo booth los angeles,photo booth los angeles rental,wedding photo booth los angeles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1691463267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1691463267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https://drive.google.com/file/d/1bKOOF9wNfeHkPTk6EykMAy_Dq2yFybyB/view?usp=sharing</a:t>
            </a:r>
            <a:endParaRPr sz="1000"/>
          </a:p>
          <a:p>
            <a:pPr indent="0" lvl="0" marL="0" rtl="0" algn="l">
              <a:spcBef>
                <a:spcPts val="0"/>
              </a:spcBef>
              <a:spcAft>
                <a:spcPts val="0"/>
              </a:spcAft>
              <a:buNone/>
            </a:pPr>
            <a:r>
              <a:rPr lang="en" sz="1000" u="sng">
                <a:solidFill>
                  <a:schemeClr val="hlink"/>
                </a:solidFill>
                <a:hlinkClick r:id="rId3"/>
              </a:rPr>
              <a:t>https://drive.google.com/file/d/1thyLY5aLduXm_kfaY45D3-cSUydvSibf/view?usp=sharing</a:t>
            </a:r>
            <a:endParaRPr sz="1000"/>
          </a:p>
          <a:p>
            <a:pPr indent="0" lvl="0" marL="0" rtl="0" algn="l">
              <a:spcBef>
                <a:spcPts val="0"/>
              </a:spcBef>
              <a:spcAft>
                <a:spcPts val="0"/>
              </a:spcAft>
              <a:buNone/>
            </a:pPr>
            <a:r>
              <a:rPr lang="en" sz="1000" u="sng">
                <a:solidFill>
                  <a:schemeClr val="hlink"/>
                </a:solidFill>
                <a:hlinkClick r:id="rId4"/>
              </a:rPr>
              <a:t>https://drive.google.com/file/d/1ieDB4FyyVYlyZgqV9pErlPw4NgcctXCj/view?usp=sharing</a:t>
            </a:r>
            <a:endParaRPr sz="1000"/>
          </a:p>
          <a:p>
            <a:pPr indent="0" lvl="0" marL="0" rtl="0" algn="l">
              <a:spcBef>
                <a:spcPts val="0"/>
              </a:spcBef>
              <a:spcAft>
                <a:spcPts val="0"/>
              </a:spcAft>
              <a:buNone/>
            </a:pPr>
            <a:r>
              <a:rPr lang="en" sz="1000" u="sng">
                <a:solidFill>
                  <a:schemeClr val="hlink"/>
                </a:solidFill>
                <a:hlinkClick r:id="rId5"/>
              </a:rPr>
              <a:t>https://docs.google.com/document/d/1F5501GgE6zNtPHJMVbh2T8Xm8CfM4gDtUGc7Sg4paCM/edit?usp=sharing</a:t>
            </a:r>
            <a:endParaRPr sz="1000"/>
          </a:p>
          <a:p>
            <a:pPr indent="0" lvl="0" marL="0" rtl="0" algn="l">
              <a:spcBef>
                <a:spcPts val="0"/>
              </a:spcBef>
              <a:spcAft>
                <a:spcPts val="0"/>
              </a:spcAft>
              <a:buNone/>
            </a:pPr>
            <a:r>
              <a:rPr lang="en" sz="1000" u="sng">
                <a:solidFill>
                  <a:schemeClr val="hlink"/>
                </a:solidFill>
                <a:hlinkClick r:id="rId6"/>
              </a:rPr>
              <a:t>https://docs.google.com/document/d/1F5501GgE6zNtPHJMVbh2T8Xm8CfM4gDtUGc7Sg4paCM/pub</a:t>
            </a:r>
            <a:endParaRPr sz="1000"/>
          </a:p>
          <a:p>
            <a:pPr indent="0" lvl="0" marL="0" rtl="0" algn="l">
              <a:spcBef>
                <a:spcPts val="0"/>
              </a:spcBef>
              <a:spcAft>
                <a:spcPts val="0"/>
              </a:spcAft>
              <a:buNone/>
            </a:pPr>
            <a:r>
              <a:rPr lang="en" sz="1000" u="sng">
                <a:solidFill>
                  <a:schemeClr val="hlink"/>
                </a:solidFill>
                <a:hlinkClick r:id="rId7"/>
              </a:rPr>
              <a:t>https://docs.google.com/document/d/1F5501GgE6zNtPHJMVbh2T8Xm8CfM4gDtUGc7Sg4paCM/view</a:t>
            </a:r>
            <a:endParaRPr sz="1000"/>
          </a:p>
          <a:p>
            <a:pPr indent="0" lvl="0" marL="0" rtl="0" algn="l">
              <a:spcBef>
                <a:spcPts val="0"/>
              </a:spcBef>
              <a:spcAft>
                <a:spcPts val="0"/>
              </a:spcAft>
              <a:buNone/>
            </a:pPr>
            <a:r>
              <a:rPr lang="en" sz="1000" u="sng">
                <a:solidFill>
                  <a:schemeClr val="hlink"/>
                </a:solidFill>
                <a:hlinkClick r:id="rId8"/>
              </a:rPr>
              <a:t>https://docs.google.com/presentation/d/13SM8F90xu8RRKBeuwXLPPPbS1bStajn9jiTJA5GKXLk/edit?usp=sharing</a:t>
            </a:r>
            <a:endParaRPr sz="1000"/>
          </a:p>
          <a:p>
            <a:pPr indent="0" lvl="0" marL="0" rtl="0" algn="l">
              <a:spcBef>
                <a:spcPts val="0"/>
              </a:spcBef>
              <a:spcAft>
                <a:spcPts val="0"/>
              </a:spcAft>
              <a:buNone/>
            </a:pPr>
            <a:r>
              <a:rPr lang="en" sz="1000" u="sng">
                <a:solidFill>
                  <a:schemeClr val="hlink"/>
                </a:solidFill>
                <a:hlinkClick r:id="rId9"/>
              </a:rPr>
              <a:t>https://docs.google.com/presentation/d/13SM8F90xu8RRKBeuwXLPPPbS1bStajn9jiTJA5GKXLk/pub?start=true&amp;loop=true&amp;delayms=3000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https://docs.google.com/presentation/d/13SM8F90xu8RRKBeuwXLPPPbS1bStajn9jiTJA5GKXLk/view</a:t>
            </a:r>
            <a:endParaRPr sz="1000"/>
          </a:p>
          <a:p>
            <a:pPr indent="0" lvl="0" marL="0" rtl="0" algn="l">
              <a:spcBef>
                <a:spcPts val="0"/>
              </a:spcBef>
              <a:spcAft>
                <a:spcPts val="0"/>
              </a:spcAft>
              <a:buNone/>
            </a:pPr>
            <a:r>
              <a:rPr lang="en" sz="1000" u="sng">
                <a:solidFill>
                  <a:schemeClr val="hlink"/>
                </a:solidFill>
                <a:hlinkClick r:id="rId11"/>
              </a:rPr>
              <a:t>https://docs.google.com/presentation/d/13SM8F90xu8RRKBeuwXLPPPbS1bStajn9jiTJA5GKXLk/htmlpresent</a:t>
            </a:r>
            <a:endParaRPr sz="1000"/>
          </a:p>
          <a:p>
            <a:pPr indent="0" lvl="0" marL="0" rtl="0" algn="l">
              <a:spcBef>
                <a:spcPts val="0"/>
              </a:spcBef>
              <a:spcAft>
                <a:spcPts val="0"/>
              </a:spcAft>
              <a:buNone/>
            </a:pPr>
            <a:r>
              <a:rPr lang="en" sz="1000" u="sng">
                <a:solidFill>
                  <a:schemeClr val="hlink"/>
                </a:solidFill>
                <a:hlinkClick r:id="rId12"/>
              </a:rPr>
              <a:t>https://docs.google.com/document/d/1k5sNIZUJ8PFtJGuwjzB2vFZ0xYJXeiJy-ZwnD9yPxXA/edit?usp=sharing</a:t>
            </a:r>
            <a:endParaRPr sz="1000"/>
          </a:p>
          <a:p>
            <a:pPr indent="0" lvl="0" marL="0" rtl="0" algn="l">
              <a:spcBef>
                <a:spcPts val="0"/>
              </a:spcBef>
              <a:spcAft>
                <a:spcPts val="0"/>
              </a:spcAft>
              <a:buNone/>
            </a:pPr>
            <a:r>
              <a:rPr lang="en" sz="1000" u="sng">
                <a:solidFill>
                  <a:schemeClr val="hlink"/>
                </a:solidFill>
                <a:hlinkClick r:id="rId13"/>
              </a:rPr>
              <a:t>https://docs.google.com/document/d/1k5sNIZUJ8PFtJGuwjzB2vFZ0xYJXeiJy-ZwnD9yPxXA/pub</a:t>
            </a:r>
            <a:endParaRPr sz="1000"/>
          </a:p>
          <a:p>
            <a:pPr indent="0" lvl="0" marL="0" rtl="0" algn="l">
              <a:spcBef>
                <a:spcPts val="0"/>
              </a:spcBef>
              <a:spcAft>
                <a:spcPts val="0"/>
              </a:spcAft>
              <a:buNone/>
            </a:pPr>
            <a:r>
              <a:rPr lang="en" sz="1000" u="sng">
                <a:solidFill>
                  <a:schemeClr val="hlink"/>
                </a:solidFill>
                <a:hlinkClick r:id="rId14"/>
              </a:rPr>
              <a:t>https://docs.google.com/document/d/1k5sNIZUJ8PFtJGuwjzB2vFZ0xYJXeiJy-ZwnD9yPxXA/view</a:t>
            </a:r>
            <a:endParaRPr sz="1000"/>
          </a:p>
          <a:p>
            <a:pPr indent="0" lvl="0" marL="0" rtl="0" algn="l">
              <a:spcBef>
                <a:spcPts val="0"/>
              </a:spcBef>
              <a:spcAft>
                <a:spcPts val="0"/>
              </a:spcAft>
              <a:buNone/>
            </a:pPr>
            <a:r>
              <a:rPr lang="en" sz="1000" u="sng">
                <a:solidFill>
                  <a:schemeClr val="hlink"/>
                </a:solidFill>
                <a:hlinkClick r:id="rId15"/>
              </a:rPr>
              <a:t>https://docs.google.com/presentation/d/1UIsM1tgfG5Zc3nAJ_73oEaMw2bne4yBR3By2cs8R_es/edit?usp=sharing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https://docs.google.com/presentation/d/1UIsM1tgfG5Zc3nAJ_73oEaMw2bne4yBR3By2cs8R_es/pub?start=true&amp;loop=true&amp;delayms=3000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https://docs.google.com/presentation/d/1UIsM1tgfG5Zc3nAJ_73oEaMw2bne4yBR3By2cs8R_es/view</a:t>
            </a:r>
            <a:endParaRPr sz="1000"/>
          </a:p>
          <a:p>
            <a:pPr indent="0" lvl="0" marL="0" rtl="0" algn="l">
              <a:spcBef>
                <a:spcPts val="0"/>
              </a:spcBef>
              <a:spcAft>
                <a:spcPts val="0"/>
              </a:spcAft>
              <a:buNone/>
            </a:pPr>
            <a:r>
              <a:rPr lang="en" sz="1000" u="sng">
                <a:solidFill>
                  <a:schemeClr val="hlink"/>
                </a:solidFill>
                <a:hlinkClick r:id="rId18"/>
              </a:rPr>
              <a:t>https://docs.google.com/presentation/d/1UIsM1tgfG5Zc3nAJ_73oEaMw2bne4yBR3By2cs8R_es/htmlpresent</a:t>
            </a:r>
            <a:endParaRPr sz="1000"/>
          </a:p>
          <a:p>
            <a:pPr indent="0" lvl="0" marL="0" rtl="0" algn="l">
              <a:spcBef>
                <a:spcPts val="0"/>
              </a:spcBef>
              <a:spcAft>
                <a:spcPts val="0"/>
              </a:spcAft>
              <a:buNone/>
            </a:pPr>
            <a:r>
              <a:rPr lang="en" sz="1000" u="sng">
                <a:solidFill>
                  <a:schemeClr val="hlink"/>
                </a:solidFill>
                <a:hlinkClick r:id="rId19"/>
              </a:rPr>
              <a:t>https://docs.google.com/document/d/1yDSrdxGXhe8Yry8h-hHwE-X7Jg5RUJTGtIFGj5TkbpY/edit?usp=sharing</a:t>
            </a:r>
            <a:endParaRPr sz="1000"/>
          </a:p>
          <a:p>
            <a:pPr indent="0" lvl="0" marL="0" rtl="0" algn="l">
              <a:spcBef>
                <a:spcPts val="0"/>
              </a:spcBef>
              <a:spcAft>
                <a:spcPts val="0"/>
              </a:spcAft>
              <a:buNone/>
            </a:pPr>
            <a:r>
              <a:rPr lang="en" sz="1000" u="sng">
                <a:solidFill>
                  <a:schemeClr val="hlink"/>
                </a:solidFill>
                <a:hlinkClick r:id="rId20"/>
              </a:rPr>
              <a:t>https://docs.google.com/document/d/1yDSrdxGXhe8Yry8h-hHwE-X7Jg5RUJTGtIFGj5TkbpY/pub</a:t>
            </a:r>
            <a:endParaRPr sz="1000"/>
          </a:p>
          <a:p>
            <a:pPr indent="0" lvl="0" marL="0" rtl="0" algn="l">
              <a:spcBef>
                <a:spcPts val="0"/>
              </a:spcBef>
              <a:spcAft>
                <a:spcPts val="0"/>
              </a:spcAft>
              <a:buNone/>
            </a:pPr>
            <a:r>
              <a:rPr lang="en" sz="1000" u="sng">
                <a:solidFill>
                  <a:schemeClr val="hlink"/>
                </a:solidFill>
                <a:hlinkClick r:id="rId21"/>
              </a:rPr>
              <a:t>https://docs.google.com/document/d/1yDSrdxGXhe8Yry8h-hHwE-X7Jg5RUJTGtIFGj5TkbpY/view</a:t>
            </a:r>
            <a:endParaRPr sz="1000"/>
          </a:p>
          <a:p>
            <a:pPr indent="0" lvl="0" marL="0" rtl="0" algn="l">
              <a:spcBef>
                <a:spcPts val="0"/>
              </a:spcBef>
              <a:spcAft>
                <a:spcPts val="0"/>
              </a:spcAft>
              <a:buNone/>
            </a:pPr>
            <a:r>
              <a:rPr lang="en" sz="1000" u="sng">
                <a:solidFill>
                  <a:schemeClr val="hlink"/>
                </a:solidFill>
                <a:hlinkClick r:id="rId22"/>
              </a:rPr>
              <a:t>https://docs.google.com/presentation/d/1VRxdOh18M2CRwgjKM1oKGIfJsLZZOmEtlXH8__jAypY/edit?usp=sharing</a:t>
            </a:r>
            <a:endParaRPr sz="1000"/>
          </a:p>
          <a:p>
            <a:pPr indent="0" lvl="0" marL="0" rtl="0" algn="l">
              <a:spcBef>
                <a:spcPts val="0"/>
              </a:spcBef>
              <a:spcAft>
                <a:spcPts val="0"/>
              </a:spcAft>
              <a:buNone/>
            </a:pPr>
            <a:r>
              <a:rPr lang="en" sz="1000" u="sng">
                <a:solidFill>
                  <a:schemeClr val="hlink"/>
                </a:solidFill>
                <a:hlinkClick r:id="rId23"/>
              </a:rPr>
              <a:t>https://docs.google.com/presentation/d/1VRxdOh18M2CRwgjKM1oKGIfJsLZZOmEtlXH8__jAypY/pub?start=true&amp;loop=true&amp;delayms=3000</a:t>
            </a:r>
            <a:endParaRPr sz="1000"/>
          </a:p>
          <a:p>
            <a:pPr indent="0" lvl="0" marL="0" rtl="0" algn="l">
              <a:spcBef>
                <a:spcPts val="0"/>
              </a:spcBef>
              <a:spcAft>
                <a:spcPts val="0"/>
              </a:spcAft>
              <a:buNone/>
            </a:pPr>
            <a:r>
              <a:rPr lang="en" sz="1000" u="sng">
                <a:solidFill>
                  <a:schemeClr val="hlink"/>
                </a:solidFill>
                <a:hlinkClick r:id="rId24"/>
              </a:rPr>
              <a:t>https://docs.google.com/presentation/d/1VRxdOh18M2CRwgjKM1oKGIfJsLZZOmEtlXH8__jAypY/view</a:t>
            </a:r>
            <a:endParaRPr sz="1000"/>
          </a:p>
          <a:p>
            <a:pPr indent="0" lvl="0" marL="0" rtl="0" algn="l">
              <a:spcBef>
                <a:spcPts val="0"/>
              </a:spcBef>
              <a:spcAft>
                <a:spcPts val="0"/>
              </a:spcAft>
              <a:buNone/>
            </a:pPr>
            <a:r>
              <a:rPr lang="en" sz="1000" u="sng">
                <a:solidFill>
                  <a:schemeClr val="hlink"/>
                </a:solidFill>
                <a:hlinkClick r:id="rId25"/>
              </a:rPr>
              <a:t>https://docs.google.com/presentation/d/1VRxdOh18M2CRwgjKM1oKGIfJsLZZOmEtlXH8__jAypY/htmlpresent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selfiestationphotoboothrental/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selfiestationphotoboothrental/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selfiestationphotoboothrental/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selfiestationphotoboothrental/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0" Type="http://schemas.openxmlformats.org/officeDocument/2006/relationships/hyperlink" Target="https://docs.google.com/document/d/1yDSrdxGXhe8Yry8h-hHwE-X7Jg5RUJTGtIFGj5TkbpY/edit?usp=sharing" TargetMode="External"/><Relationship Id="rId22" Type="http://schemas.openxmlformats.org/officeDocument/2006/relationships/hyperlink" Target="https://docs.google.com/document/d/1yDSrdxGXhe8Yry8h-hHwE-X7Jg5RUJTGtIFGj5TkbpY/view" TargetMode="External"/><Relationship Id="rId21" Type="http://schemas.openxmlformats.org/officeDocument/2006/relationships/hyperlink" Target="https://docs.google.com/document/d/1yDSrdxGXhe8Yry8h-hHwE-X7Jg5RUJTGtIFGj5TkbpY/pub" TargetMode="External"/><Relationship Id="rId24" Type="http://schemas.openxmlformats.org/officeDocument/2006/relationships/hyperlink" Target="https://docs.google.com/presentation/d/1VRxdOh18M2CRwgjKM1oKGIfJsLZZOmEtlXH8__jAypY/pub?start=true&amp;loop=true&amp;delayms=3000" TargetMode="External"/><Relationship Id="rId23" Type="http://schemas.openxmlformats.org/officeDocument/2006/relationships/hyperlink" Target="https://docs.google.com/presentation/d/1VRxdOh18M2CRwgjKM1oKGIfJsLZZOmEtlXH8__jAypY/edit?usp=sharing"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bKOOF9wNfeHkPTk6EykMAy_Dq2yFybyB/view?usp=sharing" TargetMode="External"/><Relationship Id="rId4" Type="http://schemas.openxmlformats.org/officeDocument/2006/relationships/hyperlink" Target="https://drive.google.com/file/d/1thyLY5aLduXm_kfaY45D3-cSUydvSibf/view?usp=sharing" TargetMode="External"/><Relationship Id="rId9" Type="http://schemas.openxmlformats.org/officeDocument/2006/relationships/hyperlink" Target="https://docs.google.com/presentation/d/13SM8F90xu8RRKBeuwXLPPPbS1bStajn9jiTJA5GKXLk/edit?usp=sharing" TargetMode="External"/><Relationship Id="rId26" Type="http://schemas.openxmlformats.org/officeDocument/2006/relationships/hyperlink" Target="https://docs.google.com/presentation/d/1VRxdOh18M2CRwgjKM1oKGIfJsLZZOmEtlXH8__jAypY/htmlpresent" TargetMode="External"/><Relationship Id="rId25" Type="http://schemas.openxmlformats.org/officeDocument/2006/relationships/hyperlink" Target="https://docs.google.com/presentation/d/1VRxdOh18M2CRwgjKM1oKGIfJsLZZOmEtlXH8__jAypY/view" TargetMode="External"/><Relationship Id="rId5" Type="http://schemas.openxmlformats.org/officeDocument/2006/relationships/hyperlink" Target="https://drive.google.com/file/d/1ieDB4FyyVYlyZgqV9pErlPw4NgcctXCj/view?usp=sharing" TargetMode="External"/><Relationship Id="rId6" Type="http://schemas.openxmlformats.org/officeDocument/2006/relationships/hyperlink" Target="https://docs.google.com/document/d/1F5501GgE6zNtPHJMVbh2T8Xm8CfM4gDtUGc7Sg4paCM/edit?usp=sharing" TargetMode="External"/><Relationship Id="rId7" Type="http://schemas.openxmlformats.org/officeDocument/2006/relationships/hyperlink" Target="https://docs.google.com/document/d/1F5501GgE6zNtPHJMVbh2T8Xm8CfM4gDtUGc7Sg4paCM/pub" TargetMode="External"/><Relationship Id="rId8" Type="http://schemas.openxmlformats.org/officeDocument/2006/relationships/hyperlink" Target="https://docs.google.com/document/d/1F5501GgE6zNtPHJMVbh2T8Xm8CfM4gDtUGc7Sg4paCM/view" TargetMode="External"/><Relationship Id="rId11" Type="http://schemas.openxmlformats.org/officeDocument/2006/relationships/hyperlink" Target="https://docs.google.com/presentation/d/13SM8F90xu8RRKBeuwXLPPPbS1bStajn9jiTJA5GKXLk/view" TargetMode="External"/><Relationship Id="rId10" Type="http://schemas.openxmlformats.org/officeDocument/2006/relationships/hyperlink" Target="https://docs.google.com/presentation/d/13SM8F90xu8RRKBeuwXLPPPbS1bStajn9jiTJA5GKXLk/pub?start=true&amp;loop=true&amp;delayms=3000" TargetMode="External"/><Relationship Id="rId13" Type="http://schemas.openxmlformats.org/officeDocument/2006/relationships/hyperlink" Target="https://docs.google.com/document/d/1k5sNIZUJ8PFtJGuwjzB2vFZ0xYJXeiJy-ZwnD9yPxXA/edit?usp=sharing" TargetMode="External"/><Relationship Id="rId12" Type="http://schemas.openxmlformats.org/officeDocument/2006/relationships/hyperlink" Target="https://docs.google.com/presentation/d/13SM8F90xu8RRKBeuwXLPPPbS1bStajn9jiTJA5GKXLk/htmlpresent" TargetMode="External"/><Relationship Id="rId15" Type="http://schemas.openxmlformats.org/officeDocument/2006/relationships/hyperlink" Target="https://docs.google.com/document/d/1k5sNIZUJ8PFtJGuwjzB2vFZ0xYJXeiJy-ZwnD9yPxXA/view" TargetMode="External"/><Relationship Id="rId14" Type="http://schemas.openxmlformats.org/officeDocument/2006/relationships/hyperlink" Target="https://docs.google.com/document/d/1k5sNIZUJ8PFtJGuwjzB2vFZ0xYJXeiJy-ZwnD9yPxXA/pub" TargetMode="External"/><Relationship Id="rId17" Type="http://schemas.openxmlformats.org/officeDocument/2006/relationships/hyperlink" Target="https://docs.google.com/presentation/d/1UIsM1tgfG5Zc3nAJ_73oEaMw2bne4yBR3By2cs8R_es/pub?start=true&amp;loop=true&amp;delayms=3000" TargetMode="External"/><Relationship Id="rId16" Type="http://schemas.openxmlformats.org/officeDocument/2006/relationships/hyperlink" Target="https://docs.google.com/presentation/d/1UIsM1tgfG5Zc3nAJ_73oEaMw2bne4yBR3By2cs8R_es/edit?usp=sharing" TargetMode="External"/><Relationship Id="rId19" Type="http://schemas.openxmlformats.org/officeDocument/2006/relationships/hyperlink" Target="https://docs.google.com/presentation/d/1UIsM1tgfG5Zc3nAJ_73oEaMw2bne4yBR3By2cs8R_es/htmlpresent" TargetMode="External"/><Relationship Id="rId18" Type="http://schemas.openxmlformats.org/officeDocument/2006/relationships/hyperlink" Target="https://docs.google.com/presentation/d/1UIsM1tgfG5Zc3nAJ_73oEaMw2bne4yBR3By2cs8R_es/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los angeles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https://sites.google.com/view/selfiestationphotoboothrental/home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wedding photo booth los angeles</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https://sites.google.com/view/selfiestationphotoboothrental/home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wedding photo booth los angeles" id="60" name="Google Shape;60;p14" title="wedding photo booth los angeles">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wedding photo booth los angeles</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As a result, photo booth rental businesses and other service providers are reaping the benefits of the growth. But what happens if demand falls once more? Since early 2023, Lucky Frog Photos has been planning for the boom and its demise. Through Spring 2023, we expect tremendous demand and limited booking availability.&amp;nbsp;&amp;nbsp;Things may change with the economy on the verge of a recession, but we are optimistic that weddings will not be impacted until mid-late 2025. Until then, customers face a competitive market. To address the spike in demand, Lucky Frog Photos decided to make significant investments in inventory, staff, and marketing in early 2023.&amp;nbsp;	We purchased ten additional picture booths in Aliso Viejo and Huntington Beach, increasing the capacity. This expansion allowed us to not only keep up with company growth, but also to renew our inventory. Older models will be taken out when this business shuts, and our fleet of booths will be the newest and finest in Laguna Beach. We will establish 25 new picture booths around the organization and phase out existing stock following the boom. To summarize, we are experiencing unprecedented demand for photo booth rentals.&amp;nbsp;That demand will ultimately fade, but Lucky Frog Photos will be the dominating rental company in Laguna Niguel and Orange County, California. Newport Beach, Orange, and Placentia will be able to satisfy their rental demands not only with the services we offer, but also with the quality of our new stand.</a:t>
            </a:r>
            <a:endParaRPr sz="800"/>
          </a:p>
          <a:p>
            <a:pPr indent="0" lvl="0" marL="0" rtl="0" algn="l">
              <a:spcBef>
                <a:spcPts val="0"/>
              </a:spcBef>
              <a:spcAft>
                <a:spcPts val="0"/>
              </a:spcAft>
              <a:buNone/>
            </a:pPr>
            <a:r>
              <a:rPr lang="en" sz="1000" u="sng">
                <a:solidFill>
                  <a:schemeClr val="hlink"/>
                </a:solidFill>
                <a:hlinkClick r:id="rId3"/>
              </a:rPr>
              <a:t>https://sites.google.com/view/selfiestationphotoboothrental/home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rent a photo booth los angeles</a:t>
            </a:r>
            <a:endParaRPr sz="800"/>
          </a:p>
          <a:p>
            <a:pPr indent="0" lvl="0" marL="0" rtl="0" algn="l">
              <a:spcBef>
                <a:spcPts val="0"/>
              </a:spcBef>
              <a:spcAft>
                <a:spcPts val="0"/>
              </a:spcAft>
              <a:buNone/>
            </a:pPr>
            <a:r>
              <a:rPr lang="en" sz="800"/>
              <a:t>photo booth los angeles rental</a:t>
            </a:r>
            <a:endParaRPr sz="800"/>
          </a:p>
          <a:p>
            <a:pPr indent="0" lvl="0" marL="0" rtl="0" algn="l">
              <a:spcBef>
                <a:spcPts val="0"/>
              </a:spcBef>
              <a:spcAft>
                <a:spcPts val="0"/>
              </a:spcAft>
              <a:buNone/>
            </a:pPr>
            <a:r>
              <a:rPr lang="en" sz="800"/>
              <a:t>wedding photo booth los angeles</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10;" id="87" name="Google Shape;87;p19" title="wedding photo booth los angeles">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presentation html</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