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rUkhG0xGhoEiUyWm4ALM9lig0gNQMzDJX4xqiKFobw/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rUkhG0xGhoEiUyWm4ALM9lig0gNQMzDJX4xqiKFobw/view" TargetMode="External"/><Relationship Id="rId23" Type="http://schemas.openxmlformats.org/officeDocument/2006/relationships/hyperlink" Target="https://docs.google.com/document/d/1orUkhG0xGhoEiUyWm4ALM9lig0gNQMzDJX4xqiKFobw/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WT1JYmX65XwDulm3SR8sfER9ES3HQ9OW?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Xq42iJR_Gtad1jgrqGY3nMtdp5wZCpYXE6HtnXouso/pub?start=true&amp;loop=true&amp;delayms=3000" TargetMode="External"/><Relationship Id="rId25" Type="http://schemas.openxmlformats.org/officeDocument/2006/relationships/hyperlink" Target="https://docs.google.com/presentation/d/1oXq42iJR_Gtad1jgrqGY3nMtdp5wZCpYXE6HtnXouso/edit?usp=sharing" TargetMode="External"/><Relationship Id="rId28" Type="http://schemas.openxmlformats.org/officeDocument/2006/relationships/hyperlink" Target="https://docs.google.com/presentation/d/1oXq42iJR_Gtad1jgrqGY3nMtdp5wZCpYXE6HtnXouso/htmlpresent" TargetMode="External"/><Relationship Id="rId27" Type="http://schemas.openxmlformats.org/officeDocument/2006/relationships/hyperlink" Target="https://docs.google.com/presentation/d/1oXq42iJR_Gtad1jgrqGY3nMtdp5wZCpYXE6HtnXouso/view" TargetMode="External"/><Relationship Id="rId5" Type="http://schemas.openxmlformats.org/officeDocument/2006/relationships/hyperlink" Target="https://drive.google.com/drive/folders/1nUuN0mCZHnadiohu7iA8frMPUXA13v7n?usp=sharing" TargetMode="External"/><Relationship Id="rId6" Type="http://schemas.openxmlformats.org/officeDocument/2006/relationships/hyperlink" Target="https://drive.google.com/drive/folders/1aDtbqgVuMfsPYyK3r3Fr1axIljXQvncX?usp=sharing" TargetMode="External"/><Relationship Id="rId7" Type="http://schemas.openxmlformats.org/officeDocument/2006/relationships/hyperlink" Target="https://drive.google.com/drive/folders/1iF_qiGW4MbCd7A1_TPnT01z6X-3Z7MHt?usp=sharing" TargetMode="External"/><Relationship Id="rId8" Type="http://schemas.openxmlformats.org/officeDocument/2006/relationships/hyperlink" Target="https://drive.google.com/drive/folders/1mYtIDf1o4ohmR-4dQOG-Guu2CkasJ8uL?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S5mutDhlyqNScC9Xzpe4OuGu93S_f1noPBjp0mWHN2w/edit?usp=sharing" TargetMode="External"/><Relationship Id="rId12" Type="http://schemas.openxmlformats.org/officeDocument/2006/relationships/hyperlink" Target="https://drive.google.com/file/d/19LNdzoTJ5xaIL9W4Eh7LQLdJBbl7cvNV/view?usp=sharing" TargetMode="External"/><Relationship Id="rId15" Type="http://schemas.openxmlformats.org/officeDocument/2006/relationships/hyperlink" Target="https://docs.google.com/spreadsheets/d/1S5mutDhlyqNScC9Xzpe4OuGu93S_f1noPBjp0mWHN2w/pubhtml" TargetMode="External"/><Relationship Id="rId14" Type="http://schemas.openxmlformats.org/officeDocument/2006/relationships/hyperlink" Target="https://docs.google.com/spreadsheet/pub?key=1S5mutDhlyqNScC9Xzpe4OuGu93S_f1noPBjp0mWHN2w" TargetMode="External"/><Relationship Id="rId17" Type="http://schemas.openxmlformats.org/officeDocument/2006/relationships/hyperlink" Target="https://docs.google.com/spreadsheets/d/1S5mutDhlyqNScC9Xzpe4OuGu93S_f1noPBjp0mWHN2w/view" TargetMode="External"/><Relationship Id="rId16" Type="http://schemas.openxmlformats.org/officeDocument/2006/relationships/hyperlink" Target="https://docs.google.com/spreadsheets/d/1S5mutDhlyqNScC9Xzpe4OuGu93S_f1noPBjp0mWHN2w/pub" TargetMode="External"/><Relationship Id="rId19" Type="http://schemas.openxmlformats.org/officeDocument/2006/relationships/hyperlink" Target="https://docs.google.com/drawings/d/1ajIS5338KCM4L--I6j9A_Q_DSYQMroeAxONjZVp6NjU/edit?usp=sharing" TargetMode="External"/><Relationship Id="rId18" Type="http://schemas.openxmlformats.org/officeDocument/2006/relationships/hyperlink" Target="https://docs.google.com/forms/d/1lM3hawuTEQV_R8r-kqRcOXHJmvbfSreCZECoh6HM2Iw/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rUkhG0xGhoEiUyWm4ALM9lig0gNQMzDJX4xqiKFobw/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rUkhG0xGhoEiUyWm4ALM9lig0gNQMzDJX4xqiKFobw/view" TargetMode="External"/><Relationship Id="rId23" Type="http://schemas.openxmlformats.org/officeDocument/2006/relationships/hyperlink" Target="https://docs.google.com/document/d/1orUkhG0xGhoEiUyWm4ALM9lig0gNQMzDJX4xqiKFobw/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WT1JYmX65XwDulm3SR8sfER9ES3HQ9OW?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oXq42iJR_Gtad1jgrqGY3nMtdp5wZCpYXE6HtnXouso/pub?start=true&amp;loop=true&amp;delayms=3000" TargetMode="External"/><Relationship Id="rId25" Type="http://schemas.openxmlformats.org/officeDocument/2006/relationships/hyperlink" Target="https://docs.google.com/presentation/d/1oXq42iJR_Gtad1jgrqGY3nMtdp5wZCpYXE6HtnXouso/edit?usp=sharing" TargetMode="External"/><Relationship Id="rId28" Type="http://schemas.openxmlformats.org/officeDocument/2006/relationships/hyperlink" Target="https://docs.google.com/presentation/d/1oXq42iJR_Gtad1jgrqGY3nMtdp5wZCpYXE6HtnXouso/htmlpresent" TargetMode="External"/><Relationship Id="rId27" Type="http://schemas.openxmlformats.org/officeDocument/2006/relationships/hyperlink" Target="https://docs.google.com/presentation/d/1oXq42iJR_Gtad1jgrqGY3nMtdp5wZCpYXE6HtnXouso/view" TargetMode="External"/><Relationship Id="rId5" Type="http://schemas.openxmlformats.org/officeDocument/2006/relationships/hyperlink" Target="https://drive.google.com/drive/folders/1nUuN0mCZHnadiohu7iA8frMPUXA13v7n?usp=sharing" TargetMode="External"/><Relationship Id="rId6" Type="http://schemas.openxmlformats.org/officeDocument/2006/relationships/hyperlink" Target="https://drive.google.com/drive/folders/1aDtbqgVuMfsPYyK3r3Fr1axIljXQvncX?usp=sharing" TargetMode="External"/><Relationship Id="rId7" Type="http://schemas.openxmlformats.org/officeDocument/2006/relationships/hyperlink" Target="https://drive.google.com/drive/folders/1iF_qiGW4MbCd7A1_TPnT01z6X-3Z7MHt?usp=sharing" TargetMode="External"/><Relationship Id="rId8" Type="http://schemas.openxmlformats.org/officeDocument/2006/relationships/hyperlink" Target="https://drive.google.com/drive/folders/1mYtIDf1o4ohmR-4dQOG-Guu2CkasJ8uL?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S5mutDhlyqNScC9Xzpe4OuGu93S_f1noPBjp0mWHN2w/edit?usp=sharing" TargetMode="External"/><Relationship Id="rId12" Type="http://schemas.openxmlformats.org/officeDocument/2006/relationships/hyperlink" Target="https://drive.google.com/file/d/19LNdzoTJ5xaIL9W4Eh7LQLdJBbl7cvNV/view?usp=sharing" TargetMode="External"/><Relationship Id="rId15" Type="http://schemas.openxmlformats.org/officeDocument/2006/relationships/hyperlink" Target="https://docs.google.com/spreadsheets/d/1S5mutDhlyqNScC9Xzpe4OuGu93S_f1noPBjp0mWHN2w/pubhtml" TargetMode="External"/><Relationship Id="rId14" Type="http://schemas.openxmlformats.org/officeDocument/2006/relationships/hyperlink" Target="https://docs.google.com/spreadsheet/pub?key=1S5mutDhlyqNScC9Xzpe4OuGu93S_f1noPBjp0mWHN2w" TargetMode="External"/><Relationship Id="rId17" Type="http://schemas.openxmlformats.org/officeDocument/2006/relationships/hyperlink" Target="https://docs.google.com/spreadsheets/d/1S5mutDhlyqNScC9Xzpe4OuGu93S_f1noPBjp0mWHN2w/view" TargetMode="External"/><Relationship Id="rId16" Type="http://schemas.openxmlformats.org/officeDocument/2006/relationships/hyperlink" Target="https://docs.google.com/spreadsheets/d/1S5mutDhlyqNScC9Xzpe4OuGu93S_f1noPBjp0mWHN2w/pub" TargetMode="External"/><Relationship Id="rId19" Type="http://schemas.openxmlformats.org/officeDocument/2006/relationships/hyperlink" Target="https://docs.google.com/drawings/d/1ajIS5338KCM4L--I6j9A_Q_DSYQMroeAxONjZVp6NjU/edit?usp=sharing" TargetMode="External"/><Relationship Id="rId18" Type="http://schemas.openxmlformats.org/officeDocument/2006/relationships/hyperlink" Target="https://docs.google.com/forms/d/1lM3hawuTEQV_R8r-kqRcOXHJmvbfSreCZECoh6HM2Iw/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451152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451152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https://drive.google.com/drive/folders/1WT1JYmX65XwDulm3SR8sfER9ES3HQ9OW?usp=sharing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https://drive.google.com/drive/folders/1nUuN0mCZHnadiohu7iA8frMPUXA13v7n?usp=sharing</a:t>
            </a:r>
            <a:endParaRPr sz="1000"/>
          </a:p>
          <a:p>
            <a:pPr indent="0" lvl="0" marL="0" rtl="0" algn="l">
              <a:spcBef>
                <a:spcPts val="0"/>
              </a:spcBef>
              <a:spcAft>
                <a:spcPts val="0"/>
              </a:spcAft>
              <a:buNone/>
            </a:pPr>
            <a:r>
              <a:rPr lang="en" sz="1000" u="sng">
                <a:solidFill>
                  <a:schemeClr val="hlink"/>
                </a:solidFill>
                <a:hlinkClick r:id="rId6"/>
              </a:rPr>
              <a:t>https://drive.google.com/drive/folders/1aDtbqgVuMfsPYyK3r3Fr1axIljXQvncX?usp=sharing</a:t>
            </a:r>
            <a:endParaRPr sz="1000"/>
          </a:p>
          <a:p>
            <a:pPr indent="0" lvl="0" marL="0" rtl="0" algn="l">
              <a:spcBef>
                <a:spcPts val="0"/>
              </a:spcBef>
              <a:spcAft>
                <a:spcPts val="0"/>
              </a:spcAft>
              <a:buNone/>
            </a:pPr>
            <a:r>
              <a:rPr lang="en" sz="1000" u="sng">
                <a:solidFill>
                  <a:schemeClr val="hlink"/>
                </a:solidFill>
                <a:hlinkClick r:id="rId7"/>
              </a:rPr>
              <a:t>https://drive.google.com/drive/folders/1iF_qiGW4MbCd7A1_TPnT01z6X-3Z7MHt?usp=sharing</a:t>
            </a:r>
            <a:endParaRPr sz="1000"/>
          </a:p>
          <a:p>
            <a:pPr indent="0" lvl="0" marL="0" rtl="0" algn="l">
              <a:spcBef>
                <a:spcPts val="0"/>
              </a:spcBef>
              <a:spcAft>
                <a:spcPts val="0"/>
              </a:spcAft>
              <a:buNone/>
            </a:pPr>
            <a:r>
              <a:rPr lang="en" sz="1000" u="sng">
                <a:solidFill>
                  <a:schemeClr val="hlink"/>
                </a:solidFill>
                <a:hlinkClick r:id="rId8"/>
              </a:rPr>
              <a:t>https://drive.google.com/drive/folders/1mYtIDf1o4ohmR-4dQOG-Guu2CkasJ8uL?usp=sharing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https://drive.google.com/file/d/19LNdzoTJ5xaIL9W4Eh7LQLdJBbl7cvNV/view?usp=sharing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https://docs.google.com/spreadsheets/d/1S5mutDhlyqNScC9Xzpe4OuGu93S_f1noPBjp0mWHN2w/edit?usp=sharing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https://docs.google.com/spreadsheet/pub?key=1S5mutDhlyqNScC9Xzpe4OuGu93S_f1noPBjp0mWHN2w</a:t>
            </a:r>
            <a:endParaRPr sz="1000"/>
          </a:p>
          <a:p>
            <a:pPr indent="0" lvl="0" marL="0" rtl="0" algn="l">
              <a:spcBef>
                <a:spcPts val="0"/>
              </a:spcBef>
              <a:spcAft>
                <a:spcPts val="0"/>
              </a:spcAft>
              <a:buNone/>
            </a:pPr>
            <a:r>
              <a:rPr lang="en" sz="1000" u="sng">
                <a:solidFill>
                  <a:schemeClr val="hlink"/>
                </a:solidFill>
                <a:hlinkClick r:id="rId15"/>
              </a:rPr>
              <a:t>https://docs.google.com/spreadsheets/d/1S5mutDhlyqNScC9Xzpe4OuGu93S_f1noPBjp0mWHN2w/pubhtml</a:t>
            </a:r>
            <a:endParaRPr sz="1000"/>
          </a:p>
          <a:p>
            <a:pPr indent="0" lvl="0" marL="0" rtl="0" algn="l">
              <a:spcBef>
                <a:spcPts val="0"/>
              </a:spcBef>
              <a:spcAft>
                <a:spcPts val="0"/>
              </a:spcAft>
              <a:buNone/>
            </a:pPr>
            <a:r>
              <a:rPr lang="en" sz="1000" u="sng">
                <a:solidFill>
                  <a:schemeClr val="hlink"/>
                </a:solidFill>
                <a:hlinkClick r:id="rId16"/>
              </a:rPr>
              <a:t>https://docs.google.com/spreadsheets/d/1S5mutDhlyqNScC9Xzpe4OuGu93S_f1noPBjp0mWHN2w/pub</a:t>
            </a:r>
            <a:endParaRPr sz="1000"/>
          </a:p>
          <a:p>
            <a:pPr indent="0" lvl="0" marL="0" rtl="0" algn="l">
              <a:spcBef>
                <a:spcPts val="0"/>
              </a:spcBef>
              <a:spcAft>
                <a:spcPts val="0"/>
              </a:spcAft>
              <a:buNone/>
            </a:pPr>
            <a:r>
              <a:rPr lang="en" sz="1000" u="sng">
                <a:solidFill>
                  <a:schemeClr val="hlink"/>
                </a:solidFill>
                <a:hlinkClick r:id="rId17"/>
              </a:rPr>
              <a:t>https://docs.google.com/spreadsheets/d/1S5mutDhlyqNScC9Xzpe4OuGu93S_f1noPBjp0mWHN2w/view</a:t>
            </a:r>
            <a:endParaRPr sz="1000"/>
          </a:p>
          <a:p>
            <a:pPr indent="0" lvl="0" marL="0" rtl="0" algn="l">
              <a:spcBef>
                <a:spcPts val="0"/>
              </a:spcBef>
              <a:spcAft>
                <a:spcPts val="0"/>
              </a:spcAft>
              <a:buNone/>
            </a:pPr>
            <a:r>
              <a:rPr lang="en" sz="1000" u="sng">
                <a:solidFill>
                  <a:schemeClr val="hlink"/>
                </a:solidFill>
                <a:hlinkClick r:id="rId18"/>
              </a:rPr>
              <a:t>https://docs.google.com/forms/d/1lM3hawuTEQV_R8r-kqRcOXHJmvbfSreCZECoh6HM2Iw/edit?usp=sharing</a:t>
            </a:r>
            <a:endParaRPr sz="1000"/>
          </a:p>
          <a:p>
            <a:pPr indent="0" lvl="0" marL="0" rtl="0" algn="l">
              <a:spcBef>
                <a:spcPts val="0"/>
              </a:spcBef>
              <a:spcAft>
                <a:spcPts val="0"/>
              </a:spcAft>
              <a:buNone/>
            </a:pPr>
            <a:r>
              <a:rPr lang="en" sz="1000" u="sng">
                <a:solidFill>
                  <a:schemeClr val="hlink"/>
                </a:solidFill>
                <a:hlinkClick r:id="rId19"/>
              </a:rPr>
              <a:t>https://docs.google.com/drawings/d/1ajIS5338KCM4L--I6j9A_Q_DSYQMroeAxONjZVp6NjU/edit?usp=sharing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https://docs.google.com/document/d/1orUkhG0xGhoEiUyWm4ALM9lig0gNQMzDJX4xqiKFobw/edit?usp=sharing</a:t>
            </a:r>
            <a:endParaRPr sz="1000"/>
          </a:p>
          <a:p>
            <a:pPr indent="0" lvl="0" marL="0" rtl="0" algn="l">
              <a:spcBef>
                <a:spcPts val="0"/>
              </a:spcBef>
              <a:spcAft>
                <a:spcPts val="0"/>
              </a:spcAft>
              <a:buNone/>
            </a:pPr>
            <a:r>
              <a:rPr lang="en" sz="1000" u="sng">
                <a:solidFill>
                  <a:schemeClr val="hlink"/>
                </a:solidFill>
                <a:hlinkClick r:id="rId23"/>
              </a:rPr>
              <a:t>https://docs.google.com/document/d/1orUkhG0xGhoEiUyWm4ALM9lig0gNQMzDJX4xqiKFobw/pub</a:t>
            </a:r>
            <a:endParaRPr sz="1000"/>
          </a:p>
          <a:p>
            <a:pPr indent="0" lvl="0" marL="0" rtl="0" algn="l">
              <a:spcBef>
                <a:spcPts val="0"/>
              </a:spcBef>
              <a:spcAft>
                <a:spcPts val="0"/>
              </a:spcAft>
              <a:buNone/>
            </a:pPr>
            <a:r>
              <a:rPr lang="en" sz="1000" u="sng">
                <a:solidFill>
                  <a:schemeClr val="hlink"/>
                </a:solidFill>
                <a:hlinkClick r:id="rId24"/>
              </a:rPr>
              <a:t>https://docs.google.com/document/d/1orUkhG0xGhoEiUyWm4ALM9lig0gNQMzDJX4xqiKFobw/view</a:t>
            </a:r>
            <a:endParaRPr sz="1000"/>
          </a:p>
          <a:p>
            <a:pPr indent="0" lvl="0" marL="0" rtl="0" algn="l">
              <a:spcBef>
                <a:spcPts val="0"/>
              </a:spcBef>
              <a:spcAft>
                <a:spcPts val="0"/>
              </a:spcAft>
              <a:buNone/>
            </a:pPr>
            <a:r>
              <a:rPr lang="en" sz="1000" u="sng">
                <a:solidFill>
                  <a:schemeClr val="hlink"/>
                </a:solidFill>
                <a:hlinkClick r:id="rId25"/>
              </a:rPr>
              <a:t>https://docs.google.com/presentation/d/1oXq42iJR_Gtad1jgrqGY3nMtdp5wZCpYXE6HtnXouso/edit?usp=sharing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https://docs.google.com/presentation/d/1oXq42iJR_Gtad1jgrqGY3nMtdp5wZCpYXE6HtnXouso/pub?start=true&amp;loop=true&amp;delayms=3000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https://docs.google.com/presentation/d/1oXq42iJR_Gtad1jgrqGY3nMtdp5wZCpYXE6HtnXouso/view</a:t>
            </a:r>
            <a:endParaRPr sz="1000"/>
          </a:p>
          <a:p>
            <a:pPr indent="0" lvl="0" marL="0" rtl="0" algn="l">
              <a:spcBef>
                <a:spcPts val="0"/>
              </a:spcBef>
              <a:spcAft>
                <a:spcPts val="0"/>
              </a:spcAft>
              <a:buNone/>
            </a:pPr>
            <a:r>
              <a:rPr lang="en" sz="1000" u="sng">
                <a:solidFill>
                  <a:schemeClr val="hlink"/>
                </a:solidFill>
                <a:hlinkClick r:id="rId28"/>
              </a:rPr>
              <a:t>https://docs.google.com/presentation/d/1oXq42iJR_Gtad1jgrqGY3nMtdp5wZCpYXE6HtnXouso/htmlpresent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74511523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74511523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74511523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74511523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74511523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74511523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74511523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74511523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745115235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74511523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74511523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74511523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745115235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745115235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74511523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74511523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74511523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74511523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https://drive.google.com/drive/folders/1WT1JYmX65XwDulm3SR8sfER9ES3HQ9OW?usp=sharing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https://drive.google.com/drive/folders/1nUuN0mCZHnadiohu7iA8frMPUXA13v7n?usp=sharing</a:t>
            </a:r>
            <a:endParaRPr sz="1000"/>
          </a:p>
          <a:p>
            <a:pPr indent="0" lvl="0" marL="0" rtl="0" algn="l">
              <a:spcBef>
                <a:spcPts val="0"/>
              </a:spcBef>
              <a:spcAft>
                <a:spcPts val="0"/>
              </a:spcAft>
              <a:buNone/>
            </a:pPr>
            <a:r>
              <a:rPr lang="en" sz="1000" u="sng">
                <a:solidFill>
                  <a:schemeClr val="hlink"/>
                </a:solidFill>
                <a:hlinkClick r:id="rId6"/>
              </a:rPr>
              <a:t>https://drive.google.com/drive/folders/1aDtbqgVuMfsPYyK3r3Fr1axIljXQvncX?usp=sharing</a:t>
            </a:r>
            <a:endParaRPr sz="1000"/>
          </a:p>
          <a:p>
            <a:pPr indent="0" lvl="0" marL="0" rtl="0" algn="l">
              <a:spcBef>
                <a:spcPts val="0"/>
              </a:spcBef>
              <a:spcAft>
                <a:spcPts val="0"/>
              </a:spcAft>
              <a:buNone/>
            </a:pPr>
            <a:r>
              <a:rPr lang="en" sz="1000" u="sng">
                <a:solidFill>
                  <a:schemeClr val="hlink"/>
                </a:solidFill>
                <a:hlinkClick r:id="rId7"/>
              </a:rPr>
              <a:t>https://drive.google.com/drive/folders/1iF_qiGW4MbCd7A1_TPnT01z6X-3Z7MHt?usp=sharing</a:t>
            </a:r>
            <a:endParaRPr sz="1000"/>
          </a:p>
          <a:p>
            <a:pPr indent="0" lvl="0" marL="0" rtl="0" algn="l">
              <a:spcBef>
                <a:spcPts val="0"/>
              </a:spcBef>
              <a:spcAft>
                <a:spcPts val="0"/>
              </a:spcAft>
              <a:buNone/>
            </a:pPr>
            <a:r>
              <a:rPr lang="en" sz="1000" u="sng">
                <a:solidFill>
                  <a:schemeClr val="hlink"/>
                </a:solidFill>
                <a:hlinkClick r:id="rId8"/>
              </a:rPr>
              <a:t>https://drive.google.com/drive/folders/1mYtIDf1o4ohmR-4dQOG-Guu2CkasJ8uL?usp=sharing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https://drive.google.com/file/d/19LNdzoTJ5xaIL9W4Eh7LQLdJBbl7cvNV/view?usp=sharing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https://docs.google.com/spreadsheets/d/1S5mutDhlyqNScC9Xzpe4OuGu93S_f1noPBjp0mWHN2w/edit?usp=sharing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https://docs.google.com/spreadsheet/pub?key=1S5mutDhlyqNScC9Xzpe4OuGu93S_f1noPBjp0mWHN2w</a:t>
            </a:r>
            <a:endParaRPr sz="1000"/>
          </a:p>
          <a:p>
            <a:pPr indent="0" lvl="0" marL="0" rtl="0" algn="l">
              <a:spcBef>
                <a:spcPts val="0"/>
              </a:spcBef>
              <a:spcAft>
                <a:spcPts val="0"/>
              </a:spcAft>
              <a:buNone/>
            </a:pPr>
            <a:r>
              <a:rPr lang="en" sz="1000" u="sng">
                <a:solidFill>
                  <a:schemeClr val="hlink"/>
                </a:solidFill>
                <a:hlinkClick r:id="rId15"/>
              </a:rPr>
              <a:t>https://docs.google.com/spreadsheets/d/1S5mutDhlyqNScC9Xzpe4OuGu93S_f1noPBjp0mWHN2w/pubhtml</a:t>
            </a:r>
            <a:endParaRPr sz="1000"/>
          </a:p>
          <a:p>
            <a:pPr indent="0" lvl="0" marL="0" rtl="0" algn="l">
              <a:spcBef>
                <a:spcPts val="0"/>
              </a:spcBef>
              <a:spcAft>
                <a:spcPts val="0"/>
              </a:spcAft>
              <a:buNone/>
            </a:pPr>
            <a:r>
              <a:rPr lang="en" sz="1000" u="sng">
                <a:solidFill>
                  <a:schemeClr val="hlink"/>
                </a:solidFill>
                <a:hlinkClick r:id="rId16"/>
              </a:rPr>
              <a:t>https://docs.google.com/spreadsheets/d/1S5mutDhlyqNScC9Xzpe4OuGu93S_f1noPBjp0mWHN2w/pub</a:t>
            </a:r>
            <a:endParaRPr sz="1000"/>
          </a:p>
          <a:p>
            <a:pPr indent="0" lvl="0" marL="0" rtl="0" algn="l">
              <a:spcBef>
                <a:spcPts val="0"/>
              </a:spcBef>
              <a:spcAft>
                <a:spcPts val="0"/>
              </a:spcAft>
              <a:buNone/>
            </a:pPr>
            <a:r>
              <a:rPr lang="en" sz="1000" u="sng">
                <a:solidFill>
                  <a:schemeClr val="hlink"/>
                </a:solidFill>
                <a:hlinkClick r:id="rId17"/>
              </a:rPr>
              <a:t>https://docs.google.com/spreadsheets/d/1S5mutDhlyqNScC9Xzpe4OuGu93S_f1noPBjp0mWHN2w/view</a:t>
            </a:r>
            <a:endParaRPr sz="1000"/>
          </a:p>
          <a:p>
            <a:pPr indent="0" lvl="0" marL="0" rtl="0" algn="l">
              <a:spcBef>
                <a:spcPts val="0"/>
              </a:spcBef>
              <a:spcAft>
                <a:spcPts val="0"/>
              </a:spcAft>
              <a:buNone/>
            </a:pPr>
            <a:r>
              <a:rPr lang="en" sz="1000" u="sng">
                <a:solidFill>
                  <a:schemeClr val="hlink"/>
                </a:solidFill>
                <a:hlinkClick r:id="rId18"/>
              </a:rPr>
              <a:t>https://docs.google.com/forms/d/1lM3hawuTEQV_R8r-kqRcOXHJmvbfSreCZECoh6HM2Iw/edit?usp=sharing</a:t>
            </a:r>
            <a:endParaRPr sz="1000"/>
          </a:p>
          <a:p>
            <a:pPr indent="0" lvl="0" marL="0" rtl="0" algn="l">
              <a:spcBef>
                <a:spcPts val="0"/>
              </a:spcBef>
              <a:spcAft>
                <a:spcPts val="0"/>
              </a:spcAft>
              <a:buNone/>
            </a:pPr>
            <a:r>
              <a:rPr lang="en" sz="1000" u="sng">
                <a:solidFill>
                  <a:schemeClr val="hlink"/>
                </a:solidFill>
                <a:hlinkClick r:id="rId19"/>
              </a:rPr>
              <a:t>https://docs.google.com/drawings/d/1ajIS5338KCM4L--I6j9A_Q_DSYQMroeAxONjZVp6NjU/edit?usp=sharing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https://docs.google.com/document/d/1orUkhG0xGhoEiUyWm4ALM9lig0gNQMzDJX4xqiKFobw/edit?usp=sharing</a:t>
            </a:r>
            <a:endParaRPr sz="1000"/>
          </a:p>
          <a:p>
            <a:pPr indent="0" lvl="0" marL="0" rtl="0" algn="l">
              <a:spcBef>
                <a:spcPts val="0"/>
              </a:spcBef>
              <a:spcAft>
                <a:spcPts val="0"/>
              </a:spcAft>
              <a:buNone/>
            </a:pPr>
            <a:r>
              <a:rPr lang="en" sz="1000" u="sng">
                <a:solidFill>
                  <a:schemeClr val="hlink"/>
                </a:solidFill>
                <a:hlinkClick r:id="rId23"/>
              </a:rPr>
              <a:t>https://docs.google.com/document/d/1orUkhG0xGhoEiUyWm4ALM9lig0gNQMzDJX4xqiKFobw/pub</a:t>
            </a:r>
            <a:endParaRPr sz="1000"/>
          </a:p>
          <a:p>
            <a:pPr indent="0" lvl="0" marL="0" rtl="0" algn="l">
              <a:spcBef>
                <a:spcPts val="0"/>
              </a:spcBef>
              <a:spcAft>
                <a:spcPts val="0"/>
              </a:spcAft>
              <a:buNone/>
            </a:pPr>
            <a:r>
              <a:rPr lang="en" sz="1000" u="sng">
                <a:solidFill>
                  <a:schemeClr val="hlink"/>
                </a:solidFill>
                <a:hlinkClick r:id="rId24"/>
              </a:rPr>
              <a:t>https://docs.google.com/document/d/1orUkhG0xGhoEiUyWm4ALM9lig0gNQMzDJX4xqiKFobw/view</a:t>
            </a:r>
            <a:endParaRPr sz="1000"/>
          </a:p>
          <a:p>
            <a:pPr indent="0" lvl="0" marL="0" rtl="0" algn="l">
              <a:spcBef>
                <a:spcPts val="0"/>
              </a:spcBef>
              <a:spcAft>
                <a:spcPts val="0"/>
              </a:spcAft>
              <a:buNone/>
            </a:pPr>
            <a:r>
              <a:rPr lang="en" sz="1000" u="sng">
                <a:solidFill>
                  <a:schemeClr val="hlink"/>
                </a:solidFill>
                <a:hlinkClick r:id="rId25"/>
              </a:rPr>
              <a:t>https://docs.google.com/presentation/d/1oXq42iJR_Gtad1jgrqGY3nMtdp5wZCpYXE6HtnXouso/edit?usp=sharing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https://docs.google.com/presentation/d/1oXq42iJR_Gtad1jgrqGY3nMtdp5wZCpYXE6HtnXouso/pub?start=true&amp;loop=true&amp;delayms=3000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https://docs.google.com/presentation/d/1oXq42iJR_Gtad1jgrqGY3nMtdp5wZCpYXE6HtnXouso/view</a:t>
            </a:r>
            <a:endParaRPr sz="1000"/>
          </a:p>
          <a:p>
            <a:pPr indent="0" lvl="0" marL="0" rtl="0" algn="l">
              <a:spcBef>
                <a:spcPts val="0"/>
              </a:spcBef>
              <a:spcAft>
                <a:spcPts val="0"/>
              </a:spcAft>
              <a:buNone/>
            </a:pPr>
            <a:r>
              <a:rPr lang="en" sz="1000" u="sng">
                <a:solidFill>
                  <a:schemeClr val="hlink"/>
                </a:solidFill>
                <a:hlinkClick r:id="rId28"/>
              </a:rPr>
              <a:t>https://docs.google.com/presentation/d/1oXq42iJR_Gtad1jgrqGY3nMtdp5wZCpYXE6HtnXouso/htmlpresent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745115235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745115235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4511523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4511523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74511523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74511523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74511523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74511523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orange county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74511523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74511523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74511523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74511523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74511523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74511523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74511523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74511523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745115235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74511523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4.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ajIS5338KCM4L--I6j9A_Q_DSYQMroeAxONjZVp6NjU/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orUkhG0xGhoEiUyWm4ALM9lig0gNQMzDJX4xqiKFobw/pub" TargetMode="External"/><Relationship Id="rId23" Type="http://schemas.openxmlformats.org/officeDocument/2006/relationships/hyperlink" Target="https://docs.google.com/document/d/1orUkhG0xGhoEiUyWm4ALM9lig0gNQMzDJX4xqiKFobw/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WT1JYmX65XwDulm3SR8sfER9ES3HQ9OW?usp=sharing" TargetMode="External"/><Relationship Id="rId9" Type="http://schemas.openxmlformats.org/officeDocument/2006/relationships/hyperlink" Target="https://drive.google.com/drive/folders/1mYtIDf1o4ohmR-4dQOG-Guu2CkasJ8uL?usp=sharing" TargetMode="External"/><Relationship Id="rId26" Type="http://schemas.openxmlformats.org/officeDocument/2006/relationships/hyperlink" Target="https://docs.google.com/presentation/d/1oXq42iJR_Gtad1jgrqGY3nMtdp5wZCpYXE6HtnXouso/edit?usp=sharing" TargetMode="External"/><Relationship Id="rId25" Type="http://schemas.openxmlformats.org/officeDocument/2006/relationships/hyperlink" Target="https://docs.google.com/document/d/1orUkhG0xGhoEiUyWm4ALM9lig0gNQMzDJX4xqiKFobw/view" TargetMode="External"/><Relationship Id="rId28" Type="http://schemas.openxmlformats.org/officeDocument/2006/relationships/hyperlink" Target="https://docs.google.com/presentation/d/1oXq42iJR_Gtad1jgrqGY3nMtdp5wZCpYXE6HtnXouso/view" TargetMode="External"/><Relationship Id="rId27" Type="http://schemas.openxmlformats.org/officeDocument/2006/relationships/hyperlink" Target="https://docs.google.com/presentation/d/1oXq42iJR_Gtad1jgrqGY3nMtdp5wZCpYXE6HtnXouso/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nUuN0mCZHnadiohu7iA8frMPUXA13v7n?usp=sharing" TargetMode="External"/><Relationship Id="rId29" Type="http://schemas.openxmlformats.org/officeDocument/2006/relationships/hyperlink" Target="https://docs.google.com/presentation/d/1oXq42iJR_Gtad1jgrqGY3nMtdp5wZCpYXE6HtnXouso/htmlpresent" TargetMode="External"/><Relationship Id="rId7" Type="http://schemas.openxmlformats.org/officeDocument/2006/relationships/hyperlink" Target="https://drive.google.com/drive/folders/1aDtbqgVuMfsPYyK3r3Fr1axIljXQvncX?usp=sharing" TargetMode="External"/><Relationship Id="rId8" Type="http://schemas.openxmlformats.org/officeDocument/2006/relationships/hyperlink" Target="https://drive.google.com/drive/folders/1iF_qiGW4MbCd7A1_TPnT01z6X-3Z7MHt?usp=sharing" TargetMode="External"/><Relationship Id="rId31" Type="http://schemas.openxmlformats.org/officeDocument/2006/relationships/image" Target="../media/image7.png"/><Relationship Id="rId30" Type="http://schemas.openxmlformats.org/officeDocument/2006/relationships/hyperlink" Target="https://docs.google.com/presentation/d/1oXq42iJR_Gtad1jgrqGY3nMtdp5wZCpYXE6HtnXouso/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9LNdzoTJ5xaIL9W4Eh7LQLdJBbl7cvNV/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S5mutDhlyqNScC9Xzpe4OuGu93S_f1noPBjp0mWHN2w" TargetMode="External"/><Relationship Id="rId14" Type="http://schemas.openxmlformats.org/officeDocument/2006/relationships/hyperlink" Target="https://docs.google.com/spreadsheets/d/1S5mutDhlyqNScC9Xzpe4OuGu93S_f1noPBjp0mWHN2w/edit?usp=sharing" TargetMode="External"/><Relationship Id="rId17" Type="http://schemas.openxmlformats.org/officeDocument/2006/relationships/hyperlink" Target="https://docs.google.com/spreadsheets/d/1S5mutDhlyqNScC9Xzpe4OuGu93S_f1noPBjp0mWHN2w/pub" TargetMode="External"/><Relationship Id="rId16" Type="http://schemas.openxmlformats.org/officeDocument/2006/relationships/hyperlink" Target="https://docs.google.com/spreadsheets/d/1S5mutDhlyqNScC9Xzpe4OuGu93S_f1noPBjp0mWHN2w/pubhtml" TargetMode="External"/><Relationship Id="rId19" Type="http://schemas.openxmlformats.org/officeDocument/2006/relationships/hyperlink" Target="https://docs.google.com/forms/d/1lM3hawuTEQV_R8r-kqRcOXHJmvbfSreCZECoh6HM2Iw/edit?usp=sharing" TargetMode="External"/><Relationship Id="rId18" Type="http://schemas.openxmlformats.org/officeDocument/2006/relationships/hyperlink" Target="https://docs.google.com/spreadsheets/d/1S5mutDhlyqNScC9Xzpe4OuGu93S_f1noPBjp0mWHN2w/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22.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19.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18.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Xq42iJR_Gtad1jgrqGY3nMtdp5wZCpYXE6HtnXouso/edit?usp=drivesdk" TargetMode="External"/><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21.jpg"/><Relationship Id="rId6" Type="http://schemas.openxmlformats.org/officeDocument/2006/relationships/hyperlink" Target="https://docs.google.com/presentation/d/1oXq42iJR_Gtad1jgrqGY3nMtdp5wZCpYXE6HtnXouso/edit?usp=drivesdk" TargetMode="External"/><Relationship Id="rId7"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oXq42iJR_Gtad1jgrqGY3nMtdp5wZCpYXE6HtnXouso/edit?usp=drivesdk" TargetMode="External"/><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oXq42iJR_Gtad1jgrqGY3nMtdp5wZCpYXE6HtnXouso/edit?usp=drivesdk"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16.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20.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5.jpg"/><Relationship Id="rId5" Type="http://schemas.openxmlformats.org/officeDocument/2006/relationships/hyperlink" Target="https://docs.google.com/presentation/d/1oXq42iJR_Gtad1jgrqGY3nMtdp5wZCpYXE6HtnXouso/edit?usp=drivesdk" TargetMode="External"/><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110" name="Google Shape;110;p22" title="photo booth rental orange county anaheim">
            <a:hlinkClick r:id="rId3"/>
          </p:cNvPr>
          <p:cNvPicPr preferRelativeResize="0"/>
          <p:nvPr/>
        </p:nvPicPr>
        <p:blipFill>
          <a:blip r:embed="rId4">
            <a:alphaModFix/>
          </a:blip>
          <a:stretch>
            <a:fillRect/>
          </a:stretch>
        </p:blipFill>
        <p:spPr>
          <a:xfrm>
            <a:off x="2863196" y="0"/>
            <a:ext cx="3417607" cy="5143499"/>
          </a:xfrm>
          <a:prstGeom prst="rect">
            <a:avLst/>
          </a:prstGeom>
          <a:noFill/>
          <a:ln>
            <a:noFill/>
          </a:ln>
        </p:spPr>
      </p:pic>
      <p:pic>
        <p:nvPicPr>
          <p:cNvPr descr="photo booth rental orange county anaheim" id="111" name="Google Shape;111;p22"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orange county anaheim" id="118" name="Google Shape;118;p23"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orange county anaheim" id="126" name="Google Shape;126;p24" title="photo booth rental orange county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orange county anaheim" id="133" name="Google Shape;133;p25"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40" name="Google Shape;140;p26"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47" name="Google Shape;147;p27"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54" name="Google Shape;154;p28"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photo booth rental orange county anaheim" id="160" name="Google Shape;160;p29" title="photo booth rental orange county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orange county anaheim" id="167" name="Google Shape;167;p30" title="photo booth rental orange county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orange county anaheim" id="60" name="Google Shape;60;p14" title="photo booth rental orange county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orange county anaheim" id="65" name="Google Shape;65;p15" title="photo booth rental orange county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orange county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yellowish-brown County to ensure your business is spectacular. A photo booth is an excellent quirk to grow upheaval to your event! A photo booth can put in any event, including weddings, bar/bat mitzvahs, proms, graduations, birthday parties, anniversaries, quinceaeras, and gorgeous 16. We along with meet the expense of photo booth rentals for matter activities such as Christmas parties, fundraisers, and all in between. There is nothing more exciting than a photo booth to make your celebration unique! gone our experience next photo booths, you are distinct to occupy the most extreme, personal, intimate, and amusing photos. We have the funds for reasonably priced photo booth rentals for weddings, bar/bat mitzvahs, proms, graduations, birthday parties, anniversaries, quinceaeras, endearing 16 celebrations, corporate events, and community activities in Laguna seashore and surrounding regions. actions in the Laguna Beach, Anaheim, Corona Del Mar, Costa Mesa, Dana Point, Huntington Beach, Irvine, Laguna Beach, Laguna Niguel, Long Beach, Newport Beach, Tustin, and adjacent regions Bring your neighboring business to vigor in Laguna seashore past a completely customisable photo booth that provides the ultimate experience. The 360 Photo Booth Experience at Laguna Beach. Whether you're getting married or hosting a business thing or party, our personalized booths will be credited with some argument to your celebration as soon as your entourage, family, and friends.Experience the thrill of a bespoke photo booth help that meets your individual needs. We acknowledge that every matter is unique, and we use our professional experience to get knowledge and experience. Although we are situated in Long Beach, we now help Los Angeles, tawny County, San Diego, and Phoenix, and we are fervent to travel! 360 Photo Booth is Laguna Niguel's leading photo booth rental company. We come up with the money for a seamless first-class give support to to every of our clients and ensure that we will exceed all expectations for any special occasion, such as your wedding, birthday party, company or corporate party, learned dance, bridal shower, etc. We give each unique occasion in the manner of full and personalized packages, high-quality photo booths, bespoke photo designs, competent personnel, dependable attendants, and within your means and transparent pricing to have enough money an unforgettable experience. We manage to pay for all consumers and clients gone an amazing experience that includes the greatest relief at a inexpensive price. Our open ventilate booth is one of a kind, allowing guests to accommodate in the works to ten individuals in a photo subsequently a specifically made logo.Hello, partygoers! This event, held in Laguna Canyon, without help a stone's toss from Laguna Beach, was nothing rapid of spectacular. fortunate Frog Photo Booth photographed the business on a rooftop terrace subsequent to a sleek and relaxing ambiance. Music pulsed. People danced. friends and couples moved easily amongst the bar, dance floor, and portray booth. It was a thrilling experience all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fascinating space where all grin and pose became a treasured souvenir, transforming tiny moments into unforgettable memories.The lucky Frog photo booth rental provided a manner for spontaneous group photographs and dance-offs... From interactive sketches to in flames embraces... Our items range from later masquerade masks to quirky placards. Guests brought their personality to each frame, and every detail was recorded. The laughter grew in tandem later than the prints. The 360 portray booth tersely became the main point of the event. fortunate Frog photo booth rental continues to stand out every time subsequent to cutting-edge technology and one-of-a-kind features.The 360 photo booth not isolated managed to take possession of static moments but along with increased the rapidity of the event. Its capability to spin and book the entire image insured that no subtlety and no dance move, and no rude burst of laughter went undetected. What's the result? A gather together visual lp of the best raves, captured from various perspectives.Whether you're organizing a wedding, corporate event, or celebration, our 360 photo booth will allow an unforgettable experience. create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photo booth rental orange county anaheim" id="73" name="Google Shape;73;p16" title="photo booth rental orange county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orange county anaheim" id="80" name="Google Shape;80;p17"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orange county anaheim</a:t>
            </a:r>
            <a:endParaRPr sz="800"/>
          </a:p>
          <a:p>
            <a:pPr indent="0" lvl="0" marL="0" rtl="0" algn="l">
              <a:spcBef>
                <a:spcPts val="0"/>
              </a:spcBef>
              <a:spcAft>
                <a:spcPts val="0"/>
              </a:spcAft>
              <a:buNone/>
            </a:pPr>
            <a:r>
              <a:t/>
            </a:r>
            <a:endParaRPr sz="800"/>
          </a:p>
        </p:txBody>
      </p:sp>
      <p:pic>
        <p:nvPicPr>
          <p:cNvPr descr="photo booth rental orange county anaheim" id="87" name="Google Shape;87;p18" title="photo booth rental orange county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92" name="Google Shape;92;p19" title="photo booth rental orange county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orange county anaheim" id="93" name="Google Shape;93;p19"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98" name="Google Shape;98;p20" title="photo booth rental orange county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orange county anaheim" id="99" name="Google Shape;99;p20"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range County to ensure your issue is spectacular. A photo booth is an excellent quirk to grow commotion to your event! A photo booth can count any event, including weddings, bar/bat mitzvahs, proms, graduations, birthday parties, anniversaries, quinceaeras, and gorgeous 16. We furthermore pay for photo booth rentals for event activities such as Christmas parties, fundraisers, and everything in between. There is nothing more daring than a photo booth to make your celebration unique! when our experience past photo booths, you are clear to take over the most extreme, personal, intimate, and amusing photos. We allow inexpensive photo booth rentals for weddings, bar/bat mitzvahs, proms, graduations, birthday parties, anniversaries, quinceaeras, lovable 16 celebrations, corporate events, and community activities in Laguna beach and surrounding regions. deeds in the Laguna Beach, Anaheim, Corona Del Mar, Costa Mesa, Dana Point, Huntington Beach, Irvine, Laguna Beach, Laguna Niguel, Long Beach, Newport Beach, Tustin, and next-door regions Bring your bordering situation to animatronics in Laguna seashore in the manner of a entirely customisable photo booth that provides the ultimate experience. The 360 Photo Booth Experience at Laguna Beach. Whether you're getting married or hosting a concern event or party, our personalized booths will add some activity to your celebration when your entourage, family, and friends.Experience the thrill of a bespoke photo booth advance that meets your individual needs. We endure that every business is unique, and we use our professional experience to get knowledge and experience. Although we are situated in Long Beach, we now relief Los Angeles, orange County, San Diego, and Phoenix, and we are eager to travel! 360 Photo Booth is Laguna Niguel's leading photo booth rental company. We provide a seamless first-class minister to to all of our clients and ensure that we will exceed every expectations for any special occasion, such as your wedding, birthday party, company or corporate party, intellectual dance, bridal shower, etc. We find the money for each unique occasion with full and personalized packages, high-quality photo booths, bespoke photo designs, bright personnel, dependable attendants, and reasonably priced and transparent pricing to meet the expense of an unforgettable experience. We find the money for every consumers and clients taking into consideration an incredible experience that includes the greatest further at a reasonably priced price. Our entry air booth is one of a kind, allowing guests to accommodate in the works to ten individuals in a photo in the manner of a specifically made logo.Hello, partygoers! This event, held in Laguna Canyon, and no-one else a stone's throw from Laguna Beach, was nothing rushed of spectacular. lucky Frog Photo Booth photographed the business on a rooftop terrace in the same way as a slick and relaxing ambiance. Music pulsed. People danced. links and couples moved easily amid the bar, dance floor, and picture booth. It was a thrilling experience every around, but the 360 photo booth stole the show. Jim and Fiona made a wise choice! {} Imagine lucky Frog's architecture and design beauty and rambling canyon pathways as the breathtaking tone for 360-degree photo booth images. James and Liz sought for the greatest 360 photo booth rental in Laguna Beach, and we surpassed their expectations. The photo booth created an interesting expose where every smile and pose became a treasured souvenir, transforming little moments into unforgettable memories.The lucky Frog photo booth rental provided a way of being for spontaneous work photographs and dance-offs... From interactive sketches to on fire embraces... Our items range from well ahead masquerade masks to quirky placards. Guests brought their personality to each frame, and all detail was recorded. The laughter grew in tandem as soon as the prints. The 360 picture booth rapidly became the main narrowing of the event. fortunate Frog photo booth rental continues to stand out every times gone cutting-edge technology and one-of-a-kind features.The 360 photo booth not by yourself managed to take over static moments but in addition to increased the speed of the event. Its knack to spin and lp the entire image insured that no subtlety and no dance move, and no sharp burst of laughter went undetected. What's the result? A summative visual book of the best raves, captured from various perspectives.Whether you're organizing a wedding, corporate event, or celebration, our 360 photo booth will give an unforgettable experience. make your moments unforgettable. lucky Frog photo booth rental offers 360-degree photo booth rentals in Laguna Beach.&#10;" id="104" name="Google Shape;104;p21" title="photo booth rental orange county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orange county anaheim" id="105" name="Google Shape;105;p21" title="photo booth rental orange county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