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oppi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slide" Target="slides/slide20.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40" Type="http://schemas.openxmlformats.org/officeDocument/2006/relationships/hyperlink" Target="https://docs.google.com/presentation/d/15yOFbUZn_9MDHP8CzIrTKs4phj1mi9bpvVjPzU3l5Lk/view" TargetMode="External"/><Relationship Id="rId20" Type="http://schemas.openxmlformats.org/officeDocument/2006/relationships/hyperlink" Target="https://docs.google.com/spreadsheets/d/1X_-Z80Ekp0Zpj8KWFPbuvS-L7UnZZJfnWGJaCysUzPw/edit?usp=sharing" TargetMode="External"/><Relationship Id="rId22" Type="http://schemas.openxmlformats.org/officeDocument/2006/relationships/hyperlink" Target="https://docs.google.com/spreadsheets/d/1X_-Z80Ekp0Zpj8KWFPbuvS-L7UnZZJfnWGJaCysUzPw/pubhtml" TargetMode="External"/><Relationship Id="rId21" Type="http://schemas.openxmlformats.org/officeDocument/2006/relationships/hyperlink" Target="https://docs.google.com/spreadsheet/pub?key=1X_-Z80Ekp0Zpj8KWFPbuvS-L7UnZZJfnWGJaCysUzPw" TargetMode="External"/><Relationship Id="rId24" Type="http://schemas.openxmlformats.org/officeDocument/2006/relationships/hyperlink" Target="https://docs.google.com/spreadsheets/d/1X_-Z80Ekp0Zpj8KWFPbuvS-L7UnZZJfnWGJaCysUzPw/view" TargetMode="External"/><Relationship Id="rId23" Type="http://schemas.openxmlformats.org/officeDocument/2006/relationships/hyperlink" Target="https://docs.google.com/spreadsheets/d/1X_-Z80Ekp0Zpj8KWFPbuvS-L7UnZZJfnWGJaCysUzPw/pub" TargetMode="External"/><Relationship Id="rId1" Type="http://schemas.openxmlformats.org/officeDocument/2006/relationships/notesMaster" Target="../notesMasters/notesMaster1.xml"/><Relationship Id="rId2" Type="http://schemas.openxmlformats.org/officeDocument/2006/relationships/hyperlink" Target="https://sites.google.com/view/vogueboothrentalhollywood/home" TargetMode="External"/><Relationship Id="rId3" Type="http://schemas.openxmlformats.org/officeDocument/2006/relationships/hyperlink" Target="https://drive.google.com/drive/folders/1ffdeJ7V86GRqgnEbeqto2WQw3h_coNAD?usp=sharing" TargetMode="External"/><Relationship Id="rId4" Type="http://schemas.openxmlformats.org/officeDocument/2006/relationships/hyperlink" Target="https://drive.google.com/drive/folders/12JAf2E9bixbjuZSPtuAoDscD-pVTn8Ch?usp=sharing" TargetMode="External"/><Relationship Id="rId9" Type="http://schemas.openxmlformats.org/officeDocument/2006/relationships/hyperlink" Target="https://drive.google.com/file/d/14os5mQTQDynSPdek4AHwMgqUbX-yrn9f/view?usp=sharing" TargetMode="External"/><Relationship Id="rId26" Type="http://schemas.openxmlformats.org/officeDocument/2006/relationships/hyperlink" Target="https://docs.google.com/drawings/d/1ykAjGmRwR4-kUtL3x3w6V7kvpiPWyEAZd4FQ7MIB9SI/edit?usp=sharing" TargetMode="External"/><Relationship Id="rId25" Type="http://schemas.openxmlformats.org/officeDocument/2006/relationships/hyperlink" Target="https://docs.google.com/forms/d/13ZRonf1M2YguyAcrqqcfoCN4WS0qr2jU1y1kBfz6tSg/edit?usp=sharing" TargetMode="External"/><Relationship Id="rId28" Type="http://schemas.openxmlformats.org/officeDocument/2006/relationships/hyperlink" Target="https://www.google.com/maps/d/u/0/edit?mid=1MDfvc-lo9LZ7FY8xipvWplhQF5HOdOk&amp;usp=sharing" TargetMode="External"/><Relationship Id="rId27" Type="http://schemas.openxmlformats.org/officeDocument/2006/relationships/hyperlink" Target="https://drive.google.com/file/d/12UZ1IV1zZnfv-0dQIKfJ_b0l9ajqZ_AR/view?usp=drivesdk" TargetMode="External"/><Relationship Id="rId5" Type="http://schemas.openxmlformats.org/officeDocument/2006/relationships/hyperlink" Target="https://drive.google.com/drive/folders/12LV6ApHOBopQRr1OFSy0-biwnMcFOBz8?usp=sharing" TargetMode="External"/><Relationship Id="rId6" Type="http://schemas.openxmlformats.org/officeDocument/2006/relationships/hyperlink" Target="https://drive.google.com/drive/folders/1MwLEQR-DwYqA80MbVLhjvOL_JDWlvWPq?usp=sharing" TargetMode="External"/><Relationship Id="rId29" Type="http://schemas.openxmlformats.org/officeDocument/2006/relationships/hyperlink" Target="https://docs.google.com/document/d/1UFDFdVxRBGMFCDWLQlm_JnTSuX0YWljpk9drK9ebO34/edit?usp=sharing" TargetMode="External"/><Relationship Id="rId7" Type="http://schemas.openxmlformats.org/officeDocument/2006/relationships/hyperlink" Target="https://drive.google.com/drive/folders/1ZWqJTfn9WDLKEs9_fuzk20gno1ea8ubD?usp=sharing" TargetMode="External"/><Relationship Id="rId8" Type="http://schemas.openxmlformats.org/officeDocument/2006/relationships/hyperlink" Target="https://drive.google.com/file/d/1rmh1JmioM2kxJUFD1xUj86GpO0VhO7D9/view?usp=sharing" TargetMode="External"/><Relationship Id="rId31" Type="http://schemas.openxmlformats.org/officeDocument/2006/relationships/hyperlink" Target="https://docs.google.com/document/d/1UFDFdVxRBGMFCDWLQlm_JnTSuX0YWljpk9drK9ebO34/view" TargetMode="External"/><Relationship Id="rId30" Type="http://schemas.openxmlformats.org/officeDocument/2006/relationships/hyperlink" Target="https://docs.google.com/document/d/1UFDFdVxRBGMFCDWLQlm_JnTSuX0YWljpk9drK9ebO34/pub" TargetMode="External"/><Relationship Id="rId11" Type="http://schemas.openxmlformats.org/officeDocument/2006/relationships/hyperlink" Target="https://drive.google.com/file/d/11yz-0K3N0h5Ouy--Y5Da1N0Bx3_mWUID/view?usp=sharing" TargetMode="External"/><Relationship Id="rId33" Type="http://schemas.openxmlformats.org/officeDocument/2006/relationships/hyperlink" Target="https://docs.google.com/presentation/d/14E8yWGlIa-JykcFW6iSuLOY37kDMrF_j4XzBJuhXwzU/pub" TargetMode="External"/><Relationship Id="rId10" Type="http://schemas.openxmlformats.org/officeDocument/2006/relationships/hyperlink" Target="https://drive.google.com/file/d/1g86gEtyt8dHHYH8rbio1UdSr0hzXJPiz/view?usp=sharing" TargetMode="External"/><Relationship Id="rId32" Type="http://schemas.openxmlformats.org/officeDocument/2006/relationships/hyperlink" Target="https://docs.google.com/presentation/d/14E8yWGlIa-JykcFW6iSuLOY37kDMrF_j4XzBJuhXwzU/edit?usp=sharing" TargetMode="External"/><Relationship Id="rId13" Type="http://schemas.openxmlformats.org/officeDocument/2006/relationships/hyperlink" Target="https://drive.google.com/file/d/1HdyG_0ARsVIhJ5RzAiT_1DcwmwUEytGZ/view?usp=sharing" TargetMode="External"/><Relationship Id="rId35" Type="http://schemas.openxmlformats.org/officeDocument/2006/relationships/hyperlink" Target="https://docs.google.com/document/d/1hRREY0OZgBJxxPUMc9Mf1HBo8czhkDGBjg8k1Zh12Hs/edit?usp=sharing" TargetMode="External"/><Relationship Id="rId12" Type="http://schemas.openxmlformats.org/officeDocument/2006/relationships/hyperlink" Target="https://drive.google.com/file/d/1B77pWqaBHE19-MhOXfjRQ9Huow3NA3dg/view?usp=sharing" TargetMode="External"/><Relationship Id="rId34" Type="http://schemas.openxmlformats.org/officeDocument/2006/relationships/hyperlink" Target="https://docs.google.com/presentation/d/14E8yWGlIa-JykcFW6iSuLOY37kDMrF_j4XzBJuhXwzU/view" TargetMode="External"/><Relationship Id="rId15" Type="http://schemas.openxmlformats.org/officeDocument/2006/relationships/hyperlink" Target="https://drive.google.com/file/d/1BEeDPzTdlGgVfLAlLSYJ--4YFn-1BFVx/view?usp=sharing" TargetMode="External"/><Relationship Id="rId37" Type="http://schemas.openxmlformats.org/officeDocument/2006/relationships/hyperlink" Target="https://docs.google.com/document/d/1hRREY0OZgBJxxPUMc9Mf1HBo8czhkDGBjg8k1Zh12Hs/view" TargetMode="External"/><Relationship Id="rId14" Type="http://schemas.openxmlformats.org/officeDocument/2006/relationships/hyperlink" Target="https://drive.google.com/file/d/1bBZOHSjw_VTTLtMCZVKb4Ra1FippXW29/view?usp=sharing" TargetMode="External"/><Relationship Id="rId36" Type="http://schemas.openxmlformats.org/officeDocument/2006/relationships/hyperlink" Target="https://docs.google.com/document/d/1hRREY0OZgBJxxPUMc9Mf1HBo8czhkDGBjg8k1Zh12Hs/pub" TargetMode="External"/><Relationship Id="rId17" Type="http://schemas.openxmlformats.org/officeDocument/2006/relationships/hyperlink" Target="https://drive.google.com/file/d/1thQxFG_lHQqvkhniHwkFFPBpjD4C9ioo/view?usp=sharing" TargetMode="External"/><Relationship Id="rId39" Type="http://schemas.openxmlformats.org/officeDocument/2006/relationships/hyperlink" Target="https://docs.google.com/presentation/d/15yOFbUZn_9MDHP8CzIrTKs4phj1mi9bpvVjPzU3l5Lk/pub" TargetMode="External"/><Relationship Id="rId16" Type="http://schemas.openxmlformats.org/officeDocument/2006/relationships/hyperlink" Target="https://drive.google.com/file/d/1II5kWq4A2QcBvSFjD_oWeTEVH6VnJ-PZ/view?usp=sharing" TargetMode="External"/><Relationship Id="rId38" Type="http://schemas.openxmlformats.org/officeDocument/2006/relationships/hyperlink" Target="https://docs.google.com/presentation/d/15yOFbUZn_9MDHP8CzIrTKs4phj1mi9bpvVjPzU3l5Lk/edit?usp=sharing" TargetMode="External"/><Relationship Id="rId19" Type="http://schemas.openxmlformats.org/officeDocument/2006/relationships/hyperlink" Target="https://drive.google.com/file/d/1KOMhO7hCbcFwQvmQ9WO7nrUyT21gwJ5h/view?usp=sharing" TargetMode="External"/><Relationship Id="rId18" Type="http://schemas.openxmlformats.org/officeDocument/2006/relationships/hyperlink" Target="https://drive.google.com/file/d/15rT-bYUJdWvNvXI6Mijh5LG5D-RxiO_p/view?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40" Type="http://schemas.openxmlformats.org/officeDocument/2006/relationships/hyperlink" Target="https://docs.google.com/presentation/d/15yOFbUZn_9MDHP8CzIrTKs4phj1mi9bpvVjPzU3l5Lk/view" TargetMode="External"/><Relationship Id="rId20" Type="http://schemas.openxmlformats.org/officeDocument/2006/relationships/hyperlink" Target="https://docs.google.com/spreadsheets/d/1X_-Z80Ekp0Zpj8KWFPbuvS-L7UnZZJfnWGJaCysUzPw/edit?usp=sharing" TargetMode="External"/><Relationship Id="rId22" Type="http://schemas.openxmlformats.org/officeDocument/2006/relationships/hyperlink" Target="https://docs.google.com/spreadsheets/d/1X_-Z80Ekp0Zpj8KWFPbuvS-L7UnZZJfnWGJaCysUzPw/pubhtml" TargetMode="External"/><Relationship Id="rId21" Type="http://schemas.openxmlformats.org/officeDocument/2006/relationships/hyperlink" Target="https://docs.google.com/spreadsheet/pub?key=1X_-Z80Ekp0Zpj8KWFPbuvS-L7UnZZJfnWGJaCysUzPw" TargetMode="External"/><Relationship Id="rId24" Type="http://schemas.openxmlformats.org/officeDocument/2006/relationships/hyperlink" Target="https://docs.google.com/spreadsheets/d/1X_-Z80Ekp0Zpj8KWFPbuvS-L7UnZZJfnWGJaCysUzPw/view" TargetMode="External"/><Relationship Id="rId23" Type="http://schemas.openxmlformats.org/officeDocument/2006/relationships/hyperlink" Target="https://docs.google.com/spreadsheets/d/1X_-Z80Ekp0Zpj8KWFPbuvS-L7UnZZJfnWGJaCysUzPw/pub" TargetMode="External"/><Relationship Id="rId1" Type="http://schemas.openxmlformats.org/officeDocument/2006/relationships/notesMaster" Target="../notesMasters/notesMaster1.xml"/><Relationship Id="rId2" Type="http://schemas.openxmlformats.org/officeDocument/2006/relationships/hyperlink" Target="https://sites.google.com/view/vogueboothrentalhollywood/home" TargetMode="External"/><Relationship Id="rId3" Type="http://schemas.openxmlformats.org/officeDocument/2006/relationships/hyperlink" Target="https://drive.google.com/drive/folders/1ffdeJ7V86GRqgnEbeqto2WQw3h_coNAD?usp=sharing" TargetMode="External"/><Relationship Id="rId4" Type="http://schemas.openxmlformats.org/officeDocument/2006/relationships/hyperlink" Target="https://drive.google.com/drive/folders/12JAf2E9bixbjuZSPtuAoDscD-pVTn8Ch?usp=sharing" TargetMode="External"/><Relationship Id="rId9" Type="http://schemas.openxmlformats.org/officeDocument/2006/relationships/hyperlink" Target="https://drive.google.com/file/d/14os5mQTQDynSPdek4AHwMgqUbX-yrn9f/view?usp=sharing" TargetMode="External"/><Relationship Id="rId26" Type="http://schemas.openxmlformats.org/officeDocument/2006/relationships/hyperlink" Target="https://docs.google.com/drawings/d/1ykAjGmRwR4-kUtL3x3w6V7kvpiPWyEAZd4FQ7MIB9SI/edit?usp=sharing" TargetMode="External"/><Relationship Id="rId25" Type="http://schemas.openxmlformats.org/officeDocument/2006/relationships/hyperlink" Target="https://docs.google.com/forms/d/13ZRonf1M2YguyAcrqqcfoCN4WS0qr2jU1y1kBfz6tSg/edit?usp=sharing" TargetMode="External"/><Relationship Id="rId28" Type="http://schemas.openxmlformats.org/officeDocument/2006/relationships/hyperlink" Target="https://www.google.com/maps/d/u/0/edit?mid=1MDfvc-lo9LZ7FY8xipvWplhQF5HOdOk&amp;usp=sharing" TargetMode="External"/><Relationship Id="rId27" Type="http://schemas.openxmlformats.org/officeDocument/2006/relationships/hyperlink" Target="https://drive.google.com/file/d/12UZ1IV1zZnfv-0dQIKfJ_b0l9ajqZ_AR/view?usp=drivesdk" TargetMode="External"/><Relationship Id="rId5" Type="http://schemas.openxmlformats.org/officeDocument/2006/relationships/hyperlink" Target="https://drive.google.com/drive/folders/12LV6ApHOBopQRr1OFSy0-biwnMcFOBz8?usp=sharing" TargetMode="External"/><Relationship Id="rId6" Type="http://schemas.openxmlformats.org/officeDocument/2006/relationships/hyperlink" Target="https://drive.google.com/drive/folders/1MwLEQR-DwYqA80MbVLhjvOL_JDWlvWPq?usp=sharing" TargetMode="External"/><Relationship Id="rId29" Type="http://schemas.openxmlformats.org/officeDocument/2006/relationships/hyperlink" Target="https://docs.google.com/document/d/1UFDFdVxRBGMFCDWLQlm_JnTSuX0YWljpk9drK9ebO34/edit?usp=sharing" TargetMode="External"/><Relationship Id="rId7" Type="http://schemas.openxmlformats.org/officeDocument/2006/relationships/hyperlink" Target="https://drive.google.com/drive/folders/1ZWqJTfn9WDLKEs9_fuzk20gno1ea8ubD?usp=sharing" TargetMode="External"/><Relationship Id="rId8" Type="http://schemas.openxmlformats.org/officeDocument/2006/relationships/hyperlink" Target="https://drive.google.com/file/d/1rmh1JmioM2kxJUFD1xUj86GpO0VhO7D9/view?usp=sharing" TargetMode="External"/><Relationship Id="rId31" Type="http://schemas.openxmlformats.org/officeDocument/2006/relationships/hyperlink" Target="https://docs.google.com/document/d/1UFDFdVxRBGMFCDWLQlm_JnTSuX0YWljpk9drK9ebO34/view" TargetMode="External"/><Relationship Id="rId30" Type="http://schemas.openxmlformats.org/officeDocument/2006/relationships/hyperlink" Target="https://docs.google.com/document/d/1UFDFdVxRBGMFCDWLQlm_JnTSuX0YWljpk9drK9ebO34/pub" TargetMode="External"/><Relationship Id="rId11" Type="http://schemas.openxmlformats.org/officeDocument/2006/relationships/hyperlink" Target="https://drive.google.com/file/d/11yz-0K3N0h5Ouy--Y5Da1N0Bx3_mWUID/view?usp=sharing" TargetMode="External"/><Relationship Id="rId33" Type="http://schemas.openxmlformats.org/officeDocument/2006/relationships/hyperlink" Target="https://docs.google.com/presentation/d/14E8yWGlIa-JykcFW6iSuLOY37kDMrF_j4XzBJuhXwzU/pub" TargetMode="External"/><Relationship Id="rId10" Type="http://schemas.openxmlformats.org/officeDocument/2006/relationships/hyperlink" Target="https://drive.google.com/file/d/1g86gEtyt8dHHYH8rbio1UdSr0hzXJPiz/view?usp=sharing" TargetMode="External"/><Relationship Id="rId32" Type="http://schemas.openxmlformats.org/officeDocument/2006/relationships/hyperlink" Target="https://docs.google.com/presentation/d/14E8yWGlIa-JykcFW6iSuLOY37kDMrF_j4XzBJuhXwzU/edit?usp=sharing" TargetMode="External"/><Relationship Id="rId13" Type="http://schemas.openxmlformats.org/officeDocument/2006/relationships/hyperlink" Target="https://drive.google.com/file/d/1HdyG_0ARsVIhJ5RzAiT_1DcwmwUEytGZ/view?usp=sharing" TargetMode="External"/><Relationship Id="rId35" Type="http://schemas.openxmlformats.org/officeDocument/2006/relationships/hyperlink" Target="https://docs.google.com/document/d/1hRREY0OZgBJxxPUMc9Mf1HBo8czhkDGBjg8k1Zh12Hs/edit?usp=sharing" TargetMode="External"/><Relationship Id="rId12" Type="http://schemas.openxmlformats.org/officeDocument/2006/relationships/hyperlink" Target="https://drive.google.com/file/d/1B77pWqaBHE19-MhOXfjRQ9Huow3NA3dg/view?usp=sharing" TargetMode="External"/><Relationship Id="rId34" Type="http://schemas.openxmlformats.org/officeDocument/2006/relationships/hyperlink" Target="https://docs.google.com/presentation/d/14E8yWGlIa-JykcFW6iSuLOY37kDMrF_j4XzBJuhXwzU/view" TargetMode="External"/><Relationship Id="rId15" Type="http://schemas.openxmlformats.org/officeDocument/2006/relationships/hyperlink" Target="https://drive.google.com/file/d/1BEeDPzTdlGgVfLAlLSYJ--4YFn-1BFVx/view?usp=sharing" TargetMode="External"/><Relationship Id="rId37" Type="http://schemas.openxmlformats.org/officeDocument/2006/relationships/hyperlink" Target="https://docs.google.com/document/d/1hRREY0OZgBJxxPUMc9Mf1HBo8czhkDGBjg8k1Zh12Hs/view" TargetMode="External"/><Relationship Id="rId14" Type="http://schemas.openxmlformats.org/officeDocument/2006/relationships/hyperlink" Target="https://drive.google.com/file/d/1bBZOHSjw_VTTLtMCZVKb4Ra1FippXW29/view?usp=sharing" TargetMode="External"/><Relationship Id="rId36" Type="http://schemas.openxmlformats.org/officeDocument/2006/relationships/hyperlink" Target="https://docs.google.com/document/d/1hRREY0OZgBJxxPUMc9Mf1HBo8czhkDGBjg8k1Zh12Hs/pub" TargetMode="External"/><Relationship Id="rId17" Type="http://schemas.openxmlformats.org/officeDocument/2006/relationships/hyperlink" Target="https://drive.google.com/file/d/1thQxFG_lHQqvkhniHwkFFPBpjD4C9ioo/view?usp=sharing" TargetMode="External"/><Relationship Id="rId39" Type="http://schemas.openxmlformats.org/officeDocument/2006/relationships/hyperlink" Target="https://docs.google.com/presentation/d/15yOFbUZn_9MDHP8CzIrTKs4phj1mi9bpvVjPzU3l5Lk/pub" TargetMode="External"/><Relationship Id="rId16" Type="http://schemas.openxmlformats.org/officeDocument/2006/relationships/hyperlink" Target="https://drive.google.com/file/d/1II5kWq4A2QcBvSFjD_oWeTEVH6VnJ-PZ/view?usp=sharing" TargetMode="External"/><Relationship Id="rId38" Type="http://schemas.openxmlformats.org/officeDocument/2006/relationships/hyperlink" Target="https://docs.google.com/presentation/d/15yOFbUZn_9MDHP8CzIrTKs4phj1mi9bpvVjPzU3l5Lk/edit?usp=sharing" TargetMode="External"/><Relationship Id="rId19" Type="http://schemas.openxmlformats.org/officeDocument/2006/relationships/hyperlink" Target="https://drive.google.com/file/d/1KOMhO7hCbcFwQvmQ9WO7nrUyT21gwJ5h/view?usp=sharing" TargetMode="External"/><Relationship Id="rId18" Type="http://schemas.openxmlformats.org/officeDocument/2006/relationships/hyperlink" Target="https://drive.google.com/file/d/15rT-bYUJdWvNvXI6Mijh5LG5D-RxiO_p/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1029981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1029981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https://sites.google.com/view/vogueboothrentalhollywood/home</a:t>
            </a:r>
            <a:endParaRPr sz="1000"/>
          </a:p>
          <a:p>
            <a:pPr indent="0" lvl="0" marL="0" rtl="0" algn="l">
              <a:spcBef>
                <a:spcPts val="0"/>
              </a:spcBef>
              <a:spcAft>
                <a:spcPts val="0"/>
              </a:spcAft>
              <a:buNone/>
            </a:pPr>
            <a:r>
              <a:rPr lang="en" sz="1000" u="sng">
                <a:solidFill>
                  <a:schemeClr val="hlink"/>
                </a:solidFill>
                <a:hlinkClick r:id="rId3"/>
              </a:rPr>
              <a:t>https://drive.google.com/drive/folders/1ffdeJ7V86GRqgnEbeqto2WQw3h_coNAD?usp=sharing</a:t>
            </a:r>
            <a:endParaRPr sz="1000"/>
          </a:p>
          <a:p>
            <a:pPr indent="0" lvl="0" marL="0" rtl="0" algn="l">
              <a:spcBef>
                <a:spcPts val="0"/>
              </a:spcBef>
              <a:spcAft>
                <a:spcPts val="0"/>
              </a:spcAft>
              <a:buNone/>
            </a:pPr>
            <a:r>
              <a:rPr lang="en" sz="1000" u="sng">
                <a:solidFill>
                  <a:schemeClr val="hlink"/>
                </a:solidFill>
                <a:hlinkClick r:id="rId4"/>
              </a:rPr>
              <a:t>https://drive.google.com/drive/folders/12JAf2E9bixbjuZSPtuAoDscD-pVTn8Ch?usp=sharing</a:t>
            </a:r>
            <a:endParaRPr sz="1000"/>
          </a:p>
          <a:p>
            <a:pPr indent="0" lvl="0" marL="0" rtl="0" algn="l">
              <a:spcBef>
                <a:spcPts val="0"/>
              </a:spcBef>
              <a:spcAft>
                <a:spcPts val="0"/>
              </a:spcAft>
              <a:buNone/>
            </a:pPr>
            <a:r>
              <a:rPr lang="en" sz="1000" u="sng">
                <a:solidFill>
                  <a:schemeClr val="hlink"/>
                </a:solidFill>
                <a:hlinkClick r:id="rId5"/>
              </a:rPr>
              <a:t>https://drive.google.com/drive/folders/12LV6ApHOBopQRr1OFSy0-biwnMcFOBz8?usp=sharing</a:t>
            </a:r>
            <a:endParaRPr sz="1000"/>
          </a:p>
          <a:p>
            <a:pPr indent="0" lvl="0" marL="0" rtl="0" algn="l">
              <a:spcBef>
                <a:spcPts val="0"/>
              </a:spcBef>
              <a:spcAft>
                <a:spcPts val="0"/>
              </a:spcAft>
              <a:buNone/>
            </a:pPr>
            <a:r>
              <a:rPr lang="en" sz="1000" u="sng">
                <a:solidFill>
                  <a:schemeClr val="hlink"/>
                </a:solidFill>
                <a:hlinkClick r:id="rId6"/>
              </a:rPr>
              <a:t>https://drive.google.com/drive/folders/1MwLEQR-DwYqA80MbVLhjvOL_JDWlvWPq?usp=sharing</a:t>
            </a:r>
            <a:endParaRPr sz="1000"/>
          </a:p>
          <a:p>
            <a:pPr indent="0" lvl="0" marL="0" rtl="0" algn="l">
              <a:spcBef>
                <a:spcPts val="0"/>
              </a:spcBef>
              <a:spcAft>
                <a:spcPts val="0"/>
              </a:spcAft>
              <a:buNone/>
            </a:pPr>
            <a:r>
              <a:rPr lang="en" sz="1000" u="sng">
                <a:solidFill>
                  <a:schemeClr val="hlink"/>
                </a:solidFill>
                <a:hlinkClick r:id="rId7"/>
              </a:rPr>
              <a:t>https://drive.google.com/drive/folders/1ZWqJTfn9WDLKEs9_fuzk20gno1ea8ubD?usp=sharing</a:t>
            </a:r>
            <a:endParaRPr sz="1000"/>
          </a:p>
          <a:p>
            <a:pPr indent="0" lvl="0" marL="0" rtl="0" algn="l">
              <a:spcBef>
                <a:spcPts val="0"/>
              </a:spcBef>
              <a:spcAft>
                <a:spcPts val="0"/>
              </a:spcAft>
              <a:buNone/>
            </a:pPr>
            <a:r>
              <a:rPr lang="en" sz="1000" u="sng">
                <a:solidFill>
                  <a:schemeClr val="hlink"/>
                </a:solidFill>
                <a:hlinkClick r:id="rId8"/>
              </a:rPr>
              <a:t>https://drive.google.com/file/d/1rmh1JmioM2kxJUFD1xUj86GpO0VhO7D9/view?usp=sharing</a:t>
            </a:r>
            <a:endParaRPr sz="1000"/>
          </a:p>
          <a:p>
            <a:pPr indent="0" lvl="0" marL="0" rtl="0" algn="l">
              <a:spcBef>
                <a:spcPts val="0"/>
              </a:spcBef>
              <a:spcAft>
                <a:spcPts val="0"/>
              </a:spcAft>
              <a:buNone/>
            </a:pPr>
            <a:r>
              <a:rPr lang="en" sz="1000" u="sng">
                <a:solidFill>
                  <a:schemeClr val="hlink"/>
                </a:solidFill>
                <a:hlinkClick r:id="rId9"/>
              </a:rPr>
              <a:t>https://drive.google.com/file/d/14os5mQTQDynSPdek4AHwMgqUbX-yrn9f/view?usp=sharing</a:t>
            </a:r>
            <a:endParaRPr sz="1000"/>
          </a:p>
          <a:p>
            <a:pPr indent="0" lvl="0" marL="0" rtl="0" algn="l">
              <a:spcBef>
                <a:spcPts val="0"/>
              </a:spcBef>
              <a:spcAft>
                <a:spcPts val="0"/>
              </a:spcAft>
              <a:buNone/>
            </a:pPr>
            <a:r>
              <a:rPr lang="en" sz="1000" u="sng">
                <a:solidFill>
                  <a:schemeClr val="hlink"/>
                </a:solidFill>
                <a:hlinkClick r:id="rId10"/>
              </a:rPr>
              <a:t>https://drive.google.com/file/d/1g86gEtyt8dHHYH8rbio1UdSr0hzXJPiz/view?usp=sharing</a:t>
            </a:r>
            <a:endParaRPr sz="1000"/>
          </a:p>
          <a:p>
            <a:pPr indent="0" lvl="0" marL="0" rtl="0" algn="l">
              <a:spcBef>
                <a:spcPts val="0"/>
              </a:spcBef>
              <a:spcAft>
                <a:spcPts val="0"/>
              </a:spcAft>
              <a:buNone/>
            </a:pPr>
            <a:r>
              <a:rPr lang="en" sz="1000" u="sng">
                <a:solidFill>
                  <a:schemeClr val="hlink"/>
                </a:solidFill>
                <a:hlinkClick r:id="rId11"/>
              </a:rPr>
              <a:t>https://drive.google.com/file/d/11yz-0K3N0h5Ouy--Y5Da1N0Bx3_mWUID/view?usp=sharing</a:t>
            </a:r>
            <a:endParaRPr sz="1000"/>
          </a:p>
          <a:p>
            <a:pPr indent="0" lvl="0" marL="0" rtl="0" algn="l">
              <a:spcBef>
                <a:spcPts val="0"/>
              </a:spcBef>
              <a:spcAft>
                <a:spcPts val="0"/>
              </a:spcAft>
              <a:buNone/>
            </a:pPr>
            <a:r>
              <a:rPr lang="en" sz="1000" u="sng">
                <a:solidFill>
                  <a:schemeClr val="hlink"/>
                </a:solidFill>
                <a:hlinkClick r:id="rId12"/>
              </a:rPr>
              <a:t>https://drive.google.com/file/d/1B77pWqaBHE19-MhOXfjRQ9Huow3NA3dg/view?usp=sharing</a:t>
            </a:r>
            <a:endParaRPr sz="1000"/>
          </a:p>
          <a:p>
            <a:pPr indent="0" lvl="0" marL="0" rtl="0" algn="l">
              <a:spcBef>
                <a:spcPts val="0"/>
              </a:spcBef>
              <a:spcAft>
                <a:spcPts val="0"/>
              </a:spcAft>
              <a:buNone/>
            </a:pPr>
            <a:r>
              <a:rPr lang="en" sz="1000" u="sng">
                <a:solidFill>
                  <a:schemeClr val="hlink"/>
                </a:solidFill>
                <a:hlinkClick r:id="rId13"/>
              </a:rPr>
              <a:t>https://drive.google.com/file/d/1HdyG_0ARsVIhJ5RzAiT_1DcwmwUEytGZ/view?usp=sharing</a:t>
            </a:r>
            <a:endParaRPr sz="1000"/>
          </a:p>
          <a:p>
            <a:pPr indent="0" lvl="0" marL="0" rtl="0" algn="l">
              <a:spcBef>
                <a:spcPts val="0"/>
              </a:spcBef>
              <a:spcAft>
                <a:spcPts val="0"/>
              </a:spcAft>
              <a:buNone/>
            </a:pPr>
            <a:r>
              <a:rPr lang="en" sz="1000" u="sng">
                <a:solidFill>
                  <a:schemeClr val="hlink"/>
                </a:solidFill>
                <a:hlinkClick r:id="rId14"/>
              </a:rPr>
              <a:t>https://drive.google.com/file/d/1bBZOHSjw_VTTLtMCZVKb4Ra1FippXW29/view?usp=sharing</a:t>
            </a:r>
            <a:endParaRPr sz="1000"/>
          </a:p>
          <a:p>
            <a:pPr indent="0" lvl="0" marL="0" rtl="0" algn="l">
              <a:spcBef>
                <a:spcPts val="0"/>
              </a:spcBef>
              <a:spcAft>
                <a:spcPts val="0"/>
              </a:spcAft>
              <a:buNone/>
            </a:pPr>
            <a:r>
              <a:rPr lang="en" sz="1000" u="sng">
                <a:solidFill>
                  <a:schemeClr val="hlink"/>
                </a:solidFill>
                <a:hlinkClick r:id="rId15"/>
              </a:rPr>
              <a:t>https://drive.google.com/file/d/1BEeDPzTdlGgVfLAlLSYJ--4YFn-1BFVx/view?usp=sharing</a:t>
            </a:r>
            <a:endParaRPr sz="1000"/>
          </a:p>
          <a:p>
            <a:pPr indent="0" lvl="0" marL="0" rtl="0" algn="l">
              <a:spcBef>
                <a:spcPts val="0"/>
              </a:spcBef>
              <a:spcAft>
                <a:spcPts val="0"/>
              </a:spcAft>
              <a:buNone/>
            </a:pPr>
            <a:r>
              <a:rPr lang="en" sz="1000" u="sng">
                <a:solidFill>
                  <a:schemeClr val="hlink"/>
                </a:solidFill>
                <a:hlinkClick r:id="rId16"/>
              </a:rPr>
              <a:t>https://drive.google.com/file/d/1II5kWq4A2QcBvSFjD_oWeTEVH6VnJ-PZ/view?usp=sharing</a:t>
            </a:r>
            <a:endParaRPr sz="1000"/>
          </a:p>
          <a:p>
            <a:pPr indent="0" lvl="0" marL="0" rtl="0" algn="l">
              <a:spcBef>
                <a:spcPts val="0"/>
              </a:spcBef>
              <a:spcAft>
                <a:spcPts val="0"/>
              </a:spcAft>
              <a:buNone/>
            </a:pPr>
            <a:r>
              <a:rPr lang="en" sz="1000" u="sng">
                <a:solidFill>
                  <a:schemeClr val="hlink"/>
                </a:solidFill>
                <a:hlinkClick r:id="rId17"/>
              </a:rPr>
              <a:t>https://drive.google.com/file/d/1thQxFG_lHQqvkhniHwkFFPBpjD4C9ioo/view?usp=sharing</a:t>
            </a:r>
            <a:endParaRPr sz="1000"/>
          </a:p>
          <a:p>
            <a:pPr indent="0" lvl="0" marL="0" rtl="0" algn="l">
              <a:spcBef>
                <a:spcPts val="0"/>
              </a:spcBef>
              <a:spcAft>
                <a:spcPts val="0"/>
              </a:spcAft>
              <a:buNone/>
            </a:pPr>
            <a:r>
              <a:rPr lang="en" sz="1000" u="sng">
                <a:solidFill>
                  <a:schemeClr val="hlink"/>
                </a:solidFill>
                <a:hlinkClick r:id="rId18"/>
              </a:rPr>
              <a:t>https://drive.google.com/file/d/15rT-bYUJdWvNvXI6Mijh5LG5D-RxiO_p/view?usp=sharing</a:t>
            </a:r>
            <a:endParaRPr sz="1000"/>
          </a:p>
          <a:p>
            <a:pPr indent="0" lvl="0" marL="0" rtl="0" algn="l">
              <a:spcBef>
                <a:spcPts val="0"/>
              </a:spcBef>
              <a:spcAft>
                <a:spcPts val="0"/>
              </a:spcAft>
              <a:buNone/>
            </a:pPr>
            <a:r>
              <a:rPr lang="en" sz="1000" u="sng">
                <a:solidFill>
                  <a:schemeClr val="hlink"/>
                </a:solidFill>
                <a:hlinkClick r:id="rId19"/>
              </a:rPr>
              <a:t>https://drive.google.com/file/d/1KOMhO7hCbcFwQvmQ9WO7nrUyT21gwJ5h/view?usp=sharing</a:t>
            </a:r>
            <a:endParaRPr sz="1000"/>
          </a:p>
          <a:p>
            <a:pPr indent="0" lvl="0" marL="0" rtl="0" algn="l">
              <a:spcBef>
                <a:spcPts val="0"/>
              </a:spcBef>
              <a:spcAft>
                <a:spcPts val="0"/>
              </a:spcAft>
              <a:buNone/>
            </a:pPr>
            <a:r>
              <a:rPr lang="en" sz="1000" u="sng">
                <a:solidFill>
                  <a:schemeClr val="hlink"/>
                </a:solidFill>
                <a:hlinkClick r:id="rId20"/>
              </a:rPr>
              <a:t>https://docs.google.com/spreadsheets/d/1X_-Z80Ekp0Zpj8KWFPbuvS-L7UnZZJfnWGJaCysUzPw/edit?usp=sharing</a:t>
            </a:r>
            <a:endParaRPr sz="1000"/>
          </a:p>
          <a:p>
            <a:pPr indent="0" lvl="0" marL="0" rtl="0" algn="l">
              <a:spcBef>
                <a:spcPts val="0"/>
              </a:spcBef>
              <a:spcAft>
                <a:spcPts val="0"/>
              </a:spcAft>
              <a:buNone/>
            </a:pPr>
            <a:r>
              <a:rPr lang="en" sz="1000" u="sng">
                <a:solidFill>
                  <a:schemeClr val="hlink"/>
                </a:solidFill>
                <a:hlinkClick r:id="rId21"/>
              </a:rPr>
              <a:t>https://docs.google.com/spreadsheet/pub?key=1X_-Z80Ekp0Zpj8KWFPbuvS-L7UnZZJfnWGJaCysUzPw</a:t>
            </a:r>
            <a:endParaRPr sz="1000"/>
          </a:p>
          <a:p>
            <a:pPr indent="0" lvl="0" marL="0" rtl="0" algn="l">
              <a:spcBef>
                <a:spcPts val="0"/>
              </a:spcBef>
              <a:spcAft>
                <a:spcPts val="0"/>
              </a:spcAft>
              <a:buNone/>
            </a:pPr>
            <a:r>
              <a:rPr lang="en" sz="1000" u="sng">
                <a:solidFill>
                  <a:schemeClr val="hlink"/>
                </a:solidFill>
                <a:hlinkClick r:id="rId22"/>
              </a:rPr>
              <a:t>https://docs.google.com/spreadsheets/d/1X_-Z80Ekp0Zpj8KWFPbuvS-L7UnZZJfnWGJaCysUzPw/pubhtml</a:t>
            </a:r>
            <a:endParaRPr sz="1000"/>
          </a:p>
          <a:p>
            <a:pPr indent="0" lvl="0" marL="0" rtl="0" algn="l">
              <a:spcBef>
                <a:spcPts val="0"/>
              </a:spcBef>
              <a:spcAft>
                <a:spcPts val="0"/>
              </a:spcAft>
              <a:buNone/>
            </a:pPr>
            <a:r>
              <a:rPr lang="en" sz="1000" u="sng">
                <a:solidFill>
                  <a:schemeClr val="hlink"/>
                </a:solidFill>
                <a:hlinkClick r:id="rId23"/>
              </a:rPr>
              <a:t>https://docs.google.com/spreadsheets/d/1X_-Z80Ekp0Zpj8KWFPbuvS-L7UnZZJfnWGJaCysUzPw/pub</a:t>
            </a:r>
            <a:endParaRPr sz="1000"/>
          </a:p>
          <a:p>
            <a:pPr indent="0" lvl="0" marL="0" rtl="0" algn="l">
              <a:spcBef>
                <a:spcPts val="0"/>
              </a:spcBef>
              <a:spcAft>
                <a:spcPts val="0"/>
              </a:spcAft>
              <a:buNone/>
            </a:pPr>
            <a:r>
              <a:rPr lang="en" sz="1000" u="sng">
                <a:solidFill>
                  <a:schemeClr val="hlink"/>
                </a:solidFill>
                <a:hlinkClick r:id="rId24"/>
              </a:rPr>
              <a:t>https://docs.google.com/spreadsheets/d/1X_-Z80Ekp0Zpj8KWFPbuvS-L7UnZZJfnWGJaCysUzPw/view</a:t>
            </a:r>
            <a:endParaRPr sz="1000"/>
          </a:p>
          <a:p>
            <a:pPr indent="0" lvl="0" marL="0" rtl="0" algn="l">
              <a:spcBef>
                <a:spcPts val="0"/>
              </a:spcBef>
              <a:spcAft>
                <a:spcPts val="0"/>
              </a:spcAft>
              <a:buNone/>
            </a:pPr>
            <a:r>
              <a:rPr lang="en" sz="1000" u="sng">
                <a:solidFill>
                  <a:schemeClr val="hlink"/>
                </a:solidFill>
                <a:hlinkClick r:id="rId25"/>
              </a:rPr>
              <a:t>https://docs.google.com/forms/d/13ZRonf1M2YguyAcrqqcfoCN4WS0qr2jU1y1kBfz6tSg/edit?usp=sharing</a:t>
            </a:r>
            <a:endParaRPr sz="1000"/>
          </a:p>
          <a:p>
            <a:pPr indent="0" lvl="0" marL="0" rtl="0" algn="l">
              <a:spcBef>
                <a:spcPts val="0"/>
              </a:spcBef>
              <a:spcAft>
                <a:spcPts val="0"/>
              </a:spcAft>
              <a:buNone/>
            </a:pPr>
            <a:r>
              <a:rPr lang="en" sz="1000" u="sng">
                <a:solidFill>
                  <a:schemeClr val="hlink"/>
                </a:solidFill>
                <a:hlinkClick r:id="rId26"/>
              </a:rPr>
              <a:t>https://docs.google.com/drawings/d/1ykAjGmRwR4-kUtL3x3w6V7kvpiPWyEAZd4FQ7MIB9SI/edit?usp=sharing</a:t>
            </a:r>
            <a:endParaRPr sz="1000"/>
          </a:p>
          <a:p>
            <a:pPr indent="0" lvl="0" marL="0" rtl="0" algn="l">
              <a:spcBef>
                <a:spcPts val="0"/>
              </a:spcBef>
              <a:spcAft>
                <a:spcPts val="0"/>
              </a:spcAft>
              <a:buNone/>
            </a:pPr>
            <a:r>
              <a:rPr lang="en" sz="1000" u="sng">
                <a:solidFill>
                  <a:schemeClr val="hlink"/>
                </a:solidFill>
                <a:hlinkClick r:id="rId27"/>
              </a:rPr>
              <a:t>https://drive.google.com/file/d/12UZ1IV1zZnfv-0dQIKfJ_b0l9ajqZ_AR/view?usp=drivesdk</a:t>
            </a:r>
            <a:endParaRPr sz="1000"/>
          </a:p>
          <a:p>
            <a:pPr indent="0" lvl="0" marL="0" rtl="0" algn="l">
              <a:spcBef>
                <a:spcPts val="0"/>
              </a:spcBef>
              <a:spcAft>
                <a:spcPts val="0"/>
              </a:spcAft>
              <a:buNone/>
            </a:pPr>
            <a:r>
              <a:rPr lang="en" sz="1000" u="sng">
                <a:solidFill>
                  <a:schemeClr val="hlink"/>
                </a:solidFill>
                <a:hlinkClick r:id="rId28"/>
              </a:rPr>
              <a:t>https://www.google.com/maps/d/u/0/edit?mid=1MDfvc-lo9LZ7FY8xipvWplhQF5HOdOk&amp;usp=sharing</a:t>
            </a:r>
            <a:endParaRPr sz="1000"/>
          </a:p>
          <a:p>
            <a:pPr indent="0" lvl="0" marL="0" rtl="0" algn="l">
              <a:spcBef>
                <a:spcPts val="0"/>
              </a:spcBef>
              <a:spcAft>
                <a:spcPts val="0"/>
              </a:spcAft>
              <a:buNone/>
            </a:pPr>
            <a:r>
              <a:rPr lang="en" sz="1000" u="sng">
                <a:solidFill>
                  <a:schemeClr val="hlink"/>
                </a:solidFill>
                <a:hlinkClick r:id="rId29"/>
              </a:rPr>
              <a:t>https://docs.google.com/document/d/1UFDFdVxRBGMFCDWLQlm_JnTSuX0YWljpk9drK9ebO34/edit?usp=sharing</a:t>
            </a:r>
            <a:endParaRPr sz="1000"/>
          </a:p>
          <a:p>
            <a:pPr indent="0" lvl="0" marL="0" rtl="0" algn="l">
              <a:spcBef>
                <a:spcPts val="0"/>
              </a:spcBef>
              <a:spcAft>
                <a:spcPts val="0"/>
              </a:spcAft>
              <a:buNone/>
            </a:pPr>
            <a:r>
              <a:rPr lang="en" sz="1000" u="sng">
                <a:solidFill>
                  <a:schemeClr val="hlink"/>
                </a:solidFill>
                <a:hlinkClick r:id="rId30"/>
              </a:rPr>
              <a:t>https://docs.google.com/document/d/1UFDFdVxRBGMFCDWLQlm_JnTSuX0YWljpk9drK9ebO34/pub</a:t>
            </a:r>
            <a:endParaRPr sz="1000"/>
          </a:p>
          <a:p>
            <a:pPr indent="0" lvl="0" marL="0" rtl="0" algn="l">
              <a:spcBef>
                <a:spcPts val="0"/>
              </a:spcBef>
              <a:spcAft>
                <a:spcPts val="0"/>
              </a:spcAft>
              <a:buNone/>
            </a:pPr>
            <a:r>
              <a:rPr lang="en" sz="1000" u="sng">
                <a:solidFill>
                  <a:schemeClr val="hlink"/>
                </a:solidFill>
                <a:hlinkClick r:id="rId31"/>
              </a:rPr>
              <a:t>https://docs.google.com/document/d/1UFDFdVxRBGMFCDWLQlm_JnTSuX0YWljpk9drK9ebO34/view</a:t>
            </a:r>
            <a:endParaRPr sz="1000"/>
          </a:p>
          <a:p>
            <a:pPr indent="0" lvl="0" marL="0" rtl="0" algn="l">
              <a:spcBef>
                <a:spcPts val="0"/>
              </a:spcBef>
              <a:spcAft>
                <a:spcPts val="0"/>
              </a:spcAft>
              <a:buNone/>
            </a:pPr>
            <a:r>
              <a:rPr lang="en" sz="1000" u="sng">
                <a:solidFill>
                  <a:schemeClr val="hlink"/>
                </a:solidFill>
                <a:hlinkClick r:id="rId32"/>
              </a:rPr>
              <a:t>https://docs.google.com/presentation/d/14E8yWGlIa-JykcFW6iSuLOY37kDMrF_j4XzBJuhXwzU/edit?usp=sharing</a:t>
            </a:r>
            <a:endParaRPr sz="1000"/>
          </a:p>
          <a:p>
            <a:pPr indent="0" lvl="0" marL="0" rtl="0" algn="l">
              <a:spcBef>
                <a:spcPts val="0"/>
              </a:spcBef>
              <a:spcAft>
                <a:spcPts val="0"/>
              </a:spcAft>
              <a:buNone/>
            </a:pPr>
            <a:r>
              <a:rPr lang="en" sz="1000" u="sng">
                <a:solidFill>
                  <a:schemeClr val="hlink"/>
                </a:solidFill>
                <a:hlinkClick r:id="rId33"/>
              </a:rPr>
              <a:t>https://docs.google.com/presentation/d/14E8yWGlIa-JykcFW6iSuLOY37kDMrF_j4XzBJuhXwzU/pub</a:t>
            </a:r>
            <a:endParaRPr sz="1000"/>
          </a:p>
          <a:p>
            <a:pPr indent="0" lvl="0" marL="0" rtl="0" algn="l">
              <a:spcBef>
                <a:spcPts val="0"/>
              </a:spcBef>
              <a:spcAft>
                <a:spcPts val="0"/>
              </a:spcAft>
              <a:buNone/>
            </a:pPr>
            <a:r>
              <a:rPr lang="en" sz="1000" u="sng">
                <a:solidFill>
                  <a:schemeClr val="hlink"/>
                </a:solidFill>
                <a:hlinkClick r:id="rId34"/>
              </a:rPr>
              <a:t>https://docs.google.com/presentation/d/14E8yWGlIa-JykcFW6iSuLOY37kDMrF_j4XzBJuhXwzU/view</a:t>
            </a:r>
            <a:endParaRPr sz="1000"/>
          </a:p>
          <a:p>
            <a:pPr indent="0" lvl="0" marL="0" rtl="0" algn="l">
              <a:spcBef>
                <a:spcPts val="0"/>
              </a:spcBef>
              <a:spcAft>
                <a:spcPts val="0"/>
              </a:spcAft>
              <a:buNone/>
            </a:pPr>
            <a:r>
              <a:rPr lang="en" sz="1000" u="sng">
                <a:solidFill>
                  <a:schemeClr val="hlink"/>
                </a:solidFill>
                <a:hlinkClick r:id="rId35"/>
              </a:rPr>
              <a:t>https://docs.google.com/document/d/1hRREY0OZgBJxxPUMc9Mf1HBo8czhkDGBjg8k1Zh12Hs/edit?usp=sharing</a:t>
            </a:r>
            <a:endParaRPr sz="1000"/>
          </a:p>
          <a:p>
            <a:pPr indent="0" lvl="0" marL="0" rtl="0" algn="l">
              <a:spcBef>
                <a:spcPts val="0"/>
              </a:spcBef>
              <a:spcAft>
                <a:spcPts val="0"/>
              </a:spcAft>
              <a:buNone/>
            </a:pPr>
            <a:r>
              <a:rPr lang="en" sz="1000" u="sng">
                <a:solidFill>
                  <a:schemeClr val="hlink"/>
                </a:solidFill>
                <a:hlinkClick r:id="rId36"/>
              </a:rPr>
              <a:t>https://docs.google.com/document/d/1hRREY0OZgBJxxPUMc9Mf1HBo8czhkDGBjg8k1Zh12Hs/pub</a:t>
            </a:r>
            <a:endParaRPr sz="1000"/>
          </a:p>
          <a:p>
            <a:pPr indent="0" lvl="0" marL="0" rtl="0" algn="l">
              <a:spcBef>
                <a:spcPts val="0"/>
              </a:spcBef>
              <a:spcAft>
                <a:spcPts val="0"/>
              </a:spcAft>
              <a:buNone/>
            </a:pPr>
            <a:r>
              <a:rPr lang="en" sz="1000" u="sng">
                <a:solidFill>
                  <a:schemeClr val="hlink"/>
                </a:solidFill>
                <a:hlinkClick r:id="rId37"/>
              </a:rPr>
              <a:t>https://docs.google.com/document/d/1hRREY0OZgBJxxPUMc9Mf1HBo8czhkDGBjg8k1Zh12Hs/view</a:t>
            </a:r>
            <a:endParaRPr sz="1000"/>
          </a:p>
          <a:p>
            <a:pPr indent="0" lvl="0" marL="0" rtl="0" algn="l">
              <a:spcBef>
                <a:spcPts val="0"/>
              </a:spcBef>
              <a:spcAft>
                <a:spcPts val="0"/>
              </a:spcAft>
              <a:buNone/>
            </a:pPr>
            <a:r>
              <a:rPr lang="en" sz="1000" u="sng">
                <a:solidFill>
                  <a:schemeClr val="hlink"/>
                </a:solidFill>
                <a:hlinkClick r:id="rId38"/>
              </a:rPr>
              <a:t>https://docs.google.com/presentation/d/15yOFbUZn_9MDHP8CzIrTKs4phj1mi9bpvVjPzU3l5Lk/edit?usp=sharing</a:t>
            </a:r>
            <a:endParaRPr sz="1000"/>
          </a:p>
          <a:p>
            <a:pPr indent="0" lvl="0" marL="0" rtl="0" algn="l">
              <a:spcBef>
                <a:spcPts val="0"/>
              </a:spcBef>
              <a:spcAft>
                <a:spcPts val="0"/>
              </a:spcAft>
              <a:buNone/>
            </a:pPr>
            <a:r>
              <a:rPr lang="en" sz="1000" u="sng">
                <a:solidFill>
                  <a:schemeClr val="hlink"/>
                </a:solidFill>
                <a:hlinkClick r:id="rId39"/>
              </a:rPr>
              <a:t>https://docs.google.com/presentation/d/15yOFbUZn_9MDHP8CzIrTKs4phj1mi9bpvVjPzU3l5Lk/pub</a:t>
            </a:r>
            <a:endParaRPr sz="1000"/>
          </a:p>
          <a:p>
            <a:pPr indent="0" lvl="0" marL="0" rtl="0" algn="l">
              <a:spcBef>
                <a:spcPts val="0"/>
              </a:spcBef>
              <a:spcAft>
                <a:spcPts val="0"/>
              </a:spcAft>
              <a:buNone/>
            </a:pPr>
            <a:r>
              <a:rPr lang="en" sz="1000" u="sng">
                <a:solidFill>
                  <a:schemeClr val="hlink"/>
                </a:solidFill>
                <a:hlinkClick r:id="rId40"/>
              </a:rPr>
              <a:t>https://docs.google.com/presentation/d/15yOFbUZn_9MDHP8CzIrTKs4phj1mi9bpvVjPzU3l5Lk/view</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SLIDES_API110299816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SLIDES_API110299816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Torrance,Vogue Photobooth LED Enclosure rental Vernon,Vogue Photobooth LED Enclosure rental Pasadena,Vogue Photobooth LED Enclosure rental West Covina,Vogue Photobooth LED Enclosure rental West Hollywood,VOGUE booth rental West Hollywood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SLIDES_API1102998169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SLIDES_API1102998169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SLIDES_API1102998169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SLIDES_API1102998169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SLIDES_API1102998169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SLIDES_API1102998169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SLIDES_API110299816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SLIDES_API110299816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SLIDES_API1102998169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SLIDES_API1102998169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SLIDES_API1102998169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SLIDES_API1102998169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SLIDES_API1102998169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SLIDES_API1102998169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SLIDES_API1102998169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SLIDES_API1102998169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102998169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102998169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https://sites.google.com/view/vogueboothrentalhollywood/home</a:t>
            </a:r>
            <a:endParaRPr sz="1000"/>
          </a:p>
          <a:p>
            <a:pPr indent="0" lvl="0" marL="0" rtl="0" algn="l">
              <a:spcBef>
                <a:spcPts val="0"/>
              </a:spcBef>
              <a:spcAft>
                <a:spcPts val="0"/>
              </a:spcAft>
              <a:buNone/>
            </a:pPr>
            <a:r>
              <a:rPr lang="en" sz="1000" u="sng">
                <a:solidFill>
                  <a:schemeClr val="hlink"/>
                </a:solidFill>
                <a:hlinkClick r:id="rId3"/>
              </a:rPr>
              <a:t>https://drive.google.com/drive/folders/1ffdeJ7V86GRqgnEbeqto2WQw3h_coNAD?usp=sharing</a:t>
            </a:r>
            <a:endParaRPr sz="1000"/>
          </a:p>
          <a:p>
            <a:pPr indent="0" lvl="0" marL="0" rtl="0" algn="l">
              <a:spcBef>
                <a:spcPts val="0"/>
              </a:spcBef>
              <a:spcAft>
                <a:spcPts val="0"/>
              </a:spcAft>
              <a:buNone/>
            </a:pPr>
            <a:r>
              <a:rPr lang="en" sz="1000" u="sng">
                <a:solidFill>
                  <a:schemeClr val="hlink"/>
                </a:solidFill>
                <a:hlinkClick r:id="rId4"/>
              </a:rPr>
              <a:t>https://drive.google.com/drive/folders/12JAf2E9bixbjuZSPtuAoDscD-pVTn8Ch?usp=sharing</a:t>
            </a:r>
            <a:endParaRPr sz="1000"/>
          </a:p>
          <a:p>
            <a:pPr indent="0" lvl="0" marL="0" rtl="0" algn="l">
              <a:spcBef>
                <a:spcPts val="0"/>
              </a:spcBef>
              <a:spcAft>
                <a:spcPts val="0"/>
              </a:spcAft>
              <a:buNone/>
            </a:pPr>
            <a:r>
              <a:rPr lang="en" sz="1000" u="sng">
                <a:solidFill>
                  <a:schemeClr val="hlink"/>
                </a:solidFill>
                <a:hlinkClick r:id="rId5"/>
              </a:rPr>
              <a:t>https://drive.google.com/drive/folders/12LV6ApHOBopQRr1OFSy0-biwnMcFOBz8?usp=sharing</a:t>
            </a:r>
            <a:endParaRPr sz="1000"/>
          </a:p>
          <a:p>
            <a:pPr indent="0" lvl="0" marL="0" rtl="0" algn="l">
              <a:spcBef>
                <a:spcPts val="0"/>
              </a:spcBef>
              <a:spcAft>
                <a:spcPts val="0"/>
              </a:spcAft>
              <a:buNone/>
            </a:pPr>
            <a:r>
              <a:rPr lang="en" sz="1000" u="sng">
                <a:solidFill>
                  <a:schemeClr val="hlink"/>
                </a:solidFill>
                <a:hlinkClick r:id="rId6"/>
              </a:rPr>
              <a:t>https://drive.google.com/drive/folders/1MwLEQR-DwYqA80MbVLhjvOL_JDWlvWPq?usp=sharing</a:t>
            </a:r>
            <a:endParaRPr sz="1000"/>
          </a:p>
          <a:p>
            <a:pPr indent="0" lvl="0" marL="0" rtl="0" algn="l">
              <a:spcBef>
                <a:spcPts val="0"/>
              </a:spcBef>
              <a:spcAft>
                <a:spcPts val="0"/>
              </a:spcAft>
              <a:buNone/>
            </a:pPr>
            <a:r>
              <a:rPr lang="en" sz="1000" u="sng">
                <a:solidFill>
                  <a:schemeClr val="hlink"/>
                </a:solidFill>
                <a:hlinkClick r:id="rId7"/>
              </a:rPr>
              <a:t>https://drive.google.com/drive/folders/1ZWqJTfn9WDLKEs9_fuzk20gno1ea8ubD?usp=sharing</a:t>
            </a:r>
            <a:endParaRPr sz="1000"/>
          </a:p>
          <a:p>
            <a:pPr indent="0" lvl="0" marL="0" rtl="0" algn="l">
              <a:spcBef>
                <a:spcPts val="0"/>
              </a:spcBef>
              <a:spcAft>
                <a:spcPts val="0"/>
              </a:spcAft>
              <a:buNone/>
            </a:pPr>
            <a:r>
              <a:rPr lang="en" sz="1000" u="sng">
                <a:solidFill>
                  <a:schemeClr val="hlink"/>
                </a:solidFill>
                <a:hlinkClick r:id="rId8"/>
              </a:rPr>
              <a:t>https://drive.google.com/file/d/1rmh1JmioM2kxJUFD1xUj86GpO0VhO7D9/view?usp=sharing</a:t>
            </a:r>
            <a:endParaRPr sz="1000"/>
          </a:p>
          <a:p>
            <a:pPr indent="0" lvl="0" marL="0" rtl="0" algn="l">
              <a:spcBef>
                <a:spcPts val="0"/>
              </a:spcBef>
              <a:spcAft>
                <a:spcPts val="0"/>
              </a:spcAft>
              <a:buNone/>
            </a:pPr>
            <a:r>
              <a:rPr lang="en" sz="1000" u="sng">
                <a:solidFill>
                  <a:schemeClr val="hlink"/>
                </a:solidFill>
                <a:hlinkClick r:id="rId9"/>
              </a:rPr>
              <a:t>https://drive.google.com/file/d/14os5mQTQDynSPdek4AHwMgqUbX-yrn9f/view?usp=sharing</a:t>
            </a:r>
            <a:endParaRPr sz="1000"/>
          </a:p>
          <a:p>
            <a:pPr indent="0" lvl="0" marL="0" rtl="0" algn="l">
              <a:spcBef>
                <a:spcPts val="0"/>
              </a:spcBef>
              <a:spcAft>
                <a:spcPts val="0"/>
              </a:spcAft>
              <a:buNone/>
            </a:pPr>
            <a:r>
              <a:rPr lang="en" sz="1000" u="sng">
                <a:solidFill>
                  <a:schemeClr val="hlink"/>
                </a:solidFill>
                <a:hlinkClick r:id="rId10"/>
              </a:rPr>
              <a:t>https://drive.google.com/file/d/1g86gEtyt8dHHYH8rbio1UdSr0hzXJPiz/view?usp=sharing</a:t>
            </a:r>
            <a:endParaRPr sz="1000"/>
          </a:p>
          <a:p>
            <a:pPr indent="0" lvl="0" marL="0" rtl="0" algn="l">
              <a:spcBef>
                <a:spcPts val="0"/>
              </a:spcBef>
              <a:spcAft>
                <a:spcPts val="0"/>
              </a:spcAft>
              <a:buNone/>
            </a:pPr>
            <a:r>
              <a:rPr lang="en" sz="1000" u="sng">
                <a:solidFill>
                  <a:schemeClr val="hlink"/>
                </a:solidFill>
                <a:hlinkClick r:id="rId11"/>
              </a:rPr>
              <a:t>https://drive.google.com/file/d/11yz-0K3N0h5Ouy--Y5Da1N0Bx3_mWUID/view?usp=sharing</a:t>
            </a:r>
            <a:endParaRPr sz="1000"/>
          </a:p>
          <a:p>
            <a:pPr indent="0" lvl="0" marL="0" rtl="0" algn="l">
              <a:spcBef>
                <a:spcPts val="0"/>
              </a:spcBef>
              <a:spcAft>
                <a:spcPts val="0"/>
              </a:spcAft>
              <a:buNone/>
            </a:pPr>
            <a:r>
              <a:rPr lang="en" sz="1000" u="sng">
                <a:solidFill>
                  <a:schemeClr val="hlink"/>
                </a:solidFill>
                <a:hlinkClick r:id="rId12"/>
              </a:rPr>
              <a:t>https://drive.google.com/file/d/1B77pWqaBHE19-MhOXfjRQ9Huow3NA3dg/view?usp=sharing</a:t>
            </a:r>
            <a:endParaRPr sz="1000"/>
          </a:p>
          <a:p>
            <a:pPr indent="0" lvl="0" marL="0" rtl="0" algn="l">
              <a:spcBef>
                <a:spcPts val="0"/>
              </a:spcBef>
              <a:spcAft>
                <a:spcPts val="0"/>
              </a:spcAft>
              <a:buNone/>
            </a:pPr>
            <a:r>
              <a:rPr lang="en" sz="1000" u="sng">
                <a:solidFill>
                  <a:schemeClr val="hlink"/>
                </a:solidFill>
                <a:hlinkClick r:id="rId13"/>
              </a:rPr>
              <a:t>https://drive.google.com/file/d/1HdyG_0ARsVIhJ5RzAiT_1DcwmwUEytGZ/view?usp=sharing</a:t>
            </a:r>
            <a:endParaRPr sz="1000"/>
          </a:p>
          <a:p>
            <a:pPr indent="0" lvl="0" marL="0" rtl="0" algn="l">
              <a:spcBef>
                <a:spcPts val="0"/>
              </a:spcBef>
              <a:spcAft>
                <a:spcPts val="0"/>
              </a:spcAft>
              <a:buNone/>
            </a:pPr>
            <a:r>
              <a:rPr lang="en" sz="1000" u="sng">
                <a:solidFill>
                  <a:schemeClr val="hlink"/>
                </a:solidFill>
                <a:hlinkClick r:id="rId14"/>
              </a:rPr>
              <a:t>https://drive.google.com/file/d/1bBZOHSjw_VTTLtMCZVKb4Ra1FippXW29/view?usp=sharing</a:t>
            </a:r>
            <a:endParaRPr sz="1000"/>
          </a:p>
          <a:p>
            <a:pPr indent="0" lvl="0" marL="0" rtl="0" algn="l">
              <a:spcBef>
                <a:spcPts val="0"/>
              </a:spcBef>
              <a:spcAft>
                <a:spcPts val="0"/>
              </a:spcAft>
              <a:buNone/>
            </a:pPr>
            <a:r>
              <a:rPr lang="en" sz="1000" u="sng">
                <a:solidFill>
                  <a:schemeClr val="hlink"/>
                </a:solidFill>
                <a:hlinkClick r:id="rId15"/>
              </a:rPr>
              <a:t>https://drive.google.com/file/d/1BEeDPzTdlGgVfLAlLSYJ--4YFn-1BFVx/view?usp=sharing</a:t>
            </a:r>
            <a:endParaRPr sz="1000"/>
          </a:p>
          <a:p>
            <a:pPr indent="0" lvl="0" marL="0" rtl="0" algn="l">
              <a:spcBef>
                <a:spcPts val="0"/>
              </a:spcBef>
              <a:spcAft>
                <a:spcPts val="0"/>
              </a:spcAft>
              <a:buNone/>
            </a:pPr>
            <a:r>
              <a:rPr lang="en" sz="1000" u="sng">
                <a:solidFill>
                  <a:schemeClr val="hlink"/>
                </a:solidFill>
                <a:hlinkClick r:id="rId16"/>
              </a:rPr>
              <a:t>https://drive.google.com/file/d/1II5kWq4A2QcBvSFjD_oWeTEVH6VnJ-PZ/view?usp=sharing</a:t>
            </a:r>
            <a:endParaRPr sz="1000"/>
          </a:p>
          <a:p>
            <a:pPr indent="0" lvl="0" marL="0" rtl="0" algn="l">
              <a:spcBef>
                <a:spcPts val="0"/>
              </a:spcBef>
              <a:spcAft>
                <a:spcPts val="0"/>
              </a:spcAft>
              <a:buNone/>
            </a:pPr>
            <a:r>
              <a:rPr lang="en" sz="1000" u="sng">
                <a:solidFill>
                  <a:schemeClr val="hlink"/>
                </a:solidFill>
                <a:hlinkClick r:id="rId17"/>
              </a:rPr>
              <a:t>https://drive.google.com/file/d/1thQxFG_lHQqvkhniHwkFFPBpjD4C9ioo/view?usp=sharing</a:t>
            </a:r>
            <a:endParaRPr sz="1000"/>
          </a:p>
          <a:p>
            <a:pPr indent="0" lvl="0" marL="0" rtl="0" algn="l">
              <a:spcBef>
                <a:spcPts val="0"/>
              </a:spcBef>
              <a:spcAft>
                <a:spcPts val="0"/>
              </a:spcAft>
              <a:buNone/>
            </a:pPr>
            <a:r>
              <a:rPr lang="en" sz="1000" u="sng">
                <a:solidFill>
                  <a:schemeClr val="hlink"/>
                </a:solidFill>
                <a:hlinkClick r:id="rId18"/>
              </a:rPr>
              <a:t>https://drive.google.com/file/d/15rT-bYUJdWvNvXI6Mijh5LG5D-RxiO_p/view?usp=sharing</a:t>
            </a:r>
            <a:endParaRPr sz="1000"/>
          </a:p>
          <a:p>
            <a:pPr indent="0" lvl="0" marL="0" rtl="0" algn="l">
              <a:spcBef>
                <a:spcPts val="0"/>
              </a:spcBef>
              <a:spcAft>
                <a:spcPts val="0"/>
              </a:spcAft>
              <a:buNone/>
            </a:pPr>
            <a:r>
              <a:rPr lang="en" sz="1000" u="sng">
                <a:solidFill>
                  <a:schemeClr val="hlink"/>
                </a:solidFill>
                <a:hlinkClick r:id="rId19"/>
              </a:rPr>
              <a:t>https://drive.google.com/file/d/1KOMhO7hCbcFwQvmQ9WO7nrUyT21gwJ5h/view?usp=sharing</a:t>
            </a:r>
            <a:endParaRPr sz="1000"/>
          </a:p>
          <a:p>
            <a:pPr indent="0" lvl="0" marL="0" rtl="0" algn="l">
              <a:spcBef>
                <a:spcPts val="0"/>
              </a:spcBef>
              <a:spcAft>
                <a:spcPts val="0"/>
              </a:spcAft>
              <a:buNone/>
            </a:pPr>
            <a:r>
              <a:rPr lang="en" sz="1000" u="sng">
                <a:solidFill>
                  <a:schemeClr val="hlink"/>
                </a:solidFill>
                <a:hlinkClick r:id="rId20"/>
              </a:rPr>
              <a:t>https://docs.google.com/spreadsheets/d/1X_-Z80Ekp0Zpj8KWFPbuvS-L7UnZZJfnWGJaCysUzPw/edit?usp=sharing</a:t>
            </a:r>
            <a:endParaRPr sz="1000"/>
          </a:p>
          <a:p>
            <a:pPr indent="0" lvl="0" marL="0" rtl="0" algn="l">
              <a:spcBef>
                <a:spcPts val="0"/>
              </a:spcBef>
              <a:spcAft>
                <a:spcPts val="0"/>
              </a:spcAft>
              <a:buNone/>
            </a:pPr>
            <a:r>
              <a:rPr lang="en" sz="1000" u="sng">
                <a:solidFill>
                  <a:schemeClr val="hlink"/>
                </a:solidFill>
                <a:hlinkClick r:id="rId21"/>
              </a:rPr>
              <a:t>https://docs.google.com/spreadsheet/pub?key=1X_-Z80Ekp0Zpj8KWFPbuvS-L7UnZZJfnWGJaCysUzPw</a:t>
            </a:r>
            <a:endParaRPr sz="1000"/>
          </a:p>
          <a:p>
            <a:pPr indent="0" lvl="0" marL="0" rtl="0" algn="l">
              <a:spcBef>
                <a:spcPts val="0"/>
              </a:spcBef>
              <a:spcAft>
                <a:spcPts val="0"/>
              </a:spcAft>
              <a:buNone/>
            </a:pPr>
            <a:r>
              <a:rPr lang="en" sz="1000" u="sng">
                <a:solidFill>
                  <a:schemeClr val="hlink"/>
                </a:solidFill>
                <a:hlinkClick r:id="rId22"/>
              </a:rPr>
              <a:t>https://docs.google.com/spreadsheets/d/1X_-Z80Ekp0Zpj8KWFPbuvS-L7UnZZJfnWGJaCysUzPw/pubhtml</a:t>
            </a:r>
            <a:endParaRPr sz="1000"/>
          </a:p>
          <a:p>
            <a:pPr indent="0" lvl="0" marL="0" rtl="0" algn="l">
              <a:spcBef>
                <a:spcPts val="0"/>
              </a:spcBef>
              <a:spcAft>
                <a:spcPts val="0"/>
              </a:spcAft>
              <a:buNone/>
            </a:pPr>
            <a:r>
              <a:rPr lang="en" sz="1000" u="sng">
                <a:solidFill>
                  <a:schemeClr val="hlink"/>
                </a:solidFill>
                <a:hlinkClick r:id="rId23"/>
              </a:rPr>
              <a:t>https://docs.google.com/spreadsheets/d/1X_-Z80Ekp0Zpj8KWFPbuvS-L7UnZZJfnWGJaCysUzPw/pub</a:t>
            </a:r>
            <a:endParaRPr sz="1000"/>
          </a:p>
          <a:p>
            <a:pPr indent="0" lvl="0" marL="0" rtl="0" algn="l">
              <a:spcBef>
                <a:spcPts val="0"/>
              </a:spcBef>
              <a:spcAft>
                <a:spcPts val="0"/>
              </a:spcAft>
              <a:buNone/>
            </a:pPr>
            <a:r>
              <a:rPr lang="en" sz="1000" u="sng">
                <a:solidFill>
                  <a:schemeClr val="hlink"/>
                </a:solidFill>
                <a:hlinkClick r:id="rId24"/>
              </a:rPr>
              <a:t>https://docs.google.com/spreadsheets/d/1X_-Z80Ekp0Zpj8KWFPbuvS-L7UnZZJfnWGJaCysUzPw/view</a:t>
            </a:r>
            <a:endParaRPr sz="1000"/>
          </a:p>
          <a:p>
            <a:pPr indent="0" lvl="0" marL="0" rtl="0" algn="l">
              <a:spcBef>
                <a:spcPts val="0"/>
              </a:spcBef>
              <a:spcAft>
                <a:spcPts val="0"/>
              </a:spcAft>
              <a:buNone/>
            </a:pPr>
            <a:r>
              <a:rPr lang="en" sz="1000" u="sng">
                <a:solidFill>
                  <a:schemeClr val="hlink"/>
                </a:solidFill>
                <a:hlinkClick r:id="rId25"/>
              </a:rPr>
              <a:t>https://docs.google.com/forms/d/13ZRonf1M2YguyAcrqqcfoCN4WS0qr2jU1y1kBfz6tSg/edit?usp=sharing</a:t>
            </a:r>
            <a:endParaRPr sz="1000"/>
          </a:p>
          <a:p>
            <a:pPr indent="0" lvl="0" marL="0" rtl="0" algn="l">
              <a:spcBef>
                <a:spcPts val="0"/>
              </a:spcBef>
              <a:spcAft>
                <a:spcPts val="0"/>
              </a:spcAft>
              <a:buNone/>
            </a:pPr>
            <a:r>
              <a:rPr lang="en" sz="1000" u="sng">
                <a:solidFill>
                  <a:schemeClr val="hlink"/>
                </a:solidFill>
                <a:hlinkClick r:id="rId26"/>
              </a:rPr>
              <a:t>https://docs.google.com/drawings/d/1ykAjGmRwR4-kUtL3x3w6V7kvpiPWyEAZd4FQ7MIB9SI/edit?usp=sharing</a:t>
            </a:r>
            <a:endParaRPr sz="1000"/>
          </a:p>
          <a:p>
            <a:pPr indent="0" lvl="0" marL="0" rtl="0" algn="l">
              <a:spcBef>
                <a:spcPts val="0"/>
              </a:spcBef>
              <a:spcAft>
                <a:spcPts val="0"/>
              </a:spcAft>
              <a:buNone/>
            </a:pPr>
            <a:r>
              <a:rPr lang="en" sz="1000" u="sng">
                <a:solidFill>
                  <a:schemeClr val="hlink"/>
                </a:solidFill>
                <a:hlinkClick r:id="rId27"/>
              </a:rPr>
              <a:t>https://drive.google.com/file/d/12UZ1IV1zZnfv-0dQIKfJ_b0l9ajqZ_AR/view?usp=drivesdk</a:t>
            </a:r>
            <a:endParaRPr sz="1000"/>
          </a:p>
          <a:p>
            <a:pPr indent="0" lvl="0" marL="0" rtl="0" algn="l">
              <a:spcBef>
                <a:spcPts val="0"/>
              </a:spcBef>
              <a:spcAft>
                <a:spcPts val="0"/>
              </a:spcAft>
              <a:buNone/>
            </a:pPr>
            <a:r>
              <a:rPr lang="en" sz="1000" u="sng">
                <a:solidFill>
                  <a:schemeClr val="hlink"/>
                </a:solidFill>
                <a:hlinkClick r:id="rId28"/>
              </a:rPr>
              <a:t>https://www.google.com/maps/d/u/0/edit?mid=1MDfvc-lo9LZ7FY8xipvWplhQF5HOdOk&amp;usp=sharing</a:t>
            </a:r>
            <a:endParaRPr sz="1000"/>
          </a:p>
          <a:p>
            <a:pPr indent="0" lvl="0" marL="0" rtl="0" algn="l">
              <a:spcBef>
                <a:spcPts val="0"/>
              </a:spcBef>
              <a:spcAft>
                <a:spcPts val="0"/>
              </a:spcAft>
              <a:buNone/>
            </a:pPr>
            <a:r>
              <a:rPr lang="en" sz="1000" u="sng">
                <a:solidFill>
                  <a:schemeClr val="hlink"/>
                </a:solidFill>
                <a:hlinkClick r:id="rId29"/>
              </a:rPr>
              <a:t>https://docs.google.com/document/d/1UFDFdVxRBGMFCDWLQlm_JnTSuX0YWljpk9drK9ebO34/edit?usp=sharing</a:t>
            </a:r>
            <a:endParaRPr sz="1000"/>
          </a:p>
          <a:p>
            <a:pPr indent="0" lvl="0" marL="0" rtl="0" algn="l">
              <a:spcBef>
                <a:spcPts val="0"/>
              </a:spcBef>
              <a:spcAft>
                <a:spcPts val="0"/>
              </a:spcAft>
              <a:buNone/>
            </a:pPr>
            <a:r>
              <a:rPr lang="en" sz="1000" u="sng">
                <a:solidFill>
                  <a:schemeClr val="hlink"/>
                </a:solidFill>
                <a:hlinkClick r:id="rId30"/>
              </a:rPr>
              <a:t>https://docs.google.com/document/d/1UFDFdVxRBGMFCDWLQlm_JnTSuX0YWljpk9drK9ebO34/pub</a:t>
            </a:r>
            <a:endParaRPr sz="1000"/>
          </a:p>
          <a:p>
            <a:pPr indent="0" lvl="0" marL="0" rtl="0" algn="l">
              <a:spcBef>
                <a:spcPts val="0"/>
              </a:spcBef>
              <a:spcAft>
                <a:spcPts val="0"/>
              </a:spcAft>
              <a:buNone/>
            </a:pPr>
            <a:r>
              <a:rPr lang="en" sz="1000" u="sng">
                <a:solidFill>
                  <a:schemeClr val="hlink"/>
                </a:solidFill>
                <a:hlinkClick r:id="rId31"/>
              </a:rPr>
              <a:t>https://docs.google.com/document/d/1UFDFdVxRBGMFCDWLQlm_JnTSuX0YWljpk9drK9ebO34/view</a:t>
            </a:r>
            <a:endParaRPr sz="1000"/>
          </a:p>
          <a:p>
            <a:pPr indent="0" lvl="0" marL="0" rtl="0" algn="l">
              <a:spcBef>
                <a:spcPts val="0"/>
              </a:spcBef>
              <a:spcAft>
                <a:spcPts val="0"/>
              </a:spcAft>
              <a:buNone/>
            </a:pPr>
            <a:r>
              <a:rPr lang="en" sz="1000" u="sng">
                <a:solidFill>
                  <a:schemeClr val="hlink"/>
                </a:solidFill>
                <a:hlinkClick r:id="rId32"/>
              </a:rPr>
              <a:t>https://docs.google.com/presentation/d/14E8yWGlIa-JykcFW6iSuLOY37kDMrF_j4XzBJuhXwzU/edit?usp=sharing</a:t>
            </a:r>
            <a:endParaRPr sz="1000"/>
          </a:p>
          <a:p>
            <a:pPr indent="0" lvl="0" marL="0" rtl="0" algn="l">
              <a:spcBef>
                <a:spcPts val="0"/>
              </a:spcBef>
              <a:spcAft>
                <a:spcPts val="0"/>
              </a:spcAft>
              <a:buNone/>
            </a:pPr>
            <a:r>
              <a:rPr lang="en" sz="1000" u="sng">
                <a:solidFill>
                  <a:schemeClr val="hlink"/>
                </a:solidFill>
                <a:hlinkClick r:id="rId33"/>
              </a:rPr>
              <a:t>https://docs.google.com/presentation/d/14E8yWGlIa-JykcFW6iSuLOY37kDMrF_j4XzBJuhXwzU/pub</a:t>
            </a:r>
            <a:endParaRPr sz="1000"/>
          </a:p>
          <a:p>
            <a:pPr indent="0" lvl="0" marL="0" rtl="0" algn="l">
              <a:spcBef>
                <a:spcPts val="0"/>
              </a:spcBef>
              <a:spcAft>
                <a:spcPts val="0"/>
              </a:spcAft>
              <a:buNone/>
            </a:pPr>
            <a:r>
              <a:rPr lang="en" sz="1000" u="sng">
                <a:solidFill>
                  <a:schemeClr val="hlink"/>
                </a:solidFill>
                <a:hlinkClick r:id="rId34"/>
              </a:rPr>
              <a:t>https://docs.google.com/presentation/d/14E8yWGlIa-JykcFW6iSuLOY37kDMrF_j4XzBJuhXwzU/view</a:t>
            </a:r>
            <a:endParaRPr sz="1000"/>
          </a:p>
          <a:p>
            <a:pPr indent="0" lvl="0" marL="0" rtl="0" algn="l">
              <a:spcBef>
                <a:spcPts val="0"/>
              </a:spcBef>
              <a:spcAft>
                <a:spcPts val="0"/>
              </a:spcAft>
              <a:buNone/>
            </a:pPr>
            <a:r>
              <a:rPr lang="en" sz="1000" u="sng">
                <a:solidFill>
                  <a:schemeClr val="hlink"/>
                </a:solidFill>
                <a:hlinkClick r:id="rId35"/>
              </a:rPr>
              <a:t>https://docs.google.com/document/d/1hRREY0OZgBJxxPUMc9Mf1HBo8czhkDGBjg8k1Zh12Hs/edit?usp=sharing</a:t>
            </a:r>
            <a:endParaRPr sz="1000"/>
          </a:p>
          <a:p>
            <a:pPr indent="0" lvl="0" marL="0" rtl="0" algn="l">
              <a:spcBef>
                <a:spcPts val="0"/>
              </a:spcBef>
              <a:spcAft>
                <a:spcPts val="0"/>
              </a:spcAft>
              <a:buNone/>
            </a:pPr>
            <a:r>
              <a:rPr lang="en" sz="1000" u="sng">
                <a:solidFill>
                  <a:schemeClr val="hlink"/>
                </a:solidFill>
                <a:hlinkClick r:id="rId36"/>
              </a:rPr>
              <a:t>https://docs.google.com/document/d/1hRREY0OZgBJxxPUMc9Mf1HBo8czhkDGBjg8k1Zh12Hs/pub</a:t>
            </a:r>
            <a:endParaRPr sz="1000"/>
          </a:p>
          <a:p>
            <a:pPr indent="0" lvl="0" marL="0" rtl="0" algn="l">
              <a:spcBef>
                <a:spcPts val="0"/>
              </a:spcBef>
              <a:spcAft>
                <a:spcPts val="0"/>
              </a:spcAft>
              <a:buNone/>
            </a:pPr>
            <a:r>
              <a:rPr lang="en" sz="1000" u="sng">
                <a:solidFill>
                  <a:schemeClr val="hlink"/>
                </a:solidFill>
                <a:hlinkClick r:id="rId37"/>
              </a:rPr>
              <a:t>https://docs.google.com/document/d/1hRREY0OZgBJxxPUMc9Mf1HBo8czhkDGBjg8k1Zh12Hs/view</a:t>
            </a:r>
            <a:endParaRPr sz="1000"/>
          </a:p>
          <a:p>
            <a:pPr indent="0" lvl="0" marL="0" rtl="0" algn="l">
              <a:spcBef>
                <a:spcPts val="0"/>
              </a:spcBef>
              <a:spcAft>
                <a:spcPts val="0"/>
              </a:spcAft>
              <a:buNone/>
            </a:pPr>
            <a:r>
              <a:rPr lang="en" sz="1000" u="sng">
                <a:solidFill>
                  <a:schemeClr val="hlink"/>
                </a:solidFill>
                <a:hlinkClick r:id="rId38"/>
              </a:rPr>
              <a:t>https://docs.google.com/presentation/d/15yOFbUZn_9MDHP8CzIrTKs4phj1mi9bpvVjPzU3l5Lk/edit?usp=sharing</a:t>
            </a:r>
            <a:endParaRPr sz="1000"/>
          </a:p>
          <a:p>
            <a:pPr indent="0" lvl="0" marL="0" rtl="0" algn="l">
              <a:spcBef>
                <a:spcPts val="0"/>
              </a:spcBef>
              <a:spcAft>
                <a:spcPts val="0"/>
              </a:spcAft>
              <a:buNone/>
            </a:pPr>
            <a:r>
              <a:rPr lang="en" sz="1000" u="sng">
                <a:solidFill>
                  <a:schemeClr val="hlink"/>
                </a:solidFill>
                <a:hlinkClick r:id="rId39"/>
              </a:rPr>
              <a:t>https://docs.google.com/presentation/d/15yOFbUZn_9MDHP8CzIrTKs4phj1mi9bpvVjPzU3l5Lk/pub</a:t>
            </a:r>
            <a:endParaRPr sz="1000"/>
          </a:p>
          <a:p>
            <a:pPr indent="0" lvl="0" marL="0" rtl="0" algn="l">
              <a:spcBef>
                <a:spcPts val="0"/>
              </a:spcBef>
              <a:spcAft>
                <a:spcPts val="0"/>
              </a:spcAft>
              <a:buNone/>
            </a:pPr>
            <a:r>
              <a:rPr lang="en" sz="1000" u="sng">
                <a:solidFill>
                  <a:schemeClr val="hlink"/>
                </a:solidFill>
                <a:hlinkClick r:id="rId40"/>
              </a:rPr>
              <a:t>https://docs.google.com/presentation/d/15yOFbUZn_9MDHP8CzIrTKs4phj1mi9bpvVjPzU3l5Lk/view</a:t>
            </a:r>
            <a:endParaRPr sz="10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10299816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10299816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102998169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102998169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Torrance,Vogue Photobooth LED Enclosure rental Vernon,Vogue Photobooth LED Enclosure rental Pasadena,Vogue Photobooth LED Enclosure rental West Covina,Vogue Photobooth LED Enclosure rental West Hollywood,VOGUE booth rental West Hollywood</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10299816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10299816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Torrance,Vogue Photobooth LED Enclosure rental Vernon,Vogue Photobooth LED Enclosure rental Pasadena,Vogue Photobooth LED Enclosure rental West Covina,Vogue Photobooth LED Enclosure rental West Hollywood,VOGUE booth rental West Hollywood</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SLIDES_API110299816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SLIDES_API110299816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Photo Booth Rental in Irvine, CA23600 Rockfield Blvd, Lake Forest, CA 92630(562) 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SLIDES_API110299816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SLIDES_API110299816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360 Photo Booth Rental in Irvine, CA23600 Rockfield Blvd, Lake Forest, CA 92630(562)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110299816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110299816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SLIDES_API1102998169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SLIDES_API1102998169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SLIDES_API110299816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SLIDES_API110299816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Torrance,Vogue Photobooth LED Enclosure rental Vernon,Vogue Photobooth LED Enclosure rental Pasadena,Vogue Photobooth LED Enclosure rental West Covina,Vogue Photobooth LED Enclosure rental West Hollywood,VOGUE booth rental West Hollywood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SLIDES_API110299816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SLIDES_API110299816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vogueboothrentalhollywood/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sites.google.com/view/vogueboothrentalhollywood/home" TargetMode="External"/><Relationship Id="rId4" Type="http://schemas.openxmlformats.org/officeDocument/2006/relationships/hyperlink" Target="http://www.youtube.com/watch?v=0DrDebwUyxU" TargetMode="External"/><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sites.google.com/view/vogueboothrentalhollywood/home" TargetMode="External"/><Relationship Id="rId4" Type="http://schemas.openxmlformats.org/officeDocument/2006/relationships/hyperlink" Target="http://www.youtube.com/watch?v=CKGtP_E9BeM" TargetMode="External"/><Relationship Id="rId5"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sites.google.com/view/vogueboothrentalhollywood/hom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vogueboothrentalhollywood/home" TargetMode="External"/><Relationship Id="rId4" Type="http://schemas.openxmlformats.org/officeDocument/2006/relationships/hyperlink" Target="http://www.youtube.com/watch?v=PEkTOkITST8" TargetMode="External"/><Relationship Id="rId5"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vogueboothrentalhollywood/home" TargetMode="External"/><Relationship Id="rId4" Type="http://schemas.openxmlformats.org/officeDocument/2006/relationships/hyperlink" Target="http://www.youtube.com/watch?v=cqcJ3PkKQSg" TargetMode="External"/><Relationship Id="rId5"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vogueboothrentalhollywood/home" TargetMode="External"/><Relationship Id="rId4" Type="http://schemas.openxmlformats.org/officeDocument/2006/relationships/hyperlink" Target="http://www.youtube.com/watch?v=Plp_6qLi7Ko" TargetMode="External"/><Relationship Id="rId5"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vogueboothrentalhollywood/home" TargetMode="External"/><Relationship Id="rId4" Type="http://schemas.openxmlformats.org/officeDocument/2006/relationships/hyperlink" Target="http://www.youtube.com/watch?v=WdYTZxKdnec" TargetMode="External"/><Relationship Id="rId5"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vogueboothrentalhollywood/home" TargetMode="External"/><Relationship Id="rId4" Type="http://schemas.openxmlformats.org/officeDocument/2006/relationships/hyperlink" Target="http://www.youtube.com/watch?v=al--ALMBxpA" TargetMode="External"/><Relationship Id="rId5"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sites.google.com/view/vogueboothrentalhollywood/home" TargetMode="External"/><Relationship Id="rId4" Type="http://schemas.openxmlformats.org/officeDocument/2006/relationships/hyperlink" Target="http://www.youtube.com/watch?v=G8PP7_JyYtQ" TargetMode="External"/><Relationship Id="rId5"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google.com/maps/d/u/0/edit?mid=1MDfvc-lo9LZ7FY8xipvWplhQF5HOdOk&amp;usp=sharing"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sites.google.com/view/vogueboothrentalhollywood/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ites.google.com/view/vogueboothrentalhollywood/h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ites.google.com/view/vogueboothrentalhollywood/home" TargetMode="External"/><Relationship Id="rId4" Type="http://schemas.openxmlformats.org/officeDocument/2006/relationships/hyperlink" Target="https://drive.google.com/drive/folders/1ffdeJ7V86GRqgnEbeqto2WQw3h_coNAD?usp=sharing" TargetMode="External"/><Relationship Id="rId5" Type="http://schemas.openxmlformats.org/officeDocument/2006/relationships/hyperlink" Target="https://drive.google.com/drive/folders/12JAf2E9bixbjuZSPtuAoDscD-pVTn8Ch?usp=sharing" TargetMode="External"/><Relationship Id="rId6" Type="http://schemas.openxmlformats.org/officeDocument/2006/relationships/hyperlink" Target="https://drive.google.com/drive/folders/12LV6ApHOBopQRr1OFSy0-biwnMcFOBz8?usp=sharing" TargetMode="External"/><Relationship Id="rId7" Type="http://schemas.openxmlformats.org/officeDocument/2006/relationships/hyperlink" Target="https://drive.google.com/drive/folders/1MwLEQR-DwYqA80MbVLhjvOL_JDWlvWPq?usp=sharing" TargetMode="External"/><Relationship Id="rId8" Type="http://schemas.openxmlformats.org/officeDocument/2006/relationships/hyperlink" Target="https://drive.google.com/drive/folders/1ZWqJTfn9WDLKEs9_fuzk20gno1ea8ubD?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sites.google.com/view/vogueboothrentalhollywood/home" TargetMode="Externa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vogueboothrentalhollywood/home" TargetMode="Externa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40" Type="http://schemas.openxmlformats.org/officeDocument/2006/relationships/hyperlink" Target="about:blank" TargetMode="External"/><Relationship Id="rId20" Type="http://schemas.openxmlformats.org/officeDocument/2006/relationships/hyperlink" Target="about:blank" TargetMode="External"/><Relationship Id="rId41" Type="http://schemas.openxmlformats.org/officeDocument/2006/relationships/hyperlink" Target="about:blank" TargetMode="External"/><Relationship Id="rId22" Type="http://schemas.openxmlformats.org/officeDocument/2006/relationships/hyperlink" Target="about:blank" TargetMode="External"/><Relationship Id="rId21" Type="http://schemas.openxmlformats.org/officeDocument/2006/relationships/hyperlink" Target="about:blank" TargetMode="External"/><Relationship Id="rId24" Type="http://schemas.openxmlformats.org/officeDocument/2006/relationships/hyperlink" Target="about:blank" TargetMode="External"/><Relationship Id="rId23" Type="http://schemas.openxmlformats.org/officeDocument/2006/relationships/hyperlink" Target="about:blank"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26" Type="http://schemas.openxmlformats.org/officeDocument/2006/relationships/hyperlink" Target="about:blank" TargetMode="External"/><Relationship Id="rId25" Type="http://schemas.openxmlformats.org/officeDocument/2006/relationships/hyperlink" Target="about:blank" TargetMode="External"/><Relationship Id="rId28" Type="http://schemas.openxmlformats.org/officeDocument/2006/relationships/hyperlink" Target="about:blank" TargetMode="External"/><Relationship Id="rId27"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29"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 Id="rId31" Type="http://schemas.openxmlformats.org/officeDocument/2006/relationships/hyperlink" Target="about:blank" TargetMode="External"/><Relationship Id="rId30" Type="http://schemas.openxmlformats.org/officeDocument/2006/relationships/hyperlink" Target="about:blank" TargetMode="External"/><Relationship Id="rId11" Type="http://schemas.openxmlformats.org/officeDocument/2006/relationships/hyperlink" Target="about:blank" TargetMode="External"/><Relationship Id="rId33" Type="http://schemas.openxmlformats.org/officeDocument/2006/relationships/hyperlink" Target="about:blank" TargetMode="External"/><Relationship Id="rId10" Type="http://schemas.openxmlformats.org/officeDocument/2006/relationships/hyperlink" Target="about:blank" TargetMode="External"/><Relationship Id="rId32" Type="http://schemas.openxmlformats.org/officeDocument/2006/relationships/hyperlink" Target="about:blank" TargetMode="External"/><Relationship Id="rId13" Type="http://schemas.openxmlformats.org/officeDocument/2006/relationships/hyperlink" Target="about:blank" TargetMode="External"/><Relationship Id="rId35" Type="http://schemas.openxmlformats.org/officeDocument/2006/relationships/hyperlink" Target="about:blank" TargetMode="External"/><Relationship Id="rId12" Type="http://schemas.openxmlformats.org/officeDocument/2006/relationships/hyperlink" Target="about:blank" TargetMode="External"/><Relationship Id="rId34" Type="http://schemas.openxmlformats.org/officeDocument/2006/relationships/hyperlink" Target="about:blank" TargetMode="External"/><Relationship Id="rId15" Type="http://schemas.openxmlformats.org/officeDocument/2006/relationships/hyperlink" Target="about:blank" TargetMode="External"/><Relationship Id="rId37" Type="http://schemas.openxmlformats.org/officeDocument/2006/relationships/hyperlink" Target="about:blank" TargetMode="External"/><Relationship Id="rId14" Type="http://schemas.openxmlformats.org/officeDocument/2006/relationships/hyperlink" Target="about:blank" TargetMode="External"/><Relationship Id="rId36" Type="http://schemas.openxmlformats.org/officeDocument/2006/relationships/hyperlink" Target="about:blank" TargetMode="External"/><Relationship Id="rId17" Type="http://schemas.openxmlformats.org/officeDocument/2006/relationships/hyperlink" Target="about:blank" TargetMode="External"/><Relationship Id="rId39" Type="http://schemas.openxmlformats.org/officeDocument/2006/relationships/hyperlink" Target="about:blank" TargetMode="External"/><Relationship Id="rId16" Type="http://schemas.openxmlformats.org/officeDocument/2006/relationships/hyperlink" Target="about:blank" TargetMode="External"/><Relationship Id="rId38" Type="http://schemas.openxmlformats.org/officeDocument/2006/relationships/hyperlink" Target="about:blank" TargetMode="External"/><Relationship Id="rId19" Type="http://schemas.openxmlformats.org/officeDocument/2006/relationships/hyperlink" Target="about:blank" TargetMode="External"/><Relationship Id="rId18"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Vernon</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https://sites.google.com/view/vogueboothrentalhollywood/home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07" name="Google Shape;10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pic>
        <p:nvPicPr>
          <p:cNvPr id="113" name="Google Shape;113;p23">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pic>
        <p:nvPicPr>
          <p:cNvPr id="119" name="Google Shape;119;p24">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pic>
        <p:nvPicPr>
          <p:cNvPr id="130" name="Google Shape;130;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pic>
        <p:nvPicPr>
          <p:cNvPr id="136" name="Google Shape;13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pic>
        <p:nvPicPr>
          <p:cNvPr id="142" name="Google Shape;142;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pic>
        <p:nvPicPr>
          <p:cNvPr id="148" name="Google Shape;148;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pic>
        <p:nvPicPr>
          <p:cNvPr id="154" name="Google Shape;154;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https://sites.google.com/view/vogueboothrentalhollywood/home</a:t>
            </a:r>
            <a:endParaRPr/>
          </a:p>
        </p:txBody>
      </p:sp>
      <p:pic>
        <p:nvPicPr>
          <p:cNvPr id="160" name="Google Shape;160;p31">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We offer unique photo booth rental and selfie booth setups in Los Angeles for one-of-a-kind photo entertainment. For corporate photo booths, wedding photo booths, and private party events, we specialize in one-of-a-kind photo 360 video booths, video green screens, and viral videos. Selfie kiosk photo booths are ideal for community events and outdoor concerts. Lucky Frog will liven up your event with premium GIFs, boomerang videos, and a video experience in our open-air photobooth where guests can text him or post on social media right away. With digital props and animated GIF overlays such as falling snow, scary spiders, congratulatory messages, funny expressions, and more, lucky Frog LA's photo booth rental provides guests with a fun and silly experience.  Guests instantly share their experiences with their friends and post them on social media. Clients frequently have specific marketing objectives in mind. Lucky Frog assists marketers by providing analytics and reliably collecting contact information and demographics from visitors. All photos posted from the outdoor selfie kiosk include event information in a graphic design, prompting the use of hashtags and posting on social media apps such as Facebook, Instagram, Twitter, and Snapchat. It can be used as a marketing tool. We also have an Instagram and Social media sharing station so that guests can share their own photos right away. We strive to add unforgettable photos and GIFs to your special event to wow your friends and family. Choose the best digital frame and photo layout for your event, then add your name and event information. Personalize everything with your event specifics. We are delighted to provide entertainment for your special event, such as weddings, anniversaries, graduations, bar/bat mitzvahs, birthdays, Sweet Sixteens, Christmas parties, or any other special occasion. &#10;" id="60" name="Google Shape;60;p14" title="Vogue Photobooth LED Enclosure rental Vernon">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Vernon</a:t>
            </a:r>
            <a:endParaRPr b="1">
              <a:solidFill>
                <a:srgbClr val="A8D673"/>
              </a:solidFill>
              <a:latin typeface="Poppins"/>
              <a:ea typeface="Poppins"/>
              <a:cs typeface="Poppins"/>
              <a:sym typeface="Poppins"/>
            </a:endParaRPr>
          </a:p>
        </p:txBody>
      </p:sp>
      <p:sp>
        <p:nvSpPr>
          <p:cNvPr id="166" name="Google Shape;166;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https://sites.google.com/view/vogueboothrentalhollywood/home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Vernon</a:t>
            </a:r>
            <a:endParaRPr b="1">
              <a:solidFill>
                <a:srgbClr val="A8D673"/>
              </a:solidFill>
              <a:latin typeface="Poppins"/>
              <a:ea typeface="Poppins"/>
              <a:cs typeface="Poppins"/>
              <a:sym typeface="Poppins"/>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We offer unique photo booth rental and selfie booth setups in Los Angeles for one-of-a-kind photo entertainment. For corporate photo booths, wedding photo booths, and private party events, we specialize in one-of-a-kind photo 360 video booths, video green screens, and viral videos. Selfie kiosk photo booths are ideal for community events and outdoor concerts. Lucky Frog will liven up your event with premium GIFs, boomerang videos, and a video experience in our open-air photobooth where guests can text him or post on social media right away. With digital props and animated GIF overlays such as falling snow, scary spiders, congratulatory messages, funny expressions, and more, lucky Frog LA's photo booth rental provides guests with a fun and silly experience.  Guests instantly share their experiences with their friends and post them on social media. Clients frequently have specific marketing objectives in mind. Lucky Frog assists marketers by providing analytics and reliably collecting contact information and demographics from visitors. All photos posted from the outdoor selfie kiosk include event information in a graphic design, prompting the use of hashtags and posting on social media apps such as Facebook, Instagram, Twitter, and Snapchat. It can be used as a marketing tool. We also have an Instagram and Social media sharing station so that guests can share their own photos right away. We strive to add unforgettable photos and GIFs to your special event to wow your friends and family. Choose the best digital frame and photo layout for your event, then add your name and event information. Personalize everything with your event specifics. We are delighted to provide entertainment for your special event, such as weddings, anniversaries, graduations, bar/bat mitzvahs, birthdays, Sweet Sixteens, Christmas parties, or any other special occasion.</a:t>
            </a:r>
            <a:endParaRPr sz="800"/>
          </a:p>
          <a:p>
            <a:pPr indent="0" lvl="0" marL="0" rtl="0" algn="l">
              <a:spcBef>
                <a:spcPts val="0"/>
              </a:spcBef>
              <a:spcAft>
                <a:spcPts val="0"/>
              </a:spcAft>
              <a:buNone/>
            </a:pPr>
            <a:r>
              <a:rPr lang="en" sz="1000" u="sng">
                <a:solidFill>
                  <a:schemeClr val="hlink"/>
                </a:solidFill>
                <a:hlinkClick r:id="rId3"/>
              </a:rPr>
              <a:t>https://sites.google.com/view/vogueboothrentalhollywood/home</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360 Photo Booth Rental in Irvine, CA</a:t>
            </a:r>
            <a:endParaRPr sz="1000"/>
          </a:p>
          <a:p>
            <a:pPr indent="0" lvl="0" marL="0" rtl="0" algn="l">
              <a:spcBef>
                <a:spcPts val="0"/>
              </a:spcBef>
              <a:spcAft>
                <a:spcPts val="0"/>
              </a:spcAft>
              <a:buNone/>
            </a:pPr>
            <a:r>
              <a:rPr lang="en" sz="1000"/>
              <a:t>23600 Rockfield Blvd, Lake Forest, CA 92630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Vogue Photobooth LED Enclosure rental Torrance</a:t>
            </a:r>
            <a:endParaRPr sz="800"/>
          </a:p>
          <a:p>
            <a:pPr indent="0" lvl="0" marL="0" rtl="0" algn="l">
              <a:spcBef>
                <a:spcPts val="0"/>
              </a:spcBef>
              <a:spcAft>
                <a:spcPts val="0"/>
              </a:spcAft>
              <a:buNone/>
            </a:pPr>
            <a:r>
              <a:rPr lang="en" sz="800" u="sng">
                <a:solidFill>
                  <a:schemeClr val="hlink"/>
                </a:solidFill>
                <a:hlinkClick r:id="rId4"/>
              </a:rPr>
              <a:t>Vogue Photobooth LED Enclosure rental Vernon</a:t>
            </a:r>
            <a:endParaRPr sz="800"/>
          </a:p>
          <a:p>
            <a:pPr indent="0" lvl="0" marL="0" rtl="0" algn="l">
              <a:spcBef>
                <a:spcPts val="0"/>
              </a:spcBef>
              <a:spcAft>
                <a:spcPts val="0"/>
              </a:spcAft>
              <a:buNone/>
            </a:pPr>
            <a:r>
              <a:rPr lang="en" sz="800" u="sng">
                <a:solidFill>
                  <a:schemeClr val="hlink"/>
                </a:solidFill>
                <a:hlinkClick r:id="rId5"/>
              </a:rPr>
              <a:t>Vogue Photobooth LED Enclosure rental Pasadena</a:t>
            </a:r>
            <a:endParaRPr sz="800"/>
          </a:p>
          <a:p>
            <a:pPr indent="0" lvl="0" marL="0" rtl="0" algn="l">
              <a:spcBef>
                <a:spcPts val="0"/>
              </a:spcBef>
              <a:spcAft>
                <a:spcPts val="0"/>
              </a:spcAft>
              <a:buNone/>
            </a:pPr>
            <a:r>
              <a:rPr lang="en" sz="800" u="sng">
                <a:solidFill>
                  <a:schemeClr val="hlink"/>
                </a:solidFill>
                <a:hlinkClick r:id="rId6"/>
              </a:rPr>
              <a:t>Vogue Photobooth LED Enclosure rental West Covina</a:t>
            </a:r>
            <a:endParaRPr sz="800"/>
          </a:p>
          <a:p>
            <a:pPr indent="0" lvl="0" marL="0" rtl="0" algn="l">
              <a:spcBef>
                <a:spcPts val="0"/>
              </a:spcBef>
              <a:spcAft>
                <a:spcPts val="0"/>
              </a:spcAft>
              <a:buNone/>
            </a:pPr>
            <a:r>
              <a:rPr lang="en" sz="800" u="sng">
                <a:solidFill>
                  <a:schemeClr val="hlink"/>
                </a:solidFill>
                <a:hlinkClick r:id="rId7"/>
              </a:rPr>
              <a:t>Vogue Photobooth LED Enclosure rental West Hollywood</a:t>
            </a:r>
            <a:endParaRPr sz="800"/>
          </a:p>
          <a:p>
            <a:pPr indent="0" lvl="0" marL="0" rtl="0" algn="l">
              <a:spcBef>
                <a:spcPts val="0"/>
              </a:spcBef>
              <a:spcAft>
                <a:spcPts val="0"/>
              </a:spcAft>
              <a:buNone/>
            </a:pPr>
            <a:r>
              <a:rPr lang="en" sz="800" u="sng">
                <a:solidFill>
                  <a:schemeClr val="hlink"/>
                </a:solidFill>
                <a:hlinkClick r:id="rId8"/>
              </a:rPr>
              <a:t>VOGUE booth rental West Hollywood</a:t>
            </a:r>
            <a:endParaRPr sz="800"/>
          </a:p>
          <a:p>
            <a:pPr indent="0" lvl="0" marL="0" rtl="0" algn="l">
              <a:spcBef>
                <a:spcPts val="0"/>
              </a:spcBef>
              <a:spcAft>
                <a:spcPts val="0"/>
              </a:spcAft>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descr="We offer unique photo booth rental and selfie booth setups in Los Angeles for one-of-a-kind photo entertainment. For corporate photo booths, wedding photo booths, and private party events, we specialize in one-of-a-kind photo 360 video booths, video green screens, and viral videos. Selfie kiosk photo booths are ideal for community events and outdoor concerts. Lucky Frog will liven up your event with premium GIFs, boomerang videos, and a video experience in our open-air photobooth where guests can text him or post on social media right away. With digital props and animated GIF overlays such as falling snow, scary spiders, congratulatory messages, funny expressions, and more, lucky Frog LA's photo booth rental provides guests with a fun and silly experience.  Guests instantly share their experiences with their friends and post them on social media. Clients frequently have specific marketing objectives in mind. Lucky Frog assists marketers by providing analytics and reliably collecting contact information and demographics from visitors. All photos posted from the outdoor selfie kiosk include event information in a graphic design, prompting the use of hashtags and posting on social media apps such as Facebook, Instagram, Twitter, and Snapchat. It can be used as a marketing tool. We also have an Instagram and Social media sharing station so that guests can share their own photos right away. We strive to add unforgettable photos and GIFs to your special event to wow your friends and family. Choose the best digital frame and photo layout for your event, then add your name and event information. Personalize everything with your event specifics. We are delighted to provide entertainment for your special event, such as weddings, anniversaries, graduations, bar/bat mitzvahs, birthdays, Sweet Sixteens, Christmas parties, or any other special occasion. &#10;" id="83" name="Google Shape;83;p18" title="Vogue Photobooth LED Enclosure rental Vernon">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We offer unique photo booth rental and selfie booth setups in Los Angeles for one-of-a-kind photo entertainment. For corporate photo booths, wedding photo booths, and private party events, we specialize in one-of-a-kind photo 360 video booths, video green screens, and viral videos. Selfie kiosk photo booths are ideal for community events and outdoor concerts. Lucky Frog will liven up your event with premium GIFs, boomerang videos, and a video experience in our open-air photobooth where guests can text him or post on social media right away. With digital props and animated GIF overlays such as falling snow, scary spiders, congratulatory messages, funny expressions, and more, lucky Frog LA's photo booth rental provides guests with a fun and silly experience.  Guests instantly share their experiences with their friends and post them on social media. Clients frequently have specific marketing objectives in mind. Lucky Frog assists marketers by providing analytics and reliably collecting contact information and demographics from visitors. All photos posted from the outdoor selfie kiosk include event information in a graphic design, prompting the use of hashtags and posting on social media apps such as Facebook, Instagram, Twitter, and Snapchat. It can be used as a marketing tool. We also have an Instagram and Social media sharing station so that guests can share their own photos right away. We strive to add unforgettable photos and GIFs to your special event to wow your friends and family. Choose the best digital frame and photo layout for your event, then add your name and event information. Personalize everything with your event specifics. We are delighted to provide entertainment for your special event, such as weddings, anniversaries, graduations, bar/bat mitzvahs, birthdays, Sweet Sixteens, Christmas parties, or any other special occasion. &#10;" id="88" name="Google Shape;88;p19" title="Vogue Photobooth LED Enclosure rental Vernon">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4" name="Google Shape;9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00" name="Google Shape;100;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folder articles</a:t>
            </a:r>
            <a:endParaRPr sz="700"/>
          </a:p>
          <a:p>
            <a:pPr indent="0" lvl="0" marL="0" rtl="0" algn="l">
              <a:lnSpc>
                <a:spcPct val="1000"/>
              </a:lnSpc>
              <a:spcBef>
                <a:spcPts val="1000"/>
              </a:spcBef>
              <a:spcAft>
                <a:spcPts val="0"/>
              </a:spcAft>
              <a:buNone/>
            </a:pPr>
            <a:r>
              <a:rPr lang="en" sz="700" u="sng">
                <a:solidFill>
                  <a:schemeClr val="hlink"/>
                </a:solidFill>
                <a:hlinkClick r:id="rId6"/>
              </a:rPr>
              <a:t>folder photos</a:t>
            </a:r>
            <a:endParaRPr sz="700"/>
          </a:p>
          <a:p>
            <a:pPr indent="0" lvl="0" marL="0" rtl="0" algn="l">
              <a:lnSpc>
                <a:spcPct val="1000"/>
              </a:lnSpc>
              <a:spcBef>
                <a:spcPts val="1000"/>
              </a:spcBef>
              <a:spcAft>
                <a:spcPts val="0"/>
              </a:spcAft>
              <a:buNone/>
            </a:pPr>
            <a:r>
              <a:rPr lang="en" sz="700" u="sng">
                <a:solidFill>
                  <a:schemeClr val="hlink"/>
                </a:solidFill>
                <a:hlinkClick r:id="rId7"/>
              </a:rPr>
              <a:t>folder pdfs</a:t>
            </a:r>
            <a:endParaRPr sz="700"/>
          </a:p>
          <a:p>
            <a:pPr indent="0" lvl="0" marL="0" rtl="0" algn="l">
              <a:lnSpc>
                <a:spcPct val="1000"/>
              </a:lnSpc>
              <a:spcBef>
                <a:spcPts val="1000"/>
              </a:spcBef>
              <a:spcAft>
                <a:spcPts val="0"/>
              </a:spcAft>
              <a:buNone/>
            </a:pPr>
            <a:r>
              <a:rPr lang="en" sz="700" u="sng">
                <a:solidFill>
                  <a:schemeClr val="hlink"/>
                </a:solidFill>
                <a:hlinkClick r:id="rId8"/>
              </a:rPr>
              <a:t>folder slides</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spreadsheet</a:t>
            </a:r>
            <a:endParaRPr sz="700"/>
          </a:p>
          <a:p>
            <a:pPr indent="0" lvl="0" marL="0" rtl="0" algn="l">
              <a:lnSpc>
                <a:spcPct val="1000"/>
              </a:lnSpc>
              <a:spcBef>
                <a:spcPts val="1000"/>
              </a:spcBef>
              <a:spcAft>
                <a:spcPts val="0"/>
              </a:spcAft>
              <a:buNone/>
            </a:pPr>
            <a:r>
              <a:rPr lang="en" sz="700" u="sng">
                <a:solidFill>
                  <a:schemeClr val="hlink"/>
                </a:solidFill>
                <a:hlinkClick r:id="rId22"/>
              </a:rPr>
              <a:t>spreadsheet key</a:t>
            </a:r>
            <a:endParaRPr sz="700"/>
          </a:p>
          <a:p>
            <a:pPr indent="0" lvl="0" marL="0" rtl="0" algn="l">
              <a:lnSpc>
                <a:spcPct val="1000"/>
              </a:lnSpc>
              <a:spcBef>
                <a:spcPts val="1000"/>
              </a:spcBef>
              <a:spcAft>
                <a:spcPts val="0"/>
              </a:spcAft>
              <a:buNone/>
            </a:pPr>
            <a:r>
              <a:rPr lang="en" sz="700" u="sng">
                <a:solidFill>
                  <a:schemeClr val="hlink"/>
                </a:solidFill>
                <a:hlinkClick r:id="rId23"/>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24"/>
              </a:rPr>
              <a:t>spreadsheet pub</a:t>
            </a:r>
            <a:endParaRPr sz="700"/>
          </a:p>
          <a:p>
            <a:pPr indent="0" lvl="0" marL="0" rtl="0" algn="l">
              <a:lnSpc>
                <a:spcPct val="1000"/>
              </a:lnSpc>
              <a:spcBef>
                <a:spcPts val="1000"/>
              </a:spcBef>
              <a:spcAft>
                <a:spcPts val="1000"/>
              </a:spcAft>
              <a:buNone/>
            </a:pPr>
            <a:r>
              <a:t/>
            </a:r>
            <a:endParaRPr/>
          </a:p>
        </p:txBody>
      </p:sp>
      <p:sp>
        <p:nvSpPr>
          <p:cNvPr id="101" name="Google Shape;101;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spreadsheet view</a:t>
            </a:r>
            <a:endParaRPr sz="700"/>
          </a:p>
          <a:p>
            <a:pPr indent="0" lvl="0" marL="0" rtl="0" algn="l">
              <a:lnSpc>
                <a:spcPct val="1000"/>
              </a:lnSpc>
              <a:spcBef>
                <a:spcPts val="1000"/>
              </a:spcBef>
              <a:spcAft>
                <a:spcPts val="0"/>
              </a:spcAft>
              <a:buNone/>
            </a:pPr>
            <a:r>
              <a:rPr lang="en" sz="700" u="sng">
                <a:solidFill>
                  <a:schemeClr val="hlink"/>
                </a:solidFill>
                <a:hlinkClick r:id="rId26"/>
              </a:rPr>
              <a:t>form</a:t>
            </a:r>
            <a:endParaRPr sz="700"/>
          </a:p>
          <a:p>
            <a:pPr indent="0" lvl="0" marL="0" rtl="0" algn="l">
              <a:lnSpc>
                <a:spcPct val="1000"/>
              </a:lnSpc>
              <a:spcBef>
                <a:spcPts val="1000"/>
              </a:spcBef>
              <a:spcAft>
                <a:spcPts val="0"/>
              </a:spcAft>
              <a:buNone/>
            </a:pPr>
            <a:r>
              <a:rPr lang="en" sz="700" u="sng">
                <a:solidFill>
                  <a:schemeClr val="hlink"/>
                </a:solidFill>
                <a:hlinkClick r:id="rId27"/>
              </a:rPr>
              <a:t>drawing</a:t>
            </a:r>
            <a:endParaRPr sz="700"/>
          </a:p>
          <a:p>
            <a:pPr indent="0" lvl="0" marL="0" rtl="0" algn="l">
              <a:lnSpc>
                <a:spcPct val="1000"/>
              </a:lnSpc>
              <a:spcBef>
                <a:spcPts val="1000"/>
              </a:spcBef>
              <a:spcAft>
                <a:spcPts val="0"/>
              </a:spcAft>
              <a:buNone/>
            </a:pPr>
            <a:r>
              <a:rPr lang="en" sz="700" u="sng">
                <a:solidFill>
                  <a:schemeClr val="hlink"/>
                </a:solidFill>
                <a:hlinkClick r:id="rId28"/>
              </a:rPr>
              <a:t>image</a:t>
            </a:r>
            <a:endParaRPr sz="700"/>
          </a:p>
          <a:p>
            <a:pPr indent="0" lvl="0" marL="0" rtl="0" algn="l">
              <a:lnSpc>
                <a:spcPct val="1000"/>
              </a:lnSpc>
              <a:spcBef>
                <a:spcPts val="1000"/>
              </a:spcBef>
              <a:spcAft>
                <a:spcPts val="0"/>
              </a:spcAft>
              <a:buNone/>
            </a:pPr>
            <a:r>
              <a:rPr lang="en" sz="700" u="sng">
                <a:solidFill>
                  <a:schemeClr val="hlink"/>
                </a:solidFill>
                <a:hlinkClick r:id="rId29"/>
              </a:rPr>
              <a:t>image link</a:t>
            </a:r>
            <a:endParaRPr sz="700"/>
          </a:p>
          <a:p>
            <a:pPr indent="0" lvl="0" marL="0" rtl="0" algn="l">
              <a:lnSpc>
                <a:spcPct val="1000"/>
              </a:lnSpc>
              <a:spcBef>
                <a:spcPts val="1000"/>
              </a:spcBef>
              <a:spcAft>
                <a:spcPts val="0"/>
              </a:spcAft>
              <a:buNone/>
            </a:pPr>
            <a:r>
              <a:rPr lang="en" sz="700" u="sng">
                <a:solidFill>
                  <a:schemeClr val="hlink"/>
                </a:solidFill>
                <a:hlinkClick r:id="rId30"/>
              </a:rPr>
              <a:t>document</a:t>
            </a:r>
            <a:endParaRPr sz="700"/>
          </a:p>
          <a:p>
            <a:pPr indent="0" lvl="0" marL="0" rtl="0" algn="l">
              <a:lnSpc>
                <a:spcPct val="1000"/>
              </a:lnSpc>
              <a:spcBef>
                <a:spcPts val="1000"/>
              </a:spcBef>
              <a:spcAft>
                <a:spcPts val="0"/>
              </a:spcAft>
              <a:buNone/>
            </a:pPr>
            <a:r>
              <a:rPr lang="en" sz="700" u="sng">
                <a:solidFill>
                  <a:schemeClr val="hlink"/>
                </a:solidFill>
                <a:hlinkClick r:id="rId31"/>
              </a:rPr>
              <a:t>document pub</a:t>
            </a:r>
            <a:endParaRPr sz="700"/>
          </a:p>
          <a:p>
            <a:pPr indent="0" lvl="0" marL="0" rtl="0" algn="l">
              <a:lnSpc>
                <a:spcPct val="1000"/>
              </a:lnSpc>
              <a:spcBef>
                <a:spcPts val="1000"/>
              </a:spcBef>
              <a:spcAft>
                <a:spcPts val="0"/>
              </a:spcAft>
              <a:buNone/>
            </a:pPr>
            <a:r>
              <a:rPr lang="en" sz="700" u="sng">
                <a:solidFill>
                  <a:schemeClr val="hlink"/>
                </a:solidFill>
                <a:hlinkClick r:id="rId32"/>
              </a:rPr>
              <a:t>document view</a:t>
            </a:r>
            <a:endParaRPr sz="700"/>
          </a:p>
          <a:p>
            <a:pPr indent="0" lvl="0" marL="0" rtl="0" algn="l">
              <a:lnSpc>
                <a:spcPct val="1000"/>
              </a:lnSpc>
              <a:spcBef>
                <a:spcPts val="1000"/>
              </a:spcBef>
              <a:spcAft>
                <a:spcPts val="0"/>
              </a:spcAft>
              <a:buNone/>
            </a:pPr>
            <a:r>
              <a:rPr lang="en" sz="700" u="sng">
                <a:solidFill>
                  <a:schemeClr val="hlink"/>
                </a:solidFill>
                <a:hlinkClick r:id="rId33"/>
              </a:rPr>
              <a:t>presentation</a:t>
            </a:r>
            <a:endParaRPr sz="700"/>
          </a:p>
          <a:p>
            <a:pPr indent="0" lvl="0" marL="0" rtl="0" algn="l">
              <a:lnSpc>
                <a:spcPct val="1000"/>
              </a:lnSpc>
              <a:spcBef>
                <a:spcPts val="1000"/>
              </a:spcBef>
              <a:spcAft>
                <a:spcPts val="0"/>
              </a:spcAft>
              <a:buNone/>
            </a:pPr>
            <a:r>
              <a:rPr lang="en" sz="700" u="sng">
                <a:solidFill>
                  <a:schemeClr val="hlink"/>
                </a:solidFill>
                <a:hlinkClick r:id="rId34"/>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6"/>
              </a:rPr>
              <a:t>document</a:t>
            </a:r>
            <a:endParaRPr sz="700"/>
          </a:p>
          <a:p>
            <a:pPr indent="0" lvl="0" marL="0" rtl="0" algn="l">
              <a:lnSpc>
                <a:spcPct val="1000"/>
              </a:lnSpc>
              <a:spcBef>
                <a:spcPts val="1000"/>
              </a:spcBef>
              <a:spcAft>
                <a:spcPts val="0"/>
              </a:spcAft>
              <a:buNone/>
            </a:pPr>
            <a:r>
              <a:rPr lang="en" sz="700" u="sng">
                <a:solidFill>
                  <a:schemeClr val="hlink"/>
                </a:solidFill>
                <a:hlinkClick r:id="rId37"/>
              </a:rPr>
              <a:t>document pub</a:t>
            </a:r>
            <a:endParaRPr sz="700"/>
          </a:p>
          <a:p>
            <a:pPr indent="0" lvl="0" marL="0" rtl="0" algn="l">
              <a:lnSpc>
                <a:spcPct val="1000"/>
              </a:lnSpc>
              <a:spcBef>
                <a:spcPts val="1000"/>
              </a:spcBef>
              <a:spcAft>
                <a:spcPts val="0"/>
              </a:spcAft>
              <a:buNone/>
            </a:pPr>
            <a:r>
              <a:rPr lang="en" sz="700" u="sng">
                <a:solidFill>
                  <a:schemeClr val="hlink"/>
                </a:solidFill>
                <a:hlinkClick r:id="rId38"/>
              </a:rPr>
              <a:t>document view</a:t>
            </a:r>
            <a:endParaRPr sz="700"/>
          </a:p>
          <a:p>
            <a:pPr indent="0" lvl="0" marL="0" rtl="0" algn="l">
              <a:lnSpc>
                <a:spcPct val="1000"/>
              </a:lnSpc>
              <a:spcBef>
                <a:spcPts val="1000"/>
              </a:spcBef>
              <a:spcAft>
                <a:spcPts val="0"/>
              </a:spcAft>
              <a:buNone/>
            </a:pPr>
            <a:r>
              <a:rPr lang="en" sz="700" u="sng">
                <a:solidFill>
                  <a:schemeClr val="hlink"/>
                </a:solidFill>
                <a:hlinkClick r:id="rId39"/>
              </a:rPr>
              <a:t>presentation</a:t>
            </a:r>
            <a:endParaRPr sz="700"/>
          </a:p>
          <a:p>
            <a:pPr indent="0" lvl="0" marL="0" rtl="0" algn="l">
              <a:lnSpc>
                <a:spcPct val="1000"/>
              </a:lnSpc>
              <a:spcBef>
                <a:spcPts val="1000"/>
              </a:spcBef>
              <a:spcAft>
                <a:spcPts val="0"/>
              </a:spcAft>
              <a:buNone/>
            </a:pPr>
            <a:r>
              <a:rPr lang="en" sz="700" u="sng">
                <a:solidFill>
                  <a:schemeClr val="hlink"/>
                </a:solidFill>
                <a:hlinkClick r:id="rId4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1"/>
              </a:rPr>
              <a:t>presentation view</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